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88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453335094549021"/>
          <c:y val="2.2375536606802228E-2"/>
          <c:w val="0.85777215828790632"/>
          <c:h val="0.9091572704099844"/>
        </c:manualLayout>
      </c:layout>
      <c:lineChart>
        <c:grouping val="standard"/>
        <c:varyColors val="0"/>
        <c:ser>
          <c:idx val="1"/>
          <c:order val="0"/>
          <c:spPr>
            <a:ln w="44450" cap="rnd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'FR and ES comparison'!$A$3:$A$219</c:f>
              <c:numCache>
                <c:formatCode>m/d/yyyy</c:formatCode>
                <c:ptCount val="217"/>
                <c:pt idx="0">
                  <c:v>45293</c:v>
                </c:pt>
                <c:pt idx="1">
                  <c:v>45294</c:v>
                </c:pt>
                <c:pt idx="2">
                  <c:v>45295</c:v>
                </c:pt>
                <c:pt idx="3">
                  <c:v>45296</c:v>
                </c:pt>
                <c:pt idx="4">
                  <c:v>45299</c:v>
                </c:pt>
                <c:pt idx="5">
                  <c:v>45300</c:v>
                </c:pt>
                <c:pt idx="6">
                  <c:v>45301</c:v>
                </c:pt>
                <c:pt idx="7">
                  <c:v>45302</c:v>
                </c:pt>
                <c:pt idx="8">
                  <c:v>45303</c:v>
                </c:pt>
                <c:pt idx="9">
                  <c:v>45306</c:v>
                </c:pt>
                <c:pt idx="10">
                  <c:v>45307</c:v>
                </c:pt>
                <c:pt idx="11">
                  <c:v>45308</c:v>
                </c:pt>
                <c:pt idx="12">
                  <c:v>45309</c:v>
                </c:pt>
                <c:pt idx="13">
                  <c:v>45310</c:v>
                </c:pt>
                <c:pt idx="14">
                  <c:v>45313</c:v>
                </c:pt>
                <c:pt idx="15">
                  <c:v>45314</c:v>
                </c:pt>
                <c:pt idx="16">
                  <c:v>45315</c:v>
                </c:pt>
                <c:pt idx="17">
                  <c:v>45316</c:v>
                </c:pt>
                <c:pt idx="18">
                  <c:v>45317</c:v>
                </c:pt>
                <c:pt idx="19">
                  <c:v>45320</c:v>
                </c:pt>
                <c:pt idx="20">
                  <c:v>45321</c:v>
                </c:pt>
                <c:pt idx="21">
                  <c:v>45322</c:v>
                </c:pt>
                <c:pt idx="22">
                  <c:v>45323</c:v>
                </c:pt>
                <c:pt idx="23">
                  <c:v>45324</c:v>
                </c:pt>
                <c:pt idx="24">
                  <c:v>45327</c:v>
                </c:pt>
                <c:pt idx="25">
                  <c:v>45328</c:v>
                </c:pt>
                <c:pt idx="26">
                  <c:v>45329</c:v>
                </c:pt>
                <c:pt idx="27">
                  <c:v>45330</c:v>
                </c:pt>
                <c:pt idx="28">
                  <c:v>45331</c:v>
                </c:pt>
                <c:pt idx="29">
                  <c:v>45334</c:v>
                </c:pt>
                <c:pt idx="30">
                  <c:v>45335</c:v>
                </c:pt>
                <c:pt idx="31">
                  <c:v>45336</c:v>
                </c:pt>
                <c:pt idx="32">
                  <c:v>45337</c:v>
                </c:pt>
                <c:pt idx="33">
                  <c:v>45338</c:v>
                </c:pt>
                <c:pt idx="34">
                  <c:v>45341</c:v>
                </c:pt>
                <c:pt idx="35">
                  <c:v>45342</c:v>
                </c:pt>
                <c:pt idx="36">
                  <c:v>45343</c:v>
                </c:pt>
                <c:pt idx="37">
                  <c:v>45344</c:v>
                </c:pt>
                <c:pt idx="38">
                  <c:v>45345</c:v>
                </c:pt>
                <c:pt idx="39">
                  <c:v>45348</c:v>
                </c:pt>
                <c:pt idx="40">
                  <c:v>45349</c:v>
                </c:pt>
                <c:pt idx="41">
                  <c:v>45350</c:v>
                </c:pt>
                <c:pt idx="42">
                  <c:v>45351</c:v>
                </c:pt>
                <c:pt idx="43">
                  <c:v>45352</c:v>
                </c:pt>
                <c:pt idx="44">
                  <c:v>45355</c:v>
                </c:pt>
                <c:pt idx="45">
                  <c:v>45356</c:v>
                </c:pt>
                <c:pt idx="46">
                  <c:v>45357</c:v>
                </c:pt>
                <c:pt idx="47">
                  <c:v>45358</c:v>
                </c:pt>
                <c:pt idx="48">
                  <c:v>45359</c:v>
                </c:pt>
                <c:pt idx="49">
                  <c:v>45362</c:v>
                </c:pt>
                <c:pt idx="50">
                  <c:v>45363</c:v>
                </c:pt>
                <c:pt idx="51">
                  <c:v>45364</c:v>
                </c:pt>
                <c:pt idx="52">
                  <c:v>45365</c:v>
                </c:pt>
                <c:pt idx="53">
                  <c:v>45366</c:v>
                </c:pt>
                <c:pt idx="54">
                  <c:v>45369</c:v>
                </c:pt>
                <c:pt idx="55">
                  <c:v>45370</c:v>
                </c:pt>
                <c:pt idx="56">
                  <c:v>45371</c:v>
                </c:pt>
                <c:pt idx="57">
                  <c:v>45372</c:v>
                </c:pt>
                <c:pt idx="58">
                  <c:v>45373</c:v>
                </c:pt>
                <c:pt idx="59">
                  <c:v>45376</c:v>
                </c:pt>
                <c:pt idx="60">
                  <c:v>45377</c:v>
                </c:pt>
                <c:pt idx="61">
                  <c:v>45378</c:v>
                </c:pt>
                <c:pt idx="62">
                  <c:v>45379</c:v>
                </c:pt>
                <c:pt idx="63">
                  <c:v>45384</c:v>
                </c:pt>
                <c:pt idx="64">
                  <c:v>45385</c:v>
                </c:pt>
                <c:pt idx="65">
                  <c:v>45386</c:v>
                </c:pt>
                <c:pt idx="66">
                  <c:v>45387</c:v>
                </c:pt>
                <c:pt idx="67">
                  <c:v>45390</c:v>
                </c:pt>
                <c:pt idx="68">
                  <c:v>45391</c:v>
                </c:pt>
                <c:pt idx="69">
                  <c:v>45392</c:v>
                </c:pt>
                <c:pt idx="70">
                  <c:v>45393</c:v>
                </c:pt>
                <c:pt idx="71">
                  <c:v>45394</c:v>
                </c:pt>
                <c:pt idx="72">
                  <c:v>45397</c:v>
                </c:pt>
                <c:pt idx="73">
                  <c:v>45398</c:v>
                </c:pt>
                <c:pt idx="74">
                  <c:v>45399</c:v>
                </c:pt>
                <c:pt idx="75">
                  <c:v>45400</c:v>
                </c:pt>
                <c:pt idx="76">
                  <c:v>45401</c:v>
                </c:pt>
                <c:pt idx="77">
                  <c:v>45404</c:v>
                </c:pt>
                <c:pt idx="78">
                  <c:v>45405</c:v>
                </c:pt>
                <c:pt idx="79">
                  <c:v>45406</c:v>
                </c:pt>
                <c:pt idx="80">
                  <c:v>45407</c:v>
                </c:pt>
                <c:pt idx="81">
                  <c:v>45408</c:v>
                </c:pt>
                <c:pt idx="82">
                  <c:v>45411</c:v>
                </c:pt>
                <c:pt idx="83">
                  <c:v>45412</c:v>
                </c:pt>
                <c:pt idx="84">
                  <c:v>45414</c:v>
                </c:pt>
                <c:pt idx="85">
                  <c:v>45415</c:v>
                </c:pt>
                <c:pt idx="86">
                  <c:v>45418</c:v>
                </c:pt>
                <c:pt idx="87">
                  <c:v>45419</c:v>
                </c:pt>
                <c:pt idx="88">
                  <c:v>45420</c:v>
                </c:pt>
                <c:pt idx="89">
                  <c:v>45421</c:v>
                </c:pt>
                <c:pt idx="90">
                  <c:v>45422</c:v>
                </c:pt>
                <c:pt idx="91">
                  <c:v>45425</c:v>
                </c:pt>
                <c:pt idx="92">
                  <c:v>45426</c:v>
                </c:pt>
                <c:pt idx="93">
                  <c:v>45427</c:v>
                </c:pt>
                <c:pt idx="94">
                  <c:v>45428</c:v>
                </c:pt>
                <c:pt idx="95">
                  <c:v>45429</c:v>
                </c:pt>
                <c:pt idx="96">
                  <c:v>45432</c:v>
                </c:pt>
                <c:pt idx="97">
                  <c:v>45433</c:v>
                </c:pt>
                <c:pt idx="98">
                  <c:v>45434</c:v>
                </c:pt>
                <c:pt idx="99">
                  <c:v>45435</c:v>
                </c:pt>
                <c:pt idx="100">
                  <c:v>45436</c:v>
                </c:pt>
                <c:pt idx="101">
                  <c:v>45439</c:v>
                </c:pt>
                <c:pt idx="102">
                  <c:v>45440</c:v>
                </c:pt>
                <c:pt idx="103">
                  <c:v>45441</c:v>
                </c:pt>
                <c:pt idx="104">
                  <c:v>45442</c:v>
                </c:pt>
                <c:pt idx="105">
                  <c:v>45443</c:v>
                </c:pt>
                <c:pt idx="106">
                  <c:v>45446</c:v>
                </c:pt>
                <c:pt idx="107">
                  <c:v>45447</c:v>
                </c:pt>
                <c:pt idx="108">
                  <c:v>45448</c:v>
                </c:pt>
                <c:pt idx="109">
                  <c:v>45449</c:v>
                </c:pt>
                <c:pt idx="110">
                  <c:v>45450</c:v>
                </c:pt>
                <c:pt idx="111">
                  <c:v>45453</c:v>
                </c:pt>
                <c:pt idx="112">
                  <c:v>45454</c:v>
                </c:pt>
                <c:pt idx="113">
                  <c:v>45455</c:v>
                </c:pt>
                <c:pt idx="114">
                  <c:v>45456</c:v>
                </c:pt>
                <c:pt idx="115">
                  <c:v>45457</c:v>
                </c:pt>
                <c:pt idx="116">
                  <c:v>45460</c:v>
                </c:pt>
                <c:pt idx="117">
                  <c:v>45461</c:v>
                </c:pt>
                <c:pt idx="118">
                  <c:v>45462</c:v>
                </c:pt>
                <c:pt idx="119">
                  <c:v>45463</c:v>
                </c:pt>
                <c:pt idx="120">
                  <c:v>45464</c:v>
                </c:pt>
                <c:pt idx="121">
                  <c:v>45467</c:v>
                </c:pt>
                <c:pt idx="122">
                  <c:v>45468</c:v>
                </c:pt>
                <c:pt idx="123">
                  <c:v>45469</c:v>
                </c:pt>
                <c:pt idx="124">
                  <c:v>45470</c:v>
                </c:pt>
                <c:pt idx="125">
                  <c:v>45471</c:v>
                </c:pt>
                <c:pt idx="126">
                  <c:v>45474</c:v>
                </c:pt>
                <c:pt idx="127">
                  <c:v>45475</c:v>
                </c:pt>
                <c:pt idx="128">
                  <c:v>45476</c:v>
                </c:pt>
                <c:pt idx="129">
                  <c:v>45477</c:v>
                </c:pt>
                <c:pt idx="130">
                  <c:v>45478</c:v>
                </c:pt>
                <c:pt idx="131">
                  <c:v>45481</c:v>
                </c:pt>
                <c:pt idx="132">
                  <c:v>45482</c:v>
                </c:pt>
                <c:pt idx="133">
                  <c:v>45483</c:v>
                </c:pt>
                <c:pt idx="134">
                  <c:v>45484</c:v>
                </c:pt>
                <c:pt idx="135">
                  <c:v>45485</c:v>
                </c:pt>
                <c:pt idx="136">
                  <c:v>45488</c:v>
                </c:pt>
                <c:pt idx="137">
                  <c:v>45489</c:v>
                </c:pt>
                <c:pt idx="138">
                  <c:v>45490</c:v>
                </c:pt>
                <c:pt idx="139">
                  <c:v>45491</c:v>
                </c:pt>
                <c:pt idx="140">
                  <c:v>45492</c:v>
                </c:pt>
                <c:pt idx="141">
                  <c:v>45495</c:v>
                </c:pt>
                <c:pt idx="142">
                  <c:v>45496</c:v>
                </c:pt>
                <c:pt idx="143">
                  <c:v>45497</c:v>
                </c:pt>
                <c:pt idx="144">
                  <c:v>45498</c:v>
                </c:pt>
                <c:pt idx="145">
                  <c:v>45499</c:v>
                </c:pt>
                <c:pt idx="146">
                  <c:v>45502</c:v>
                </c:pt>
                <c:pt idx="147">
                  <c:v>45503</c:v>
                </c:pt>
                <c:pt idx="148">
                  <c:v>45504</c:v>
                </c:pt>
                <c:pt idx="149">
                  <c:v>45505</c:v>
                </c:pt>
                <c:pt idx="150">
                  <c:v>45506</c:v>
                </c:pt>
                <c:pt idx="151">
                  <c:v>45509</c:v>
                </c:pt>
                <c:pt idx="152">
                  <c:v>45510</c:v>
                </c:pt>
                <c:pt idx="153">
                  <c:v>45511</c:v>
                </c:pt>
                <c:pt idx="154">
                  <c:v>45512</c:v>
                </c:pt>
                <c:pt idx="155">
                  <c:v>45513</c:v>
                </c:pt>
                <c:pt idx="156">
                  <c:v>45516</c:v>
                </c:pt>
                <c:pt idx="157">
                  <c:v>45517</c:v>
                </c:pt>
                <c:pt idx="158">
                  <c:v>45518</c:v>
                </c:pt>
                <c:pt idx="159">
                  <c:v>45519</c:v>
                </c:pt>
                <c:pt idx="160">
                  <c:v>45520</c:v>
                </c:pt>
                <c:pt idx="161">
                  <c:v>45523</c:v>
                </c:pt>
                <c:pt idx="162">
                  <c:v>45524</c:v>
                </c:pt>
                <c:pt idx="163">
                  <c:v>45525</c:v>
                </c:pt>
                <c:pt idx="164">
                  <c:v>45526</c:v>
                </c:pt>
                <c:pt idx="165">
                  <c:v>45527</c:v>
                </c:pt>
                <c:pt idx="166">
                  <c:v>45530</c:v>
                </c:pt>
                <c:pt idx="167">
                  <c:v>45531</c:v>
                </c:pt>
                <c:pt idx="168">
                  <c:v>45532</c:v>
                </c:pt>
                <c:pt idx="169">
                  <c:v>45533</c:v>
                </c:pt>
                <c:pt idx="170">
                  <c:v>45534</c:v>
                </c:pt>
                <c:pt idx="171">
                  <c:v>45537</c:v>
                </c:pt>
                <c:pt idx="172">
                  <c:v>45538</c:v>
                </c:pt>
                <c:pt idx="173">
                  <c:v>45539</c:v>
                </c:pt>
                <c:pt idx="174">
                  <c:v>45540</c:v>
                </c:pt>
                <c:pt idx="175">
                  <c:v>45541</c:v>
                </c:pt>
                <c:pt idx="176">
                  <c:v>45544</c:v>
                </c:pt>
                <c:pt idx="177">
                  <c:v>45545</c:v>
                </c:pt>
                <c:pt idx="178">
                  <c:v>45546</c:v>
                </c:pt>
                <c:pt idx="179">
                  <c:v>45547</c:v>
                </c:pt>
                <c:pt idx="180">
                  <c:v>45548</c:v>
                </c:pt>
                <c:pt idx="181">
                  <c:v>45551</c:v>
                </c:pt>
                <c:pt idx="182">
                  <c:v>45552</c:v>
                </c:pt>
                <c:pt idx="183">
                  <c:v>45553</c:v>
                </c:pt>
                <c:pt idx="184">
                  <c:v>45554</c:v>
                </c:pt>
                <c:pt idx="185">
                  <c:v>45555</c:v>
                </c:pt>
                <c:pt idx="186">
                  <c:v>45558</c:v>
                </c:pt>
                <c:pt idx="187">
                  <c:v>45559</c:v>
                </c:pt>
                <c:pt idx="188">
                  <c:v>45560</c:v>
                </c:pt>
                <c:pt idx="189">
                  <c:v>45561</c:v>
                </c:pt>
                <c:pt idx="190">
                  <c:v>45562</c:v>
                </c:pt>
                <c:pt idx="191">
                  <c:v>45565</c:v>
                </c:pt>
                <c:pt idx="192">
                  <c:v>45566</c:v>
                </c:pt>
                <c:pt idx="193">
                  <c:v>45567</c:v>
                </c:pt>
                <c:pt idx="194">
                  <c:v>45568</c:v>
                </c:pt>
                <c:pt idx="195">
                  <c:v>45569</c:v>
                </c:pt>
                <c:pt idx="196">
                  <c:v>45572</c:v>
                </c:pt>
                <c:pt idx="197">
                  <c:v>45573</c:v>
                </c:pt>
                <c:pt idx="198">
                  <c:v>45574</c:v>
                </c:pt>
                <c:pt idx="199">
                  <c:v>45575</c:v>
                </c:pt>
                <c:pt idx="200">
                  <c:v>45576</c:v>
                </c:pt>
                <c:pt idx="201">
                  <c:v>45579</c:v>
                </c:pt>
                <c:pt idx="202">
                  <c:v>45580</c:v>
                </c:pt>
                <c:pt idx="203">
                  <c:v>45581</c:v>
                </c:pt>
                <c:pt idx="204">
                  <c:v>45582</c:v>
                </c:pt>
                <c:pt idx="205">
                  <c:v>45583</c:v>
                </c:pt>
                <c:pt idx="206">
                  <c:v>45586</c:v>
                </c:pt>
                <c:pt idx="207">
                  <c:v>45587</c:v>
                </c:pt>
                <c:pt idx="208">
                  <c:v>45588</c:v>
                </c:pt>
                <c:pt idx="209">
                  <c:v>45589</c:v>
                </c:pt>
                <c:pt idx="210">
                  <c:v>45590</c:v>
                </c:pt>
                <c:pt idx="211">
                  <c:v>45593</c:v>
                </c:pt>
                <c:pt idx="212">
                  <c:v>45594</c:v>
                </c:pt>
                <c:pt idx="213">
                  <c:v>45595</c:v>
                </c:pt>
                <c:pt idx="214">
                  <c:v>45596</c:v>
                </c:pt>
                <c:pt idx="215">
                  <c:v>45597</c:v>
                </c:pt>
                <c:pt idx="216">
                  <c:v>45600</c:v>
                </c:pt>
              </c:numCache>
            </c:numRef>
          </c:cat>
          <c:val>
            <c:numRef>
              <c:f>'FR and ES comparison'!$C$3:$C$219</c:f>
              <c:numCache>
                <c:formatCode>General</c:formatCode>
                <c:ptCount val="217"/>
                <c:pt idx="0">
                  <c:v>2.593</c:v>
                </c:pt>
                <c:pt idx="1">
                  <c:v>2.56</c:v>
                </c:pt>
                <c:pt idx="2">
                  <c:v>2.66</c:v>
                </c:pt>
                <c:pt idx="3">
                  <c:v>2.694</c:v>
                </c:pt>
                <c:pt idx="4">
                  <c:v>2.665</c:v>
                </c:pt>
                <c:pt idx="5">
                  <c:v>2.7149999999999999</c:v>
                </c:pt>
                <c:pt idx="6">
                  <c:v>2.7440000000000002</c:v>
                </c:pt>
                <c:pt idx="7">
                  <c:v>2.7320000000000002</c:v>
                </c:pt>
                <c:pt idx="8">
                  <c:v>2.6749999999999998</c:v>
                </c:pt>
                <c:pt idx="9">
                  <c:v>2.726</c:v>
                </c:pt>
                <c:pt idx="10">
                  <c:v>2.7490000000000001</c:v>
                </c:pt>
                <c:pt idx="11">
                  <c:v>2.8119999999999998</c:v>
                </c:pt>
                <c:pt idx="12">
                  <c:v>2.8439999999999999</c:v>
                </c:pt>
                <c:pt idx="13">
                  <c:v>2.8290000000000002</c:v>
                </c:pt>
                <c:pt idx="14">
                  <c:v>2.782</c:v>
                </c:pt>
                <c:pt idx="15">
                  <c:v>2.8460000000000001</c:v>
                </c:pt>
                <c:pt idx="16">
                  <c:v>2.8380000000000001</c:v>
                </c:pt>
                <c:pt idx="17">
                  <c:v>2.7770000000000001</c:v>
                </c:pt>
                <c:pt idx="18">
                  <c:v>2.7850000000000001</c:v>
                </c:pt>
                <c:pt idx="19">
                  <c:v>2.7160000000000002</c:v>
                </c:pt>
                <c:pt idx="20">
                  <c:v>2.754</c:v>
                </c:pt>
                <c:pt idx="21">
                  <c:v>2.66</c:v>
                </c:pt>
                <c:pt idx="22">
                  <c:v>2.6539999999999999</c:v>
                </c:pt>
                <c:pt idx="23">
                  <c:v>2.742</c:v>
                </c:pt>
                <c:pt idx="24">
                  <c:v>2.8119999999999998</c:v>
                </c:pt>
                <c:pt idx="25">
                  <c:v>2.7949999999999999</c:v>
                </c:pt>
                <c:pt idx="26">
                  <c:v>2.8250000000000002</c:v>
                </c:pt>
                <c:pt idx="27">
                  <c:v>2.8639999999999999</c:v>
                </c:pt>
                <c:pt idx="28">
                  <c:v>2.8879999999999999</c:v>
                </c:pt>
                <c:pt idx="29">
                  <c:v>2.859</c:v>
                </c:pt>
                <c:pt idx="30">
                  <c:v>2.8889999999999998</c:v>
                </c:pt>
                <c:pt idx="31">
                  <c:v>2.8239999999999998</c:v>
                </c:pt>
                <c:pt idx="32">
                  <c:v>2.839</c:v>
                </c:pt>
                <c:pt idx="33">
                  <c:v>2.875</c:v>
                </c:pt>
                <c:pt idx="34">
                  <c:v>2.883</c:v>
                </c:pt>
                <c:pt idx="35">
                  <c:v>2.847</c:v>
                </c:pt>
                <c:pt idx="36">
                  <c:v>2.9260000000000002</c:v>
                </c:pt>
                <c:pt idx="37">
                  <c:v>2.9119999999999999</c:v>
                </c:pt>
                <c:pt idx="38">
                  <c:v>2.8239999999999998</c:v>
                </c:pt>
                <c:pt idx="39">
                  <c:v>2.907</c:v>
                </c:pt>
                <c:pt idx="40">
                  <c:v>2.9369999999999998</c:v>
                </c:pt>
                <c:pt idx="41">
                  <c:v>2.9249999999999998</c:v>
                </c:pt>
                <c:pt idx="42">
                  <c:v>2.883</c:v>
                </c:pt>
                <c:pt idx="43">
                  <c:v>2.899</c:v>
                </c:pt>
                <c:pt idx="44">
                  <c:v>2.86</c:v>
                </c:pt>
                <c:pt idx="45">
                  <c:v>2.786</c:v>
                </c:pt>
                <c:pt idx="46">
                  <c:v>2.7709999999999999</c:v>
                </c:pt>
                <c:pt idx="47">
                  <c:v>2.75</c:v>
                </c:pt>
                <c:pt idx="48">
                  <c:v>2.7160000000000002</c:v>
                </c:pt>
                <c:pt idx="49">
                  <c:v>2.758</c:v>
                </c:pt>
                <c:pt idx="50">
                  <c:v>2.774</c:v>
                </c:pt>
                <c:pt idx="51">
                  <c:v>2.8010000000000002</c:v>
                </c:pt>
                <c:pt idx="52">
                  <c:v>2.8719999999999999</c:v>
                </c:pt>
                <c:pt idx="53">
                  <c:v>2.8780000000000001</c:v>
                </c:pt>
                <c:pt idx="54">
                  <c:v>2.8889999999999998</c:v>
                </c:pt>
                <c:pt idx="55">
                  <c:v>2.883</c:v>
                </c:pt>
                <c:pt idx="56">
                  <c:v>2.871</c:v>
                </c:pt>
                <c:pt idx="57">
                  <c:v>2.8450000000000002</c:v>
                </c:pt>
                <c:pt idx="58">
                  <c:v>2.7959999999999998</c:v>
                </c:pt>
                <c:pt idx="59">
                  <c:v>2.8460000000000001</c:v>
                </c:pt>
                <c:pt idx="60">
                  <c:v>2.831</c:v>
                </c:pt>
                <c:pt idx="61">
                  <c:v>2.786</c:v>
                </c:pt>
                <c:pt idx="62">
                  <c:v>2.806</c:v>
                </c:pt>
                <c:pt idx="63">
                  <c:v>2.9169999999999998</c:v>
                </c:pt>
                <c:pt idx="64">
                  <c:v>2.903</c:v>
                </c:pt>
                <c:pt idx="65">
                  <c:v>2.8620000000000001</c:v>
                </c:pt>
                <c:pt idx="66">
                  <c:v>2.9039999999999999</c:v>
                </c:pt>
                <c:pt idx="67">
                  <c:v>2.9209999999999998</c:v>
                </c:pt>
                <c:pt idx="68">
                  <c:v>2.8580000000000001</c:v>
                </c:pt>
                <c:pt idx="69">
                  <c:v>2.9220000000000002</c:v>
                </c:pt>
                <c:pt idx="70">
                  <c:v>2.9580000000000002</c:v>
                </c:pt>
                <c:pt idx="71">
                  <c:v>2.8580000000000001</c:v>
                </c:pt>
                <c:pt idx="72">
                  <c:v>2.9529999999999998</c:v>
                </c:pt>
                <c:pt idx="73">
                  <c:v>3.0049999999999999</c:v>
                </c:pt>
                <c:pt idx="74">
                  <c:v>2.9780000000000002</c:v>
                </c:pt>
                <c:pt idx="75">
                  <c:v>3.0019999999999998</c:v>
                </c:pt>
                <c:pt idx="76">
                  <c:v>3.008</c:v>
                </c:pt>
                <c:pt idx="77">
                  <c:v>2.9809999999999999</c:v>
                </c:pt>
                <c:pt idx="78">
                  <c:v>2.9969999999999999</c:v>
                </c:pt>
                <c:pt idx="79">
                  <c:v>3.089</c:v>
                </c:pt>
                <c:pt idx="80">
                  <c:v>3.1259999999999999</c:v>
                </c:pt>
                <c:pt idx="81">
                  <c:v>3.0640000000000001</c:v>
                </c:pt>
                <c:pt idx="82">
                  <c:v>3.0019999999999998</c:v>
                </c:pt>
                <c:pt idx="83">
                  <c:v>3.0510000000000002</c:v>
                </c:pt>
                <c:pt idx="84">
                  <c:v>3.02</c:v>
                </c:pt>
                <c:pt idx="85">
                  <c:v>2.9710000000000001</c:v>
                </c:pt>
                <c:pt idx="86">
                  <c:v>2.948</c:v>
                </c:pt>
                <c:pt idx="87">
                  <c:v>2.895</c:v>
                </c:pt>
                <c:pt idx="88">
                  <c:v>2.9369999999999998</c:v>
                </c:pt>
                <c:pt idx="89">
                  <c:v>2.98</c:v>
                </c:pt>
                <c:pt idx="90">
                  <c:v>2.9990000000000001</c:v>
                </c:pt>
                <c:pt idx="91">
                  <c:v>2.9940000000000002</c:v>
                </c:pt>
                <c:pt idx="92">
                  <c:v>3.0329999999999999</c:v>
                </c:pt>
                <c:pt idx="93">
                  <c:v>2.9020000000000001</c:v>
                </c:pt>
                <c:pt idx="94">
                  <c:v>2.9359999999999999</c:v>
                </c:pt>
                <c:pt idx="95">
                  <c:v>2.9889999999999999</c:v>
                </c:pt>
                <c:pt idx="96">
                  <c:v>2.9929999999999999</c:v>
                </c:pt>
                <c:pt idx="97">
                  <c:v>2.9689999999999999</c:v>
                </c:pt>
                <c:pt idx="98">
                  <c:v>3.0049999999999999</c:v>
                </c:pt>
                <c:pt idx="99">
                  <c:v>3.0630000000000002</c:v>
                </c:pt>
                <c:pt idx="100">
                  <c:v>3.0539999999999998</c:v>
                </c:pt>
                <c:pt idx="101">
                  <c:v>3.01</c:v>
                </c:pt>
                <c:pt idx="102">
                  <c:v>3.0640000000000001</c:v>
                </c:pt>
                <c:pt idx="103">
                  <c:v>3.1659999999999999</c:v>
                </c:pt>
                <c:pt idx="104">
                  <c:v>3.129</c:v>
                </c:pt>
                <c:pt idx="105">
                  <c:v>3.1349999999999998</c:v>
                </c:pt>
                <c:pt idx="106">
                  <c:v>3.05</c:v>
                </c:pt>
                <c:pt idx="107">
                  <c:v>3.012</c:v>
                </c:pt>
                <c:pt idx="108">
                  <c:v>2.9849999999999999</c:v>
                </c:pt>
                <c:pt idx="109">
                  <c:v>3.028</c:v>
                </c:pt>
                <c:pt idx="110">
                  <c:v>3.0960000000000001</c:v>
                </c:pt>
                <c:pt idx="111">
                  <c:v>3.2229999999999999</c:v>
                </c:pt>
                <c:pt idx="112">
                  <c:v>3.2250000000000001</c:v>
                </c:pt>
                <c:pt idx="113">
                  <c:v>3.1360000000000001</c:v>
                </c:pt>
                <c:pt idx="114">
                  <c:v>3.1629999999999998</c:v>
                </c:pt>
                <c:pt idx="115">
                  <c:v>3.12</c:v>
                </c:pt>
                <c:pt idx="116">
                  <c:v>3.198</c:v>
                </c:pt>
                <c:pt idx="117">
                  <c:v>3.1629999999999998</c:v>
                </c:pt>
                <c:pt idx="118">
                  <c:v>3.19</c:v>
                </c:pt>
                <c:pt idx="119">
                  <c:v>3.1970000000000001</c:v>
                </c:pt>
                <c:pt idx="120">
                  <c:v>3.2029999999999998</c:v>
                </c:pt>
                <c:pt idx="121">
                  <c:v>3.1829999999999998</c:v>
                </c:pt>
                <c:pt idx="122">
                  <c:v>3.1619999999999999</c:v>
                </c:pt>
                <c:pt idx="123">
                  <c:v>3.2269999999999999</c:v>
                </c:pt>
                <c:pt idx="124">
                  <c:v>3.2639999999999998</c:v>
                </c:pt>
                <c:pt idx="125">
                  <c:v>3.294</c:v>
                </c:pt>
                <c:pt idx="126">
                  <c:v>3.3439999999999999</c:v>
                </c:pt>
                <c:pt idx="127">
                  <c:v>3.3130000000000002</c:v>
                </c:pt>
                <c:pt idx="128">
                  <c:v>3.246</c:v>
                </c:pt>
                <c:pt idx="129">
                  <c:v>3.2730000000000001</c:v>
                </c:pt>
                <c:pt idx="130">
                  <c:v>3.2069999999999999</c:v>
                </c:pt>
                <c:pt idx="131">
                  <c:v>3.161</c:v>
                </c:pt>
                <c:pt idx="132">
                  <c:v>3.2389999999999999</c:v>
                </c:pt>
                <c:pt idx="133">
                  <c:v>3.18</c:v>
                </c:pt>
                <c:pt idx="134">
                  <c:v>3.1179999999999999</c:v>
                </c:pt>
                <c:pt idx="135">
                  <c:v>3.149</c:v>
                </c:pt>
                <c:pt idx="136">
                  <c:v>3.11</c:v>
                </c:pt>
                <c:pt idx="137">
                  <c:v>3.0779999999999998</c:v>
                </c:pt>
                <c:pt idx="138">
                  <c:v>3.073</c:v>
                </c:pt>
                <c:pt idx="139">
                  <c:v>3.089</c:v>
                </c:pt>
                <c:pt idx="140">
                  <c:v>3.13</c:v>
                </c:pt>
                <c:pt idx="141">
                  <c:v>3.145</c:v>
                </c:pt>
                <c:pt idx="142">
                  <c:v>3.1259999999999999</c:v>
                </c:pt>
                <c:pt idx="143">
                  <c:v>3.1469999999999998</c:v>
                </c:pt>
                <c:pt idx="144">
                  <c:v>3.1179999999999999</c:v>
                </c:pt>
                <c:pt idx="145">
                  <c:v>3.1120000000000001</c:v>
                </c:pt>
                <c:pt idx="146">
                  <c:v>3.0670000000000002</c:v>
                </c:pt>
                <c:pt idx="147">
                  <c:v>3.048</c:v>
                </c:pt>
                <c:pt idx="148">
                  <c:v>3.008</c:v>
                </c:pt>
                <c:pt idx="149">
                  <c:v>2.9889999999999999</c:v>
                </c:pt>
                <c:pt idx="150">
                  <c:v>2.9620000000000002</c:v>
                </c:pt>
                <c:pt idx="151">
                  <c:v>2.9790000000000001</c:v>
                </c:pt>
                <c:pt idx="152">
                  <c:v>2.9510000000000001</c:v>
                </c:pt>
                <c:pt idx="153">
                  <c:v>3.0110000000000001</c:v>
                </c:pt>
                <c:pt idx="154">
                  <c:v>3.012</c:v>
                </c:pt>
                <c:pt idx="155">
                  <c:v>2.9670000000000001</c:v>
                </c:pt>
                <c:pt idx="156">
                  <c:v>2.968</c:v>
                </c:pt>
                <c:pt idx="157">
                  <c:v>2.919</c:v>
                </c:pt>
                <c:pt idx="158">
                  <c:v>2.915</c:v>
                </c:pt>
                <c:pt idx="159">
                  <c:v>2.9790000000000001</c:v>
                </c:pt>
                <c:pt idx="160">
                  <c:v>2.9740000000000002</c:v>
                </c:pt>
                <c:pt idx="161">
                  <c:v>2.964</c:v>
                </c:pt>
                <c:pt idx="162">
                  <c:v>2.94</c:v>
                </c:pt>
                <c:pt idx="163">
                  <c:v>2.9</c:v>
                </c:pt>
                <c:pt idx="164">
                  <c:v>2.9540000000000002</c:v>
                </c:pt>
                <c:pt idx="165">
                  <c:v>2.9289999999999998</c:v>
                </c:pt>
                <c:pt idx="166">
                  <c:v>2.952</c:v>
                </c:pt>
                <c:pt idx="167">
                  <c:v>3.012</c:v>
                </c:pt>
                <c:pt idx="168">
                  <c:v>2.984</c:v>
                </c:pt>
                <c:pt idx="169">
                  <c:v>2.988</c:v>
                </c:pt>
                <c:pt idx="170">
                  <c:v>3.0179999999999998</c:v>
                </c:pt>
                <c:pt idx="171">
                  <c:v>3.0329999999999999</c:v>
                </c:pt>
                <c:pt idx="172">
                  <c:v>2.9969999999999999</c:v>
                </c:pt>
                <c:pt idx="173">
                  <c:v>2.93</c:v>
                </c:pt>
                <c:pt idx="174">
                  <c:v>2.9049999999999998</c:v>
                </c:pt>
                <c:pt idx="175">
                  <c:v>2.875</c:v>
                </c:pt>
                <c:pt idx="176">
                  <c:v>2.879</c:v>
                </c:pt>
                <c:pt idx="177">
                  <c:v>2.8420000000000001</c:v>
                </c:pt>
                <c:pt idx="178">
                  <c:v>2.8239999999999998</c:v>
                </c:pt>
                <c:pt idx="179">
                  <c:v>2.847</c:v>
                </c:pt>
                <c:pt idx="180">
                  <c:v>2.8340000000000001</c:v>
                </c:pt>
                <c:pt idx="181">
                  <c:v>2.827</c:v>
                </c:pt>
                <c:pt idx="182">
                  <c:v>2.8540000000000001</c:v>
                </c:pt>
                <c:pt idx="183">
                  <c:v>2.915</c:v>
                </c:pt>
                <c:pt idx="184">
                  <c:v>2.93</c:v>
                </c:pt>
                <c:pt idx="185">
                  <c:v>2.96</c:v>
                </c:pt>
                <c:pt idx="186">
                  <c:v>2.9350000000000001</c:v>
                </c:pt>
                <c:pt idx="187">
                  <c:v>2.9129999999999998</c:v>
                </c:pt>
                <c:pt idx="188">
                  <c:v>2.9630000000000001</c:v>
                </c:pt>
                <c:pt idx="189">
                  <c:v>2.9750000000000001</c:v>
                </c:pt>
                <c:pt idx="190">
                  <c:v>2.9169999999999998</c:v>
                </c:pt>
                <c:pt idx="191">
                  <c:v>2.9140000000000001</c:v>
                </c:pt>
                <c:pt idx="192">
                  <c:v>2.8140000000000001</c:v>
                </c:pt>
                <c:pt idx="193">
                  <c:v>2.8580000000000001</c:v>
                </c:pt>
                <c:pt idx="194">
                  <c:v>2.9369999999999998</c:v>
                </c:pt>
                <c:pt idx="195">
                  <c:v>2.984</c:v>
                </c:pt>
                <c:pt idx="196">
                  <c:v>3.0219999999999998</c:v>
                </c:pt>
                <c:pt idx="197">
                  <c:v>3.0089999999999999</c:v>
                </c:pt>
                <c:pt idx="198">
                  <c:v>3.024</c:v>
                </c:pt>
                <c:pt idx="199">
                  <c:v>3.0219999999999998</c:v>
                </c:pt>
                <c:pt idx="200">
                  <c:v>3.036</c:v>
                </c:pt>
                <c:pt idx="201">
                  <c:v>3.0329999999999999</c:v>
                </c:pt>
                <c:pt idx="202">
                  <c:v>2.9540000000000002</c:v>
                </c:pt>
                <c:pt idx="203">
                  <c:v>2.92</c:v>
                </c:pt>
                <c:pt idx="204">
                  <c:v>2.94</c:v>
                </c:pt>
                <c:pt idx="205">
                  <c:v>2.8969999999999998</c:v>
                </c:pt>
                <c:pt idx="206">
                  <c:v>3.0169999999999999</c:v>
                </c:pt>
                <c:pt idx="207">
                  <c:v>3.0539999999999998</c:v>
                </c:pt>
                <c:pt idx="208">
                  <c:v>3.03</c:v>
                </c:pt>
                <c:pt idx="209">
                  <c:v>2.988</c:v>
                </c:pt>
                <c:pt idx="210">
                  <c:v>3.0430000000000001</c:v>
                </c:pt>
                <c:pt idx="211">
                  <c:v>3.01</c:v>
                </c:pt>
                <c:pt idx="212">
                  <c:v>3.0779999999999998</c:v>
                </c:pt>
                <c:pt idx="213">
                  <c:v>3.1230000000000002</c:v>
                </c:pt>
                <c:pt idx="214">
                  <c:v>3.1190000000000002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C9-4DD2-BEBD-51C66DC46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012864"/>
        <c:axId val="109013344"/>
      </c:lineChart>
      <c:dateAx>
        <c:axId val="109012864"/>
        <c:scaling>
          <c:orientation val="minMax"/>
        </c:scaling>
        <c:delete val="0"/>
        <c:axPos val="b"/>
        <c:numFmt formatCode="mmm\ yy" sourceLinked="0"/>
        <c:majorTickMark val="out"/>
        <c:minorTickMark val="none"/>
        <c:tickLblPos val="nextTo"/>
        <c:spPr>
          <a:noFill/>
          <a:ln w="190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9013344"/>
        <c:crosses val="autoZero"/>
        <c:auto val="1"/>
        <c:lblOffset val="100"/>
        <c:baseTimeUnit val="days"/>
        <c:majorUnit val="1"/>
        <c:majorTimeUnit val="months"/>
        <c:minorUnit val="1"/>
        <c:minorTimeUnit val="months"/>
      </c:dateAx>
      <c:valAx>
        <c:axId val="109013344"/>
        <c:scaling>
          <c:orientation val="minMax"/>
          <c:max val="3.5"/>
          <c:min val="2.2000000000000002"/>
        </c:scaling>
        <c:delete val="0"/>
        <c:axPos val="l"/>
        <c:majorGridlines>
          <c:spPr>
            <a:ln w="7620" cap="flat" cmpd="sng" algn="ctr">
              <a:solidFill>
                <a:sysClr val="window" lastClr="FFFFFF">
                  <a:lumMod val="50000"/>
                </a:sys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Yield (%)</a:t>
                </a:r>
              </a:p>
            </c:rich>
          </c:tx>
          <c:layout>
            <c:manualLayout>
              <c:xMode val="edge"/>
              <c:yMode val="edge"/>
              <c:x val="3.8652055716177449E-3"/>
              <c:y val="0.405953921446976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1905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901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8E41B-F9F2-46C7-AF60-499CD48C975E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039DE-86A5-4B33-B27B-99F6E865D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21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9039DE-86A5-4B33-B27B-99F6E865D6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62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5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1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2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02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75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27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7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7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4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8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8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2387BB2-978C-3CB8-EAE1-3C31516BDD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8805893"/>
              </p:ext>
            </p:extLst>
          </p:nvPr>
        </p:nvGraphicFramePr>
        <p:xfrm>
          <a:off x="0" y="1"/>
          <a:ext cx="9906000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AA4ED01-84DB-D67A-AD21-6E7E041DB147}"/>
              </a:ext>
            </a:extLst>
          </p:cNvPr>
          <p:cNvSpPr txBox="1"/>
          <p:nvPr/>
        </p:nvSpPr>
        <p:spPr>
          <a:xfrm>
            <a:off x="0" y="6266726"/>
            <a:ext cx="990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Figure 1</a:t>
            </a:r>
            <a:r>
              <a:rPr lang="en-GB" sz="24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 Yield on generic French 10-year debt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4D7B1B-B46E-098C-1022-210F7F347CAA}"/>
              </a:ext>
            </a:extLst>
          </p:cNvPr>
          <p:cNvSpPr txBox="1"/>
          <p:nvPr/>
        </p:nvSpPr>
        <p:spPr>
          <a:xfrm>
            <a:off x="618869" y="5991224"/>
            <a:ext cx="3844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: Data from Bloomberg; chart by author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30601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20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3</cp:revision>
  <dcterms:created xsi:type="dcterms:W3CDTF">2024-11-08T16:03:23Z</dcterms:created>
  <dcterms:modified xsi:type="dcterms:W3CDTF">2024-11-09T09:20:36Z</dcterms:modified>
</cp:coreProperties>
</file>