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7A00"/>
    <a:srgbClr val="5F8E00"/>
    <a:srgbClr val="339966"/>
    <a:srgbClr val="660066"/>
    <a:srgbClr val="FFFAE6"/>
    <a:srgbClr val="9933FF"/>
    <a:srgbClr val="009900"/>
    <a:srgbClr val="9E6D00"/>
    <a:srgbClr val="BF82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78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13513513513514"/>
          <c:y val="4.3814432989690719E-2"/>
          <c:w val="0.82522522522522523"/>
          <c:h val="0.8628070054730758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Australia</c:v>
                </c:pt>
              </c:strCache>
            </c:strRef>
          </c:tx>
          <c:spPr>
            <a:ln w="38100">
              <a:solidFill>
                <a:srgbClr val="5F8E00"/>
              </a:solidFill>
              <a:prstDash val="solid"/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Sheet1!$B$2:$B$49</c:f>
              <c:numCache>
                <c:formatCode>General</c:formatCode>
                <c:ptCount val="48"/>
                <c:pt idx="9">
                  <c:v>1832.3</c:v>
                </c:pt>
                <c:pt idx="10">
                  <c:v>1830.9</c:v>
                </c:pt>
                <c:pt idx="11">
                  <c:v>1816.8</c:v>
                </c:pt>
                <c:pt idx="12">
                  <c:v>1792.5</c:v>
                </c:pt>
                <c:pt idx="13">
                  <c:v>1779.1</c:v>
                </c:pt>
                <c:pt idx="14">
                  <c:v>1801</c:v>
                </c:pt>
                <c:pt idx="15">
                  <c:v>1793.3</c:v>
                </c:pt>
                <c:pt idx="16">
                  <c:v>1797.9</c:v>
                </c:pt>
                <c:pt idx="17">
                  <c:v>1795.4</c:v>
                </c:pt>
                <c:pt idx="18">
                  <c:v>1793.4</c:v>
                </c:pt>
                <c:pt idx="19">
                  <c:v>1806.4</c:v>
                </c:pt>
                <c:pt idx="20">
                  <c:v>1788.3</c:v>
                </c:pt>
                <c:pt idx="21">
                  <c:v>1773.5999999999899</c:v>
                </c:pt>
                <c:pt idx="22">
                  <c:v>1772.4</c:v>
                </c:pt>
                <c:pt idx="23">
                  <c:v>1790.9</c:v>
                </c:pt>
                <c:pt idx="24">
                  <c:v>1799.8</c:v>
                </c:pt>
                <c:pt idx="25">
                  <c:v>1799</c:v>
                </c:pt>
                <c:pt idx="26">
                  <c:v>1792.28</c:v>
                </c:pt>
                <c:pt idx="27">
                  <c:v>1790.78</c:v>
                </c:pt>
                <c:pt idx="28">
                  <c:v>1776.694</c:v>
                </c:pt>
                <c:pt idx="29">
                  <c:v>1781.5</c:v>
                </c:pt>
                <c:pt idx="30">
                  <c:v>1779.7</c:v>
                </c:pt>
                <c:pt idx="31">
                  <c:v>1746.4</c:v>
                </c:pt>
                <c:pt idx="32">
                  <c:v>1741.9</c:v>
                </c:pt>
                <c:pt idx="33">
                  <c:v>1734.9</c:v>
                </c:pt>
                <c:pt idx="34">
                  <c:v>1733.64</c:v>
                </c:pt>
                <c:pt idx="35">
                  <c:v>1732</c:v>
                </c:pt>
                <c:pt idx="36">
                  <c:v>1721.7</c:v>
                </c:pt>
                <c:pt idx="37">
                  <c:v>1722.5999999999899</c:v>
                </c:pt>
                <c:pt idx="38">
                  <c:v>1720.8</c:v>
                </c:pt>
                <c:pt idx="39">
                  <c:v>1692.0999999999899</c:v>
                </c:pt>
                <c:pt idx="40">
                  <c:v>1699.7</c:v>
                </c:pt>
                <c:pt idx="41">
                  <c:v>1699.2</c:v>
                </c:pt>
                <c:pt idx="42">
                  <c:v>1691.9</c:v>
                </c:pt>
                <c:pt idx="43">
                  <c:v>1689.59997558593</c:v>
                </c:pt>
                <c:pt idx="44">
                  <c:v>1682.69995117187</c:v>
                </c:pt>
                <c:pt idx="45">
                  <c:v>1682.90002441406</c:v>
                </c:pt>
                <c:pt idx="46">
                  <c:v>1672.19995117187</c:v>
                </c:pt>
                <c:pt idx="47">
                  <c:v>1675.90002441406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35-4F2C-8C8B-3D03991413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Canada</c:v>
                </c:pt>
              </c:strCache>
            </c:strRef>
          </c:tx>
          <c:spPr>
            <a:ln w="38100">
              <a:solidFill>
                <a:srgbClr val="A83300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1925</c:v>
                </c:pt>
                <c:pt idx="1">
                  <c:v>1912</c:v>
                </c:pt>
                <c:pt idx="2">
                  <c:v>1904</c:v>
                </c:pt>
                <c:pt idx="3">
                  <c:v>1898</c:v>
                </c:pt>
                <c:pt idx="4">
                  <c:v>1891</c:v>
                </c:pt>
                <c:pt idx="5">
                  <c:v>1872</c:v>
                </c:pt>
                <c:pt idx="6">
                  <c:v>1862</c:v>
                </c:pt>
                <c:pt idx="7">
                  <c:v>1834</c:v>
                </c:pt>
                <c:pt idx="8">
                  <c:v>1836</c:v>
                </c:pt>
                <c:pt idx="9">
                  <c:v>1841</c:v>
                </c:pt>
                <c:pt idx="10">
                  <c:v>1827</c:v>
                </c:pt>
                <c:pt idx="11">
                  <c:v>1812</c:v>
                </c:pt>
                <c:pt idx="12">
                  <c:v>1789</c:v>
                </c:pt>
                <c:pt idx="13">
                  <c:v>1779</c:v>
                </c:pt>
                <c:pt idx="14">
                  <c:v>1789</c:v>
                </c:pt>
                <c:pt idx="15">
                  <c:v>1795</c:v>
                </c:pt>
                <c:pt idx="16">
                  <c:v>1797</c:v>
                </c:pt>
                <c:pt idx="17">
                  <c:v>1807</c:v>
                </c:pt>
                <c:pt idx="18">
                  <c:v>1808</c:v>
                </c:pt>
                <c:pt idx="19">
                  <c:v>1802</c:v>
                </c:pt>
                <c:pt idx="20">
                  <c:v>1797</c:v>
                </c:pt>
                <c:pt idx="21">
                  <c:v>1775</c:v>
                </c:pt>
                <c:pt idx="22">
                  <c:v>1772</c:v>
                </c:pt>
                <c:pt idx="23">
                  <c:v>1769</c:v>
                </c:pt>
                <c:pt idx="24">
                  <c:v>1778</c:v>
                </c:pt>
                <c:pt idx="25">
                  <c:v>1775</c:v>
                </c:pt>
                <c:pt idx="26">
                  <c:v>1790</c:v>
                </c:pt>
                <c:pt idx="27">
                  <c:v>1785</c:v>
                </c:pt>
                <c:pt idx="28">
                  <c:v>1782</c:v>
                </c:pt>
                <c:pt idx="29">
                  <c:v>1782</c:v>
                </c:pt>
                <c:pt idx="30">
                  <c:v>1779</c:v>
                </c:pt>
                <c:pt idx="31">
                  <c:v>1771</c:v>
                </c:pt>
                <c:pt idx="32">
                  <c:v>1754</c:v>
                </c:pt>
                <c:pt idx="33">
                  <c:v>1746</c:v>
                </c:pt>
                <c:pt idx="34">
                  <c:v>1759</c:v>
                </c:pt>
                <c:pt idx="35">
                  <c:v>1747</c:v>
                </c:pt>
                <c:pt idx="36">
                  <c:v>1745</c:v>
                </c:pt>
                <c:pt idx="37">
                  <c:v>1741</c:v>
                </c:pt>
                <c:pt idx="38">
                  <c:v>1735</c:v>
                </c:pt>
                <c:pt idx="39">
                  <c:v>1701</c:v>
                </c:pt>
                <c:pt idx="40">
                  <c:v>1703</c:v>
                </c:pt>
                <c:pt idx="41">
                  <c:v>1700</c:v>
                </c:pt>
                <c:pt idx="42">
                  <c:v>1713</c:v>
                </c:pt>
                <c:pt idx="43">
                  <c:v>1711</c:v>
                </c:pt>
                <c:pt idx="44">
                  <c:v>1706</c:v>
                </c:pt>
                <c:pt idx="45">
                  <c:v>1711</c:v>
                </c:pt>
                <c:pt idx="46">
                  <c:v>1706</c:v>
                </c:pt>
                <c:pt idx="47">
                  <c:v>1695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9A-4C6E-828A-1852C0B0D38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Denmark</c:v>
                </c:pt>
              </c:strCache>
            </c:strRef>
          </c:tx>
          <c:spPr>
            <a:ln w="38100">
              <a:solidFill>
                <a:srgbClr val="990033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Sheet1!$D$2:$D$49</c:f>
              <c:numCache>
                <c:formatCode>General</c:formatCode>
                <c:ptCount val="48"/>
                <c:pt idx="0">
                  <c:v>1845</c:v>
                </c:pt>
                <c:pt idx="1">
                  <c:v>1810</c:v>
                </c:pt>
                <c:pt idx="2">
                  <c:v>1752</c:v>
                </c:pt>
                <c:pt idx="3">
                  <c:v>1710</c:v>
                </c:pt>
                <c:pt idx="4">
                  <c:v>1691</c:v>
                </c:pt>
                <c:pt idx="5">
                  <c:v>1617</c:v>
                </c:pt>
                <c:pt idx="6">
                  <c:v>1624</c:v>
                </c:pt>
                <c:pt idx="7">
                  <c:v>1599</c:v>
                </c:pt>
                <c:pt idx="8">
                  <c:v>1575</c:v>
                </c:pt>
                <c:pt idx="9">
                  <c:v>1564</c:v>
                </c:pt>
                <c:pt idx="10">
                  <c:v>1578</c:v>
                </c:pt>
                <c:pt idx="11">
                  <c:v>1546</c:v>
                </c:pt>
                <c:pt idx="12">
                  <c:v>1553</c:v>
                </c:pt>
                <c:pt idx="13">
                  <c:v>1546</c:v>
                </c:pt>
                <c:pt idx="14">
                  <c:v>1541</c:v>
                </c:pt>
                <c:pt idx="15">
                  <c:v>1528</c:v>
                </c:pt>
                <c:pt idx="16">
                  <c:v>1531</c:v>
                </c:pt>
                <c:pt idx="17">
                  <c:v>1493</c:v>
                </c:pt>
                <c:pt idx="18">
                  <c:v>1471</c:v>
                </c:pt>
                <c:pt idx="19">
                  <c:v>1455</c:v>
                </c:pt>
                <c:pt idx="20">
                  <c:v>1441</c:v>
                </c:pt>
                <c:pt idx="21">
                  <c:v>1437</c:v>
                </c:pt>
                <c:pt idx="22">
                  <c:v>1453</c:v>
                </c:pt>
                <c:pt idx="23">
                  <c:v>1449</c:v>
                </c:pt>
                <c:pt idx="24">
                  <c:v>1407</c:v>
                </c:pt>
                <c:pt idx="25">
                  <c:v>1419</c:v>
                </c:pt>
                <c:pt idx="26">
                  <c:v>1412</c:v>
                </c:pt>
                <c:pt idx="27">
                  <c:v>1428</c:v>
                </c:pt>
                <c:pt idx="28">
                  <c:v>1441</c:v>
                </c:pt>
                <c:pt idx="29">
                  <c:v>1456</c:v>
                </c:pt>
                <c:pt idx="30">
                  <c:v>1466</c:v>
                </c:pt>
                <c:pt idx="31">
                  <c:v>1469</c:v>
                </c:pt>
                <c:pt idx="32">
                  <c:v>1463</c:v>
                </c:pt>
                <c:pt idx="33">
                  <c:v>1458</c:v>
                </c:pt>
                <c:pt idx="34">
                  <c:v>1458</c:v>
                </c:pt>
                <c:pt idx="35">
                  <c:v>1451</c:v>
                </c:pt>
                <c:pt idx="36">
                  <c:v>1456</c:v>
                </c:pt>
                <c:pt idx="37">
                  <c:v>1433</c:v>
                </c:pt>
                <c:pt idx="38">
                  <c:v>1430</c:v>
                </c:pt>
                <c:pt idx="39">
                  <c:v>1417</c:v>
                </c:pt>
                <c:pt idx="40">
                  <c:v>1422</c:v>
                </c:pt>
                <c:pt idx="41">
                  <c:v>1437</c:v>
                </c:pt>
                <c:pt idx="42">
                  <c:v>1423</c:v>
                </c:pt>
                <c:pt idx="43">
                  <c:v>1426</c:v>
                </c:pt>
                <c:pt idx="44">
                  <c:v>1414</c:v>
                </c:pt>
                <c:pt idx="45">
                  <c:v>1407</c:v>
                </c:pt>
                <c:pt idx="46">
                  <c:v>1414</c:v>
                </c:pt>
                <c:pt idx="47">
                  <c:v>1408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9A-4C6E-828A-1852C0B0D380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France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Sheet1!$E$2:$E$49</c:f>
              <c:numCache>
                <c:formatCode>General</c:formatCode>
                <c:ptCount val="48"/>
                <c:pt idx="0">
                  <c:v>1948.22</c:v>
                </c:pt>
                <c:pt idx="1">
                  <c:v>1947.8299999999899</c:v>
                </c:pt>
                <c:pt idx="2">
                  <c:v>1898.0999999999899</c:v>
                </c:pt>
                <c:pt idx="3">
                  <c:v>1884.46</c:v>
                </c:pt>
                <c:pt idx="4">
                  <c:v>1854.72</c:v>
                </c:pt>
                <c:pt idx="5">
                  <c:v>1830.16</c:v>
                </c:pt>
                <c:pt idx="6">
                  <c:v>1856.8299999999899</c:v>
                </c:pt>
                <c:pt idx="7">
                  <c:v>1819.94</c:v>
                </c:pt>
                <c:pt idx="8">
                  <c:v>1789.77</c:v>
                </c:pt>
                <c:pt idx="9">
                  <c:v>1787.03</c:v>
                </c:pt>
                <c:pt idx="10">
                  <c:v>1778.89</c:v>
                </c:pt>
                <c:pt idx="11">
                  <c:v>1759.6099999999899</c:v>
                </c:pt>
                <c:pt idx="12">
                  <c:v>1687.89</c:v>
                </c:pt>
                <c:pt idx="13">
                  <c:v>1670.74</c:v>
                </c:pt>
                <c:pt idx="14">
                  <c:v>1664.92</c:v>
                </c:pt>
                <c:pt idx="15">
                  <c:v>1630.42</c:v>
                </c:pt>
                <c:pt idx="16">
                  <c:v>1626.72</c:v>
                </c:pt>
                <c:pt idx="17">
                  <c:v>1639.01</c:v>
                </c:pt>
                <c:pt idx="18">
                  <c:v>1648.2</c:v>
                </c:pt>
                <c:pt idx="19">
                  <c:v>1633.67</c:v>
                </c:pt>
                <c:pt idx="20">
                  <c:v>1629.0699999999899</c:v>
                </c:pt>
                <c:pt idx="21">
                  <c:v>1622.5599999999899</c:v>
                </c:pt>
                <c:pt idx="22">
                  <c:v>1621.5599999999899</c:v>
                </c:pt>
                <c:pt idx="23">
                  <c:v>1614.0599999999899</c:v>
                </c:pt>
                <c:pt idx="24">
                  <c:v>1611.65</c:v>
                </c:pt>
                <c:pt idx="25">
                  <c:v>1590.67</c:v>
                </c:pt>
                <c:pt idx="26">
                  <c:v>1587.1099999999899</c:v>
                </c:pt>
                <c:pt idx="27">
                  <c:v>1585.49</c:v>
                </c:pt>
                <c:pt idx="28">
                  <c:v>1575.73</c:v>
                </c:pt>
                <c:pt idx="29">
                  <c:v>1569.41</c:v>
                </c:pt>
                <c:pt idx="30">
                  <c:v>1549.98</c:v>
                </c:pt>
                <c:pt idx="31">
                  <c:v>1530.47</c:v>
                </c:pt>
                <c:pt idx="32">
                  <c:v>1497.3099999999899</c:v>
                </c:pt>
                <c:pt idx="33">
                  <c:v>1502.0999999999899</c:v>
                </c:pt>
                <c:pt idx="34">
                  <c:v>1526.01</c:v>
                </c:pt>
                <c:pt idx="35">
                  <c:v>1527.3499999999899</c:v>
                </c:pt>
                <c:pt idx="36">
                  <c:v>1510.6099999999899</c:v>
                </c:pt>
                <c:pt idx="37">
                  <c:v>1530.01</c:v>
                </c:pt>
                <c:pt idx="38">
                  <c:v>1537.78</c:v>
                </c:pt>
                <c:pt idx="39">
                  <c:v>1521.26</c:v>
                </c:pt>
                <c:pt idx="40">
                  <c:v>1527.96</c:v>
                </c:pt>
                <c:pt idx="41">
                  <c:v>1534.6199999999899</c:v>
                </c:pt>
                <c:pt idx="42">
                  <c:v>1528.91</c:v>
                </c:pt>
                <c:pt idx="43">
                  <c:v>1513.9</c:v>
                </c:pt>
                <c:pt idx="44">
                  <c:v>1508.97</c:v>
                </c:pt>
                <c:pt idx="45">
                  <c:v>1509.43</c:v>
                </c:pt>
                <c:pt idx="46">
                  <c:v>1502.73</c:v>
                </c:pt>
                <c:pt idx="47">
                  <c:v>1514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49A-4C6E-828A-1852C0B0D38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Germany</c:v>
                </c:pt>
              </c:strCache>
            </c:strRef>
          </c:tx>
          <c:spPr>
            <a:ln w="38100">
              <a:solidFill>
                <a:schemeClr val="tx1">
                  <a:lumMod val="85000"/>
                  <a:lumOff val="15000"/>
                </a:schemeClr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Sheet1!$F$2:$F$49</c:f>
              <c:numCache>
                <c:formatCode>General</c:formatCode>
                <c:ptCount val="48"/>
                <c:pt idx="21">
                  <c:v>1553.5</c:v>
                </c:pt>
                <c:pt idx="22">
                  <c:v>1564.7</c:v>
                </c:pt>
                <c:pt idx="23">
                  <c:v>1541.5999999999899</c:v>
                </c:pt>
                <c:pt idx="24">
                  <c:v>1537.3</c:v>
                </c:pt>
                <c:pt idx="25">
                  <c:v>1528</c:v>
                </c:pt>
                <c:pt idx="26">
                  <c:v>1510.5</c:v>
                </c:pt>
                <c:pt idx="27">
                  <c:v>1499.5999999999899</c:v>
                </c:pt>
                <c:pt idx="28">
                  <c:v>1493.5999999999899</c:v>
                </c:pt>
                <c:pt idx="29">
                  <c:v>1478.7</c:v>
                </c:pt>
                <c:pt idx="30">
                  <c:v>1452</c:v>
                </c:pt>
                <c:pt idx="31">
                  <c:v>1441.9</c:v>
                </c:pt>
                <c:pt idx="32">
                  <c:v>1430.9</c:v>
                </c:pt>
                <c:pt idx="33">
                  <c:v>1424.8</c:v>
                </c:pt>
                <c:pt idx="34">
                  <c:v>1422.2</c:v>
                </c:pt>
                <c:pt idx="35">
                  <c:v>1411.3</c:v>
                </c:pt>
                <c:pt idx="36">
                  <c:v>1424.7</c:v>
                </c:pt>
                <c:pt idx="37">
                  <c:v>1424.4</c:v>
                </c:pt>
                <c:pt idx="38">
                  <c:v>1418.4</c:v>
                </c:pt>
                <c:pt idx="39">
                  <c:v>1372.7</c:v>
                </c:pt>
                <c:pt idx="40">
                  <c:v>1389.9</c:v>
                </c:pt>
                <c:pt idx="41">
                  <c:v>1392.8</c:v>
                </c:pt>
                <c:pt idx="42">
                  <c:v>1375</c:v>
                </c:pt>
                <c:pt idx="43">
                  <c:v>1362.0999999999899</c:v>
                </c:pt>
                <c:pt idx="44">
                  <c:v>1367.5999999999899</c:v>
                </c:pt>
                <c:pt idx="45">
                  <c:v>1367.8</c:v>
                </c:pt>
                <c:pt idx="46">
                  <c:v>1363.4</c:v>
                </c:pt>
                <c:pt idx="47">
                  <c:v>1356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49A-4C6E-828A-1852C0B0D38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Greece</c:v>
                </c:pt>
              </c:strCache>
            </c:strRef>
          </c:tx>
          <c:spPr>
            <a:ln w="38100">
              <a:solidFill>
                <a:srgbClr val="0066FF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Sheet1!$G$2:$G$49</c:f>
              <c:numCache>
                <c:formatCode>General</c:formatCode>
                <c:ptCount val="48"/>
                <c:pt idx="13">
                  <c:v>2186</c:v>
                </c:pt>
                <c:pt idx="14">
                  <c:v>2113</c:v>
                </c:pt>
                <c:pt idx="15">
                  <c:v>2131</c:v>
                </c:pt>
                <c:pt idx="16">
                  <c:v>2119</c:v>
                </c:pt>
                <c:pt idx="17">
                  <c:v>2076</c:v>
                </c:pt>
                <c:pt idx="18">
                  <c:v>2064</c:v>
                </c:pt>
                <c:pt idx="19">
                  <c:v>2107</c:v>
                </c:pt>
                <c:pt idx="20">
                  <c:v>2084</c:v>
                </c:pt>
                <c:pt idx="21">
                  <c:v>2115</c:v>
                </c:pt>
                <c:pt idx="22">
                  <c:v>2143</c:v>
                </c:pt>
                <c:pt idx="23">
                  <c:v>2164</c:v>
                </c:pt>
                <c:pt idx="24">
                  <c:v>2129</c:v>
                </c:pt>
                <c:pt idx="25">
                  <c:v>2111</c:v>
                </c:pt>
                <c:pt idx="26">
                  <c:v>2109</c:v>
                </c:pt>
                <c:pt idx="27">
                  <c:v>2108</c:v>
                </c:pt>
                <c:pt idx="28">
                  <c:v>2108</c:v>
                </c:pt>
                <c:pt idx="29">
                  <c:v>2105</c:v>
                </c:pt>
                <c:pt idx="30">
                  <c:v>2108</c:v>
                </c:pt>
                <c:pt idx="31">
                  <c:v>2101</c:v>
                </c:pt>
                <c:pt idx="32">
                  <c:v>2093</c:v>
                </c:pt>
                <c:pt idx="33">
                  <c:v>2091</c:v>
                </c:pt>
                <c:pt idx="34">
                  <c:v>2083</c:v>
                </c:pt>
                <c:pt idx="35">
                  <c:v>2136</c:v>
                </c:pt>
                <c:pt idx="36">
                  <c:v>2125</c:v>
                </c:pt>
                <c:pt idx="37">
                  <c:v>2111</c:v>
                </c:pt>
                <c:pt idx="38">
                  <c:v>2106</c:v>
                </c:pt>
                <c:pt idx="39">
                  <c:v>2081</c:v>
                </c:pt>
                <c:pt idx="40">
                  <c:v>2020</c:v>
                </c:pt>
                <c:pt idx="41">
                  <c:v>2038</c:v>
                </c:pt>
                <c:pt idx="42">
                  <c:v>2055</c:v>
                </c:pt>
                <c:pt idx="43">
                  <c:v>2059</c:v>
                </c:pt>
                <c:pt idx="44">
                  <c:v>2021</c:v>
                </c:pt>
                <c:pt idx="45">
                  <c:v>2031</c:v>
                </c:pt>
                <c:pt idx="46">
                  <c:v>2030</c:v>
                </c:pt>
                <c:pt idx="47">
                  <c:v>2018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49A-4C6E-828A-1852C0B0D38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Japan</c:v>
                </c:pt>
              </c:strCache>
            </c:strRef>
          </c:tx>
          <c:spPr>
            <a:ln w="38100">
              <a:solidFill>
                <a:srgbClr val="BF8200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Sheet1!$H$2:$H$49</c:f>
              <c:numCache>
                <c:formatCode>General</c:formatCode>
                <c:ptCount val="48"/>
                <c:pt idx="0">
                  <c:v>2243</c:v>
                </c:pt>
                <c:pt idx="1">
                  <c:v>2239</c:v>
                </c:pt>
                <c:pt idx="2">
                  <c:v>2228</c:v>
                </c:pt>
                <c:pt idx="3">
                  <c:v>2201</c:v>
                </c:pt>
                <c:pt idx="4">
                  <c:v>2137</c:v>
                </c:pt>
                <c:pt idx="5">
                  <c:v>2112</c:v>
                </c:pt>
                <c:pt idx="6">
                  <c:v>2128</c:v>
                </c:pt>
                <c:pt idx="7">
                  <c:v>2129</c:v>
                </c:pt>
                <c:pt idx="8">
                  <c:v>2123</c:v>
                </c:pt>
                <c:pt idx="9">
                  <c:v>2126</c:v>
                </c:pt>
                <c:pt idx="10">
                  <c:v>2121</c:v>
                </c:pt>
                <c:pt idx="11">
                  <c:v>2106</c:v>
                </c:pt>
                <c:pt idx="12">
                  <c:v>2104</c:v>
                </c:pt>
                <c:pt idx="13">
                  <c:v>2095</c:v>
                </c:pt>
                <c:pt idx="14">
                  <c:v>2108</c:v>
                </c:pt>
                <c:pt idx="15">
                  <c:v>2093</c:v>
                </c:pt>
                <c:pt idx="16">
                  <c:v>2097</c:v>
                </c:pt>
                <c:pt idx="17">
                  <c:v>2096</c:v>
                </c:pt>
                <c:pt idx="18">
                  <c:v>2092</c:v>
                </c:pt>
                <c:pt idx="19">
                  <c:v>2070</c:v>
                </c:pt>
                <c:pt idx="20">
                  <c:v>2031</c:v>
                </c:pt>
                <c:pt idx="21">
                  <c:v>1998</c:v>
                </c:pt>
                <c:pt idx="22">
                  <c:v>1965</c:v>
                </c:pt>
                <c:pt idx="23">
                  <c:v>1905</c:v>
                </c:pt>
                <c:pt idx="24">
                  <c:v>1898</c:v>
                </c:pt>
                <c:pt idx="25">
                  <c:v>1884</c:v>
                </c:pt>
                <c:pt idx="26">
                  <c:v>1892</c:v>
                </c:pt>
                <c:pt idx="27">
                  <c:v>1865</c:v>
                </c:pt>
                <c:pt idx="28">
                  <c:v>1842</c:v>
                </c:pt>
                <c:pt idx="29">
                  <c:v>1810</c:v>
                </c:pt>
                <c:pt idx="30">
                  <c:v>1821</c:v>
                </c:pt>
                <c:pt idx="31">
                  <c:v>1809</c:v>
                </c:pt>
                <c:pt idx="32">
                  <c:v>1798</c:v>
                </c:pt>
                <c:pt idx="33">
                  <c:v>1799</c:v>
                </c:pt>
                <c:pt idx="34">
                  <c:v>1787</c:v>
                </c:pt>
                <c:pt idx="35">
                  <c:v>1775</c:v>
                </c:pt>
                <c:pt idx="36">
                  <c:v>1784</c:v>
                </c:pt>
                <c:pt idx="37">
                  <c:v>1785</c:v>
                </c:pt>
                <c:pt idx="38">
                  <c:v>1771</c:v>
                </c:pt>
                <c:pt idx="39">
                  <c:v>1714</c:v>
                </c:pt>
                <c:pt idx="40">
                  <c:v>1733</c:v>
                </c:pt>
                <c:pt idx="41">
                  <c:v>1728</c:v>
                </c:pt>
                <c:pt idx="42">
                  <c:v>1745</c:v>
                </c:pt>
                <c:pt idx="43">
                  <c:v>1734</c:v>
                </c:pt>
                <c:pt idx="44">
                  <c:v>1729</c:v>
                </c:pt>
                <c:pt idx="45">
                  <c:v>1719</c:v>
                </c:pt>
                <c:pt idx="46">
                  <c:v>1714</c:v>
                </c:pt>
                <c:pt idx="47">
                  <c:v>1710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49A-4C6E-828A-1852C0B0D38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Mexico</c:v>
                </c:pt>
              </c:strCache>
            </c:strRef>
          </c:tx>
          <c:spPr>
            <a:ln w="38100">
              <a:solidFill>
                <a:srgbClr val="339966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Sheet1!$I$2:$I$49</c:f>
              <c:numCache>
                <c:formatCode>General</c:formatCode>
                <c:ptCount val="48"/>
                <c:pt idx="21">
                  <c:v>2241.8000000000002</c:v>
                </c:pt>
                <c:pt idx="23">
                  <c:v>2241.0999999999899</c:v>
                </c:pt>
                <c:pt idx="25">
                  <c:v>2293.5999999999899</c:v>
                </c:pt>
                <c:pt idx="26">
                  <c:v>2314.1999999999898</c:v>
                </c:pt>
                <c:pt idx="27">
                  <c:v>2321.5999999999899</c:v>
                </c:pt>
                <c:pt idx="28">
                  <c:v>2290.6999999999898</c:v>
                </c:pt>
                <c:pt idx="29">
                  <c:v>2305.8000000000002</c:v>
                </c:pt>
                <c:pt idx="30">
                  <c:v>2311.1999999999898</c:v>
                </c:pt>
                <c:pt idx="31">
                  <c:v>2285.1999999999898</c:v>
                </c:pt>
                <c:pt idx="32">
                  <c:v>2271.1999999999898</c:v>
                </c:pt>
                <c:pt idx="33">
                  <c:v>2276.5</c:v>
                </c:pt>
                <c:pt idx="34">
                  <c:v>2270.5999999999899</c:v>
                </c:pt>
                <c:pt idx="35">
                  <c:v>2289.5999999999899</c:v>
                </c:pt>
                <c:pt idx="36">
                  <c:v>2277.8000000000002</c:v>
                </c:pt>
                <c:pt idx="37">
                  <c:v>2259.8000000000002</c:v>
                </c:pt>
                <c:pt idx="38">
                  <c:v>2263.6999999999898</c:v>
                </c:pt>
                <c:pt idx="39">
                  <c:v>2254.5</c:v>
                </c:pt>
                <c:pt idx="40">
                  <c:v>2253.5</c:v>
                </c:pt>
                <c:pt idx="41">
                  <c:v>2247.5</c:v>
                </c:pt>
                <c:pt idx="42">
                  <c:v>2238.5999999999899</c:v>
                </c:pt>
                <c:pt idx="43">
                  <c:v>2244.1999999999898</c:v>
                </c:pt>
                <c:pt idx="44">
                  <c:v>2242.1999999999898</c:v>
                </c:pt>
                <c:pt idx="45">
                  <c:v>2248.3000000000002</c:v>
                </c:pt>
                <c:pt idx="46">
                  <c:v>2254.5999999999899</c:v>
                </c:pt>
                <c:pt idx="47">
                  <c:v>2257.4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49A-4C6E-828A-1852C0B0D380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UK</c:v>
                </c:pt>
              </c:strCache>
            </c:strRef>
          </c:tx>
          <c:spPr>
            <a:ln w="349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Sheet1!$J$2:$J$49</c:f>
              <c:numCache>
                <c:formatCode>General</c:formatCode>
                <c:ptCount val="48"/>
                <c:pt idx="0">
                  <c:v>1937</c:v>
                </c:pt>
                <c:pt idx="1">
                  <c:v>1899</c:v>
                </c:pt>
                <c:pt idx="2">
                  <c:v>1865</c:v>
                </c:pt>
                <c:pt idx="3">
                  <c:v>1921</c:v>
                </c:pt>
                <c:pt idx="4">
                  <c:v>1882</c:v>
                </c:pt>
                <c:pt idx="5">
                  <c:v>1877</c:v>
                </c:pt>
                <c:pt idx="6">
                  <c:v>1860</c:v>
                </c:pt>
                <c:pt idx="7">
                  <c:v>1841</c:v>
                </c:pt>
                <c:pt idx="8">
                  <c:v>1821</c:v>
                </c:pt>
                <c:pt idx="9">
                  <c:v>1813</c:v>
                </c:pt>
                <c:pt idx="10">
                  <c:v>1767</c:v>
                </c:pt>
                <c:pt idx="11">
                  <c:v>1710</c:v>
                </c:pt>
                <c:pt idx="12">
                  <c:v>1725</c:v>
                </c:pt>
                <c:pt idx="13">
                  <c:v>1711</c:v>
                </c:pt>
                <c:pt idx="14">
                  <c:v>1727</c:v>
                </c:pt>
                <c:pt idx="15">
                  <c:v>1760</c:v>
                </c:pt>
                <c:pt idx="16">
                  <c:v>1763</c:v>
                </c:pt>
                <c:pt idx="17">
                  <c:v>1752</c:v>
                </c:pt>
                <c:pt idx="18">
                  <c:v>1792</c:v>
                </c:pt>
                <c:pt idx="19">
                  <c:v>1780</c:v>
                </c:pt>
                <c:pt idx="20">
                  <c:v>1765</c:v>
                </c:pt>
                <c:pt idx="21">
                  <c:v>1762</c:v>
                </c:pt>
                <c:pt idx="22">
                  <c:v>1727</c:v>
                </c:pt>
                <c:pt idx="23">
                  <c:v>1721</c:v>
                </c:pt>
                <c:pt idx="24">
                  <c:v>1731</c:v>
                </c:pt>
                <c:pt idx="25">
                  <c:v>1731</c:v>
                </c:pt>
                <c:pt idx="26">
                  <c:v>1731</c:v>
                </c:pt>
                <c:pt idx="27">
                  <c:v>1731</c:v>
                </c:pt>
                <c:pt idx="28">
                  <c:v>1726</c:v>
                </c:pt>
                <c:pt idx="29">
                  <c:v>1716</c:v>
                </c:pt>
                <c:pt idx="30">
                  <c:v>1700</c:v>
                </c:pt>
                <c:pt idx="31">
                  <c:v>1705</c:v>
                </c:pt>
                <c:pt idx="32">
                  <c:v>1684</c:v>
                </c:pt>
                <c:pt idx="33">
                  <c:v>1674</c:v>
                </c:pt>
                <c:pt idx="34">
                  <c:v>1674</c:v>
                </c:pt>
                <c:pt idx="35">
                  <c:v>1673</c:v>
                </c:pt>
                <c:pt idx="36">
                  <c:v>1669</c:v>
                </c:pt>
                <c:pt idx="37">
                  <c:v>1677</c:v>
                </c:pt>
                <c:pt idx="38">
                  <c:v>1659</c:v>
                </c:pt>
                <c:pt idx="39">
                  <c:v>1651</c:v>
                </c:pt>
                <c:pt idx="40">
                  <c:v>1650</c:v>
                </c:pt>
                <c:pt idx="41">
                  <c:v>1634</c:v>
                </c:pt>
                <c:pt idx="42">
                  <c:v>1654</c:v>
                </c:pt>
                <c:pt idx="43">
                  <c:v>1667</c:v>
                </c:pt>
                <c:pt idx="44">
                  <c:v>1678</c:v>
                </c:pt>
                <c:pt idx="45">
                  <c:v>1673</c:v>
                </c:pt>
                <c:pt idx="46">
                  <c:v>1670</c:v>
                </c:pt>
                <c:pt idx="47">
                  <c:v>1681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F49A-4C6E-828A-1852C0B0D380}"/>
            </c:ext>
          </c:extLst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USA</c:v>
                </c:pt>
              </c:strCache>
            </c:strRef>
          </c:tx>
          <c:spPr>
            <a:ln w="34925">
              <a:solidFill>
                <a:srgbClr val="9933FF"/>
              </a:solidFill>
            </a:ln>
          </c:spPr>
          <c:marker>
            <c:symbol val="none"/>
          </c:marker>
          <c:cat>
            <c:numRef>
              <c:f>Sheet1!$A$2:$A$49</c:f>
              <c:numCache>
                <c:formatCode>@</c:formatCode>
                <c:ptCount val="48"/>
                <c:pt idx="0">
                  <c:v>1970</c:v>
                </c:pt>
                <c:pt idx="1">
                  <c:v>1971</c:v>
                </c:pt>
                <c:pt idx="2">
                  <c:v>1972</c:v>
                </c:pt>
                <c:pt idx="3">
                  <c:v>1973</c:v>
                </c:pt>
                <c:pt idx="4">
                  <c:v>1974</c:v>
                </c:pt>
                <c:pt idx="5">
                  <c:v>1975</c:v>
                </c:pt>
                <c:pt idx="6">
                  <c:v>1976</c:v>
                </c:pt>
                <c:pt idx="7">
                  <c:v>1977</c:v>
                </c:pt>
                <c:pt idx="8">
                  <c:v>1978</c:v>
                </c:pt>
                <c:pt idx="9">
                  <c:v>1979</c:v>
                </c:pt>
                <c:pt idx="10">
                  <c:v>1980</c:v>
                </c:pt>
                <c:pt idx="11">
                  <c:v>1981</c:v>
                </c:pt>
                <c:pt idx="12">
                  <c:v>1982</c:v>
                </c:pt>
                <c:pt idx="13">
                  <c:v>1983</c:v>
                </c:pt>
                <c:pt idx="14">
                  <c:v>1984</c:v>
                </c:pt>
                <c:pt idx="15">
                  <c:v>1985</c:v>
                </c:pt>
                <c:pt idx="16">
                  <c:v>1986</c:v>
                </c:pt>
                <c:pt idx="17">
                  <c:v>1987</c:v>
                </c:pt>
                <c:pt idx="18">
                  <c:v>1988</c:v>
                </c:pt>
                <c:pt idx="19">
                  <c:v>1989</c:v>
                </c:pt>
                <c:pt idx="20">
                  <c:v>1990</c:v>
                </c:pt>
                <c:pt idx="21">
                  <c:v>1991</c:v>
                </c:pt>
                <c:pt idx="22">
                  <c:v>1992</c:v>
                </c:pt>
                <c:pt idx="23">
                  <c:v>1993</c:v>
                </c:pt>
                <c:pt idx="24">
                  <c:v>1994</c:v>
                </c:pt>
                <c:pt idx="25">
                  <c:v>1995</c:v>
                </c:pt>
                <c:pt idx="26">
                  <c:v>1996</c:v>
                </c:pt>
                <c:pt idx="27">
                  <c:v>1997</c:v>
                </c:pt>
                <c:pt idx="28">
                  <c:v>1998</c:v>
                </c:pt>
                <c:pt idx="29">
                  <c:v>1999</c:v>
                </c:pt>
                <c:pt idx="30">
                  <c:v>2000</c:v>
                </c:pt>
                <c:pt idx="31">
                  <c:v>2001</c:v>
                </c:pt>
                <c:pt idx="32">
                  <c:v>2002</c:v>
                </c:pt>
                <c:pt idx="33">
                  <c:v>2003</c:v>
                </c:pt>
                <c:pt idx="34">
                  <c:v>2004</c:v>
                </c:pt>
                <c:pt idx="35">
                  <c:v>2005</c:v>
                </c:pt>
                <c:pt idx="36">
                  <c:v>2006</c:v>
                </c:pt>
                <c:pt idx="37">
                  <c:v>2007</c:v>
                </c:pt>
                <c:pt idx="38">
                  <c:v>2008</c:v>
                </c:pt>
                <c:pt idx="39">
                  <c:v>2009</c:v>
                </c:pt>
                <c:pt idx="40">
                  <c:v>2010</c:v>
                </c:pt>
                <c:pt idx="41">
                  <c:v>2011</c:v>
                </c:pt>
                <c:pt idx="42">
                  <c:v>2012</c:v>
                </c:pt>
                <c:pt idx="43">
                  <c:v>2013</c:v>
                </c:pt>
                <c:pt idx="44">
                  <c:v>2014</c:v>
                </c:pt>
                <c:pt idx="45">
                  <c:v>2015</c:v>
                </c:pt>
                <c:pt idx="46">
                  <c:v>2016</c:v>
                </c:pt>
                <c:pt idx="47">
                  <c:v>2017</c:v>
                </c:pt>
              </c:numCache>
            </c:numRef>
          </c:cat>
          <c:val>
            <c:numRef>
              <c:f>Sheet1!$K$2:$K$49</c:f>
              <c:numCache>
                <c:formatCode>General</c:formatCode>
                <c:ptCount val="48"/>
                <c:pt idx="0">
                  <c:v>1905</c:v>
                </c:pt>
                <c:pt idx="1">
                  <c:v>1893</c:v>
                </c:pt>
                <c:pt idx="2">
                  <c:v>1890</c:v>
                </c:pt>
                <c:pt idx="3">
                  <c:v>1891</c:v>
                </c:pt>
                <c:pt idx="4">
                  <c:v>1859</c:v>
                </c:pt>
                <c:pt idx="5">
                  <c:v>1839</c:v>
                </c:pt>
                <c:pt idx="6">
                  <c:v>1841</c:v>
                </c:pt>
                <c:pt idx="7">
                  <c:v>1844</c:v>
                </c:pt>
                <c:pt idx="8">
                  <c:v>1836</c:v>
                </c:pt>
                <c:pt idx="9">
                  <c:v>1833</c:v>
                </c:pt>
                <c:pt idx="10">
                  <c:v>1816</c:v>
                </c:pt>
                <c:pt idx="11">
                  <c:v>1811</c:v>
                </c:pt>
                <c:pt idx="12">
                  <c:v>1803</c:v>
                </c:pt>
                <c:pt idx="13">
                  <c:v>1821</c:v>
                </c:pt>
                <c:pt idx="14">
                  <c:v>1838</c:v>
                </c:pt>
                <c:pt idx="15">
                  <c:v>1837</c:v>
                </c:pt>
                <c:pt idx="16">
                  <c:v>1829</c:v>
                </c:pt>
                <c:pt idx="17">
                  <c:v>1838</c:v>
                </c:pt>
                <c:pt idx="18">
                  <c:v>1837</c:v>
                </c:pt>
                <c:pt idx="19">
                  <c:v>1848</c:v>
                </c:pt>
                <c:pt idx="20">
                  <c:v>1833</c:v>
                </c:pt>
                <c:pt idx="21">
                  <c:v>1823</c:v>
                </c:pt>
                <c:pt idx="22">
                  <c:v>1822</c:v>
                </c:pt>
                <c:pt idx="23">
                  <c:v>1829</c:v>
                </c:pt>
                <c:pt idx="24">
                  <c:v>1840</c:v>
                </c:pt>
                <c:pt idx="25">
                  <c:v>1840</c:v>
                </c:pt>
                <c:pt idx="26">
                  <c:v>1840</c:v>
                </c:pt>
                <c:pt idx="27">
                  <c:v>1843</c:v>
                </c:pt>
                <c:pt idx="28">
                  <c:v>1843</c:v>
                </c:pt>
                <c:pt idx="29">
                  <c:v>1839</c:v>
                </c:pt>
                <c:pt idx="30">
                  <c:v>1832</c:v>
                </c:pt>
                <c:pt idx="31">
                  <c:v>1811</c:v>
                </c:pt>
                <c:pt idx="32">
                  <c:v>1806</c:v>
                </c:pt>
                <c:pt idx="33">
                  <c:v>1796</c:v>
                </c:pt>
                <c:pt idx="34">
                  <c:v>1798</c:v>
                </c:pt>
                <c:pt idx="35">
                  <c:v>1794</c:v>
                </c:pt>
                <c:pt idx="36">
                  <c:v>1797</c:v>
                </c:pt>
                <c:pt idx="37">
                  <c:v>1796</c:v>
                </c:pt>
                <c:pt idx="38">
                  <c:v>1787</c:v>
                </c:pt>
                <c:pt idx="39">
                  <c:v>1762</c:v>
                </c:pt>
                <c:pt idx="40">
                  <c:v>1773</c:v>
                </c:pt>
                <c:pt idx="41">
                  <c:v>1780</c:v>
                </c:pt>
                <c:pt idx="42">
                  <c:v>1783</c:v>
                </c:pt>
                <c:pt idx="43">
                  <c:v>1782</c:v>
                </c:pt>
                <c:pt idx="44">
                  <c:v>1784</c:v>
                </c:pt>
                <c:pt idx="45">
                  <c:v>1785</c:v>
                </c:pt>
                <c:pt idx="46">
                  <c:v>1781</c:v>
                </c:pt>
                <c:pt idx="47">
                  <c:v>1780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F49A-4C6E-828A-1852C0B0D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3497280"/>
        <c:axId val="1"/>
      </c:lineChart>
      <c:catAx>
        <c:axId val="223497280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2400"/>
          <c:min val="1100"/>
        </c:scaling>
        <c:delete val="0"/>
        <c:axPos val="l"/>
        <c:majorGridlines>
          <c:spPr>
            <a:ln w="21282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dirty="0"/>
                  <a:t>Annual hours worked</a:t>
                </a:r>
              </a:p>
            </c:rich>
          </c:tx>
          <c:layout>
            <c:manualLayout>
              <c:xMode val="edge"/>
              <c:yMode val="edge"/>
              <c:x val="0"/>
              <c:y val="0.27924303384890597"/>
            </c:manualLayout>
          </c:layout>
          <c:overlay val="0"/>
          <c:spPr>
            <a:noFill/>
            <a:ln w="4256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23497280"/>
        <c:crosses val="autoZero"/>
        <c:crossBetween val="midCat"/>
        <c:majorUnit val="100"/>
      </c:valAx>
      <c:spPr>
        <a:solidFill>
          <a:srgbClr val="FFFFFF"/>
        </a:solidFill>
        <a:ln w="4256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2000" b="0">
                <a:solidFill>
                  <a:srgbClr val="517A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>
                <a:solidFill>
                  <a:srgbClr val="CC33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>
                <a:solidFill>
                  <a:srgbClr val="9900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2000" b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2000" b="0">
                <a:solidFill>
                  <a:srgbClr val="9E6D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2000" b="0">
                <a:solidFill>
                  <a:srgbClr val="3399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2000" b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9"/>
        <c:txPr>
          <a:bodyPr/>
          <a:lstStyle/>
          <a:p>
            <a:pPr>
              <a:defRPr sz="2000" b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512894806688489"/>
          <c:y val="0.77495889792845563"/>
          <c:w val="0.82384322746173577"/>
          <c:h val="0.11327546908364182"/>
        </c:manualLayout>
      </c:layout>
      <c:overlay val="0"/>
      <c:spPr>
        <a:solidFill>
          <a:srgbClr val="FFFAE6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0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93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C22EB97-D357-4BBB-94DF-36AD71A4FB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0FBC2A0-8D77-4AA4-A0AC-A2C4106D90C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6FB68E5B-EE8A-43FB-88BB-086032828A3D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029A9C6-68BD-4AA2-A377-4807271A72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06913B7-5DDA-43D6-999C-96F1E689D0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B9857A7-5FC2-4A49-9F6A-77D91AD0D8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0C0187-1947-4A3D-B874-DC6ED21173E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1219ADB-6076-434D-8C22-968E920957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5F07485-4F98-418F-93B1-A8B04A7D1094}" type="slidenum">
              <a:rPr lang="en-GB" altLang="en-US" sz="1200"/>
              <a:pPr eaLnBrk="1" hangingPunct="1"/>
              <a:t>1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CC0AAA09-A8EB-44C7-BC4C-5AA0728CEE4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1985935-D70C-4904-B626-31C4B29C5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E44C6D-60E9-4B82-B253-D476C0E6BD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4607874-FCCC-4770-B913-DF8B505582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40B0D-97AB-44CE-9956-ABDCE4D0C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65833-16BF-4E70-A919-D09C4E5313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541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7C43DE-E897-4549-A822-D40A8EA801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A1C277-2723-477A-947C-F1950F05D1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524955-90D7-4B8F-B597-D7CC24B134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438895-2350-47BF-B607-FD50D7624A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964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C019B8-C906-4230-9840-5CFB3C2D53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45A3B8-8B6E-4806-9EE3-83A683807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EE340D-0590-4DAF-B2E1-914138146E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723CA-352B-441A-9BB0-23DE992C298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538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21A7E1-F77D-4BB5-A2DD-F0A5295D0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E9FFCB-75EA-4447-A21E-C18D2191C7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AE59F2-3265-46D7-8391-F4C422E4D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6AA9C-B325-4B14-9823-D02E95FD0A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793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35E8B53-7239-4EDC-833A-ECF162627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66A98-19AB-4F26-8FD8-30594B3C2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97D091-74DF-45A3-8F19-6066C109F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E0B8F1-8361-4A57-ADEA-471A85BEC4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642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86AF41-B2F4-4722-8981-9DA54C040F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F38C64-85B8-4CFA-804F-1138671CF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93BB7D-3090-4387-96CE-2DA432A50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F17CF-30C9-43CB-9FA2-45E0CC07E8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290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68B1456-1593-4F88-8D5A-0A8076879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421C78A-CB77-4A67-B7D6-0A6059FA85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E6674F4-918F-4183-8D64-0333D09473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B9A93-B599-4B70-B09E-E393763982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086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8028AD9-ACF0-4573-B6D0-D7043535E0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7292D0E-AFE3-4BD2-B00E-1389772F86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18F79A-3BA2-4F8E-8C98-0D6E5F49E0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7486F-64D6-4E32-9807-76BBF959AC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6086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580D114-5A0E-460F-9873-C8936197B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26A00EC-AC24-454E-BEE3-673E80F139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C1038E-72CB-4960-AB68-411CCA856B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08F50B-22EE-446B-A9BF-A8690DAC16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573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D699DF-FB84-4E8C-B410-0A458FF520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D3318-A26A-4E5A-9324-1A74BA870D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21A4AC-542B-44AB-ACC6-2D8B42D7B2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BC674-9781-4D9A-96F7-A74DEA84A6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092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5C2DFA-D79A-4E4A-A830-156E5FC6EB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8C4489-38A4-4AEA-8F9F-C898D27CCD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6CEAD0-C896-4071-88DD-96C014133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6A2959-CE91-4DF9-91BD-FBF43787AB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026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20AA710-2B0A-427D-AC04-61114EA2C8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E9BBC4C-E4FA-469C-B6EF-68CF24218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8086D8C-7C25-481C-BA64-C17F71666FE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EA38EB6-9C93-425A-B2DC-88F1A1B6E9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ACC0765-E7AA-48C7-AD45-4864D386863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71C89A-87AD-464B-A107-D173B22FCA4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2232E653-74C2-465C-85A6-20682F6EB9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356853"/>
              </p:ext>
            </p:extLst>
          </p:nvPr>
        </p:nvGraphicFramePr>
        <p:xfrm>
          <a:off x="0" y="-96535"/>
          <a:ext cx="9144000" cy="6371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1" name="Text Box 3">
            <a:extLst>
              <a:ext uri="{FF2B5EF4-FFF2-40B4-BE49-F238E27FC236}">
                <a16:creationId xmlns:a16="http://schemas.microsoft.com/office/drawing/2014/main" id="{EC2E7B28-53CC-4BCA-BE97-9C011614B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23819"/>
            <a:ext cx="9144000" cy="457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tIns="36000" bIns="36000">
            <a:spAutoFit/>
          </a:bodyPr>
          <a:lstStyle>
            <a:lvl1pPr eaLnBrk="0" hangingPunct="0"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GB" altLang="en-US" sz="2500" dirty="0">
                <a:latin typeface="Arial" panose="020B0604020202020204" pitchFamily="34" charset="0"/>
              </a:rPr>
              <a:t>Annual average hours worked per worker: 1970–2017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C16AD438-A4F9-4788-AF4C-E3CE6049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144" y="6163422"/>
            <a:ext cx="8213344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GB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OECD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chart seriesIdx="8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chart seriesIdx="9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15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38</cp:revision>
  <dcterms:created xsi:type="dcterms:W3CDTF">2009-01-30T13:13:03Z</dcterms:created>
  <dcterms:modified xsi:type="dcterms:W3CDTF">2019-01-03T19:15:36Z</dcterms:modified>
</cp:coreProperties>
</file>