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>
  <p:sldMasterIdLst>
    <p:sldMasterId id="2147483660" r:id="rId1"/>
  </p:sldMasterIdLst>
  <p:sldIdLst>
    <p:sldId id="262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8989"/>
    <a:srgbClr val="B2B2B2"/>
    <a:srgbClr val="0000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661" y="26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68998586715124"/>
          <c:y val="3.7258230461380951E-2"/>
          <c:w val="0.81486069049061183"/>
          <c:h val="0.829815295667174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Global (GDP weighted average)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Sheet1!$A$2:$A$210</c:f>
              <c:numCache>
                <c:formatCode>mmm\-yy</c:formatCode>
                <c:ptCount val="209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  <c:pt idx="130">
                  <c:v>43405</c:v>
                </c:pt>
                <c:pt idx="131">
                  <c:v>43435</c:v>
                </c:pt>
                <c:pt idx="132">
                  <c:v>43466</c:v>
                </c:pt>
                <c:pt idx="133">
                  <c:v>43497</c:v>
                </c:pt>
                <c:pt idx="134">
                  <c:v>43525</c:v>
                </c:pt>
                <c:pt idx="135">
                  <c:v>43556</c:v>
                </c:pt>
                <c:pt idx="136">
                  <c:v>43586</c:v>
                </c:pt>
                <c:pt idx="137">
                  <c:v>43617</c:v>
                </c:pt>
                <c:pt idx="138">
                  <c:v>43647</c:v>
                </c:pt>
                <c:pt idx="139">
                  <c:v>43678</c:v>
                </c:pt>
                <c:pt idx="140">
                  <c:v>43709</c:v>
                </c:pt>
                <c:pt idx="141">
                  <c:v>43739</c:v>
                </c:pt>
                <c:pt idx="142">
                  <c:v>43770</c:v>
                </c:pt>
                <c:pt idx="143">
                  <c:v>43800</c:v>
                </c:pt>
                <c:pt idx="144">
                  <c:v>43831</c:v>
                </c:pt>
                <c:pt idx="145">
                  <c:v>43862</c:v>
                </c:pt>
                <c:pt idx="146">
                  <c:v>43891</c:v>
                </c:pt>
                <c:pt idx="147">
                  <c:v>43922</c:v>
                </c:pt>
                <c:pt idx="148">
                  <c:v>43952</c:v>
                </c:pt>
                <c:pt idx="149">
                  <c:v>43983</c:v>
                </c:pt>
                <c:pt idx="150">
                  <c:v>44013</c:v>
                </c:pt>
                <c:pt idx="151">
                  <c:v>44044</c:v>
                </c:pt>
                <c:pt idx="152">
                  <c:v>44075</c:v>
                </c:pt>
                <c:pt idx="153">
                  <c:v>44105</c:v>
                </c:pt>
                <c:pt idx="154">
                  <c:v>44136</c:v>
                </c:pt>
                <c:pt idx="155">
                  <c:v>44166</c:v>
                </c:pt>
                <c:pt idx="156">
                  <c:v>44197</c:v>
                </c:pt>
                <c:pt idx="157">
                  <c:v>44228</c:v>
                </c:pt>
                <c:pt idx="158">
                  <c:v>44256</c:v>
                </c:pt>
                <c:pt idx="159">
                  <c:v>44287</c:v>
                </c:pt>
                <c:pt idx="160">
                  <c:v>44317</c:v>
                </c:pt>
                <c:pt idx="161">
                  <c:v>44348</c:v>
                </c:pt>
                <c:pt idx="162">
                  <c:v>44378</c:v>
                </c:pt>
                <c:pt idx="163">
                  <c:v>44409</c:v>
                </c:pt>
                <c:pt idx="164">
                  <c:v>44440</c:v>
                </c:pt>
                <c:pt idx="165">
                  <c:v>44470</c:v>
                </c:pt>
                <c:pt idx="166">
                  <c:v>44501</c:v>
                </c:pt>
                <c:pt idx="167">
                  <c:v>44531</c:v>
                </c:pt>
                <c:pt idx="168">
                  <c:v>44562</c:v>
                </c:pt>
                <c:pt idx="169">
                  <c:v>44593</c:v>
                </c:pt>
                <c:pt idx="170">
                  <c:v>44621</c:v>
                </c:pt>
                <c:pt idx="171">
                  <c:v>44652</c:v>
                </c:pt>
                <c:pt idx="172">
                  <c:v>44682</c:v>
                </c:pt>
                <c:pt idx="173">
                  <c:v>44713</c:v>
                </c:pt>
                <c:pt idx="174">
                  <c:v>44743</c:v>
                </c:pt>
                <c:pt idx="175">
                  <c:v>44774</c:v>
                </c:pt>
                <c:pt idx="176">
                  <c:v>44805</c:v>
                </c:pt>
                <c:pt idx="177">
                  <c:v>44835</c:v>
                </c:pt>
                <c:pt idx="178">
                  <c:v>44866</c:v>
                </c:pt>
                <c:pt idx="179">
                  <c:v>44896</c:v>
                </c:pt>
                <c:pt idx="180">
                  <c:v>44927</c:v>
                </c:pt>
                <c:pt idx="181">
                  <c:v>44958</c:v>
                </c:pt>
                <c:pt idx="182">
                  <c:v>44986</c:v>
                </c:pt>
                <c:pt idx="183">
                  <c:v>45017</c:v>
                </c:pt>
                <c:pt idx="184">
                  <c:v>45047</c:v>
                </c:pt>
                <c:pt idx="185">
                  <c:v>45078</c:v>
                </c:pt>
                <c:pt idx="186">
                  <c:v>45108</c:v>
                </c:pt>
                <c:pt idx="187">
                  <c:v>45139</c:v>
                </c:pt>
                <c:pt idx="188">
                  <c:v>45170</c:v>
                </c:pt>
                <c:pt idx="189">
                  <c:v>45200</c:v>
                </c:pt>
                <c:pt idx="190">
                  <c:v>45231</c:v>
                </c:pt>
                <c:pt idx="191">
                  <c:v>45261</c:v>
                </c:pt>
                <c:pt idx="192">
                  <c:v>45292</c:v>
                </c:pt>
                <c:pt idx="193">
                  <c:v>45323</c:v>
                </c:pt>
                <c:pt idx="194">
                  <c:v>45352</c:v>
                </c:pt>
                <c:pt idx="195">
                  <c:v>45383</c:v>
                </c:pt>
                <c:pt idx="196">
                  <c:v>45413</c:v>
                </c:pt>
                <c:pt idx="197">
                  <c:v>45444</c:v>
                </c:pt>
                <c:pt idx="198">
                  <c:v>45474</c:v>
                </c:pt>
                <c:pt idx="199">
                  <c:v>45505</c:v>
                </c:pt>
                <c:pt idx="200">
                  <c:v>45536</c:v>
                </c:pt>
                <c:pt idx="201">
                  <c:v>45566</c:v>
                </c:pt>
                <c:pt idx="202">
                  <c:v>45597</c:v>
                </c:pt>
                <c:pt idx="203">
                  <c:v>45627</c:v>
                </c:pt>
                <c:pt idx="204">
                  <c:v>45658</c:v>
                </c:pt>
                <c:pt idx="205">
                  <c:v>45689</c:v>
                </c:pt>
                <c:pt idx="206">
                  <c:v>45717</c:v>
                </c:pt>
                <c:pt idx="207">
                  <c:v>45748</c:v>
                </c:pt>
                <c:pt idx="208">
                  <c:v>45778</c:v>
                </c:pt>
              </c:numCache>
            </c:numRef>
          </c:cat>
          <c:val>
            <c:numRef>
              <c:f>Sheet1!$B$2:$B$210</c:f>
              <c:numCache>
                <c:formatCode>General</c:formatCode>
                <c:ptCount val="209"/>
                <c:pt idx="0">
                  <c:v>17245.099999999999</c:v>
                </c:pt>
                <c:pt idx="1">
                  <c:v>16059.4</c:v>
                </c:pt>
                <c:pt idx="2">
                  <c:v>11945</c:v>
                </c:pt>
                <c:pt idx="3">
                  <c:v>14277.7</c:v>
                </c:pt>
                <c:pt idx="4">
                  <c:v>14969.4</c:v>
                </c:pt>
                <c:pt idx="5">
                  <c:v>16455.900000000001</c:v>
                </c:pt>
                <c:pt idx="6">
                  <c:v>9904</c:v>
                </c:pt>
                <c:pt idx="7">
                  <c:v>12619.1</c:v>
                </c:pt>
                <c:pt idx="8">
                  <c:v>13118.5</c:v>
                </c:pt>
                <c:pt idx="9">
                  <c:v>15511.1</c:v>
                </c:pt>
                <c:pt idx="10">
                  <c:v>16251.2</c:v>
                </c:pt>
                <c:pt idx="11">
                  <c:v>11388.4</c:v>
                </c:pt>
                <c:pt idx="12">
                  <c:v>11772.6</c:v>
                </c:pt>
                <c:pt idx="13">
                  <c:v>15087.5</c:v>
                </c:pt>
                <c:pt idx="14">
                  <c:v>20401.900000000001</c:v>
                </c:pt>
                <c:pt idx="15">
                  <c:v>16736.2</c:v>
                </c:pt>
                <c:pt idx="16">
                  <c:v>16066.2</c:v>
                </c:pt>
                <c:pt idx="17">
                  <c:v>17881.599999999999</c:v>
                </c:pt>
                <c:pt idx="18">
                  <c:v>12265.1</c:v>
                </c:pt>
                <c:pt idx="19">
                  <c:v>14420.2</c:v>
                </c:pt>
                <c:pt idx="20">
                  <c:v>13766.3</c:v>
                </c:pt>
                <c:pt idx="21">
                  <c:v>19294.3</c:v>
                </c:pt>
                <c:pt idx="22">
                  <c:v>20780.400000000001</c:v>
                </c:pt>
                <c:pt idx="23">
                  <c:v>19363.2</c:v>
                </c:pt>
                <c:pt idx="24">
                  <c:v>23146.1</c:v>
                </c:pt>
                <c:pt idx="25">
                  <c:v>29661.9</c:v>
                </c:pt>
                <c:pt idx="26">
                  <c:v>19562.900000000001</c:v>
                </c:pt>
                <c:pt idx="27">
                  <c:v>23612.799999999999</c:v>
                </c:pt>
                <c:pt idx="28">
                  <c:v>22580.2</c:v>
                </c:pt>
                <c:pt idx="29">
                  <c:v>23196.6</c:v>
                </c:pt>
                <c:pt idx="30">
                  <c:v>20535.599999999999</c:v>
                </c:pt>
                <c:pt idx="31">
                  <c:v>32177.1</c:v>
                </c:pt>
                <c:pt idx="32">
                  <c:v>20655.900000000001</c:v>
                </c:pt>
                <c:pt idx="33">
                  <c:v>27171.7</c:v>
                </c:pt>
                <c:pt idx="34">
                  <c:v>13966.6</c:v>
                </c:pt>
                <c:pt idx="35">
                  <c:v>14303.5</c:v>
                </c:pt>
                <c:pt idx="36">
                  <c:v>15449.5</c:v>
                </c:pt>
                <c:pt idx="37">
                  <c:v>14260.6</c:v>
                </c:pt>
                <c:pt idx="38">
                  <c:v>12549.4</c:v>
                </c:pt>
                <c:pt idx="39">
                  <c:v>10858.8</c:v>
                </c:pt>
                <c:pt idx="40">
                  <c:v>14147.1</c:v>
                </c:pt>
                <c:pt idx="41">
                  <c:v>12621</c:v>
                </c:pt>
                <c:pt idx="42">
                  <c:v>16853.599999999999</c:v>
                </c:pt>
                <c:pt idx="43">
                  <c:v>15732.1</c:v>
                </c:pt>
                <c:pt idx="44">
                  <c:v>18687.099999999999</c:v>
                </c:pt>
                <c:pt idx="45">
                  <c:v>22334.1</c:v>
                </c:pt>
                <c:pt idx="46">
                  <c:v>18310.8</c:v>
                </c:pt>
                <c:pt idx="47">
                  <c:v>17926.599999999999</c:v>
                </c:pt>
                <c:pt idx="48">
                  <c:v>18402.099999999999</c:v>
                </c:pt>
                <c:pt idx="49">
                  <c:v>18511.599999999999</c:v>
                </c:pt>
                <c:pt idx="50">
                  <c:v>18355.3</c:v>
                </c:pt>
                <c:pt idx="51">
                  <c:v>15813.3</c:v>
                </c:pt>
                <c:pt idx="52">
                  <c:v>14609.7</c:v>
                </c:pt>
                <c:pt idx="53">
                  <c:v>36236.6</c:v>
                </c:pt>
                <c:pt idx="54">
                  <c:v>33079.300000000003</c:v>
                </c:pt>
                <c:pt idx="55">
                  <c:v>35269.300000000003</c:v>
                </c:pt>
                <c:pt idx="56">
                  <c:v>24828.1</c:v>
                </c:pt>
                <c:pt idx="57">
                  <c:v>20310.599999999999</c:v>
                </c:pt>
                <c:pt idx="58">
                  <c:v>30968.9</c:v>
                </c:pt>
                <c:pt idx="59">
                  <c:v>39555.1</c:v>
                </c:pt>
                <c:pt idx="60">
                  <c:v>30948.799999999999</c:v>
                </c:pt>
                <c:pt idx="61">
                  <c:v>20086.7</c:v>
                </c:pt>
                <c:pt idx="62">
                  <c:v>31259.5</c:v>
                </c:pt>
                <c:pt idx="63">
                  <c:v>20386.5</c:v>
                </c:pt>
                <c:pt idx="64">
                  <c:v>14386.6</c:v>
                </c:pt>
                <c:pt idx="65">
                  <c:v>13789.7</c:v>
                </c:pt>
                <c:pt idx="66">
                  <c:v>15417.2</c:v>
                </c:pt>
                <c:pt idx="67">
                  <c:v>14158.7</c:v>
                </c:pt>
                <c:pt idx="68">
                  <c:v>15448.9</c:v>
                </c:pt>
                <c:pt idx="69">
                  <c:v>21717.7</c:v>
                </c:pt>
                <c:pt idx="70">
                  <c:v>12641.3</c:v>
                </c:pt>
                <c:pt idx="71">
                  <c:v>17539.400000000001</c:v>
                </c:pt>
                <c:pt idx="72">
                  <c:v>21842.7</c:v>
                </c:pt>
                <c:pt idx="73">
                  <c:v>21788.2</c:v>
                </c:pt>
                <c:pt idx="74">
                  <c:v>19225.900000000001</c:v>
                </c:pt>
                <c:pt idx="75">
                  <c:v>13590.3</c:v>
                </c:pt>
                <c:pt idx="76">
                  <c:v>17282.3</c:v>
                </c:pt>
                <c:pt idx="77">
                  <c:v>19739.8</c:v>
                </c:pt>
                <c:pt idx="78">
                  <c:v>20342.3</c:v>
                </c:pt>
                <c:pt idx="79">
                  <c:v>13934.6</c:v>
                </c:pt>
                <c:pt idx="80">
                  <c:v>14068</c:v>
                </c:pt>
                <c:pt idx="81">
                  <c:v>14333</c:v>
                </c:pt>
                <c:pt idx="82">
                  <c:v>25064.3</c:v>
                </c:pt>
                <c:pt idx="83">
                  <c:v>17021.8</c:v>
                </c:pt>
                <c:pt idx="84">
                  <c:v>25444</c:v>
                </c:pt>
                <c:pt idx="85">
                  <c:v>29456.7</c:v>
                </c:pt>
                <c:pt idx="86">
                  <c:v>29700.5</c:v>
                </c:pt>
                <c:pt idx="87">
                  <c:v>22530.2</c:v>
                </c:pt>
                <c:pt idx="88">
                  <c:v>21803.7</c:v>
                </c:pt>
                <c:pt idx="89">
                  <c:v>25042.2</c:v>
                </c:pt>
                <c:pt idx="90">
                  <c:v>26689.9</c:v>
                </c:pt>
                <c:pt idx="91">
                  <c:v>22015</c:v>
                </c:pt>
                <c:pt idx="92">
                  <c:v>20895.2</c:v>
                </c:pt>
                <c:pt idx="93">
                  <c:v>25572.9</c:v>
                </c:pt>
                <c:pt idx="94">
                  <c:v>21317</c:v>
                </c:pt>
                <c:pt idx="95">
                  <c:v>16845.900000000001</c:v>
                </c:pt>
                <c:pt idx="96">
                  <c:v>18498.8</c:v>
                </c:pt>
                <c:pt idx="97">
                  <c:v>20446.400000000001</c:v>
                </c:pt>
                <c:pt idx="98">
                  <c:v>22191.5</c:v>
                </c:pt>
                <c:pt idx="99">
                  <c:v>15032.1</c:v>
                </c:pt>
                <c:pt idx="100">
                  <c:v>21466.5</c:v>
                </c:pt>
                <c:pt idx="101">
                  <c:v>17423.5</c:v>
                </c:pt>
                <c:pt idx="102">
                  <c:v>45973.4</c:v>
                </c:pt>
                <c:pt idx="103">
                  <c:v>44083.8</c:v>
                </c:pt>
                <c:pt idx="104">
                  <c:v>28374.1</c:v>
                </c:pt>
                <c:pt idx="105">
                  <c:v>18582.5</c:v>
                </c:pt>
                <c:pt idx="106">
                  <c:v>26743.5</c:v>
                </c:pt>
                <c:pt idx="107">
                  <c:v>30556.1</c:v>
                </c:pt>
                <c:pt idx="108">
                  <c:v>38065</c:v>
                </c:pt>
                <c:pt idx="109">
                  <c:v>34721.699999999997</c:v>
                </c:pt>
                <c:pt idx="110">
                  <c:v>28585.1</c:v>
                </c:pt>
                <c:pt idx="111">
                  <c:v>22038.3</c:v>
                </c:pt>
                <c:pt idx="112">
                  <c:v>20300.900000000001</c:v>
                </c:pt>
                <c:pt idx="113">
                  <c:v>15384.2</c:v>
                </c:pt>
                <c:pt idx="114">
                  <c:v>16915.2</c:v>
                </c:pt>
                <c:pt idx="115">
                  <c:v>21568</c:v>
                </c:pt>
                <c:pt idx="116">
                  <c:v>15469</c:v>
                </c:pt>
                <c:pt idx="117">
                  <c:v>20376.2</c:v>
                </c:pt>
                <c:pt idx="118">
                  <c:v>20821.3</c:v>
                </c:pt>
                <c:pt idx="119">
                  <c:v>27945.3</c:v>
                </c:pt>
                <c:pt idx="120">
                  <c:v>21420.1</c:v>
                </c:pt>
                <c:pt idx="121">
                  <c:v>17493.099999999999</c:v>
                </c:pt>
                <c:pt idx="122">
                  <c:v>12197.9</c:v>
                </c:pt>
                <c:pt idx="123">
                  <c:v>12920.1</c:v>
                </c:pt>
                <c:pt idx="124">
                  <c:v>19883.099999999999</c:v>
                </c:pt>
                <c:pt idx="125">
                  <c:v>25859.4</c:v>
                </c:pt>
                <c:pt idx="126">
                  <c:v>22117.7</c:v>
                </c:pt>
                <c:pt idx="127">
                  <c:v>30926.799999999999</c:v>
                </c:pt>
                <c:pt idx="128">
                  <c:v>27915.3</c:v>
                </c:pt>
                <c:pt idx="129">
                  <c:v>22779.5</c:v>
                </c:pt>
                <c:pt idx="130">
                  <c:v>18793.400000000001</c:v>
                </c:pt>
                <c:pt idx="131">
                  <c:v>26231.1</c:v>
                </c:pt>
                <c:pt idx="132">
                  <c:v>36382.300000000003</c:v>
                </c:pt>
                <c:pt idx="133">
                  <c:v>51178.6</c:v>
                </c:pt>
                <c:pt idx="134">
                  <c:v>35809</c:v>
                </c:pt>
                <c:pt idx="135">
                  <c:v>27627.599999999999</c:v>
                </c:pt>
                <c:pt idx="136">
                  <c:v>57518</c:v>
                </c:pt>
                <c:pt idx="137">
                  <c:v>41085.599999999999</c:v>
                </c:pt>
                <c:pt idx="138">
                  <c:v>22822.2</c:v>
                </c:pt>
                <c:pt idx="139">
                  <c:v>33126.300000000003</c:v>
                </c:pt>
                <c:pt idx="140">
                  <c:v>32220.9</c:v>
                </c:pt>
                <c:pt idx="141">
                  <c:v>39475.4</c:v>
                </c:pt>
                <c:pt idx="142">
                  <c:v>39040.400000000001</c:v>
                </c:pt>
                <c:pt idx="143">
                  <c:v>52683.199999999997</c:v>
                </c:pt>
                <c:pt idx="144">
                  <c:v>42258.7</c:v>
                </c:pt>
                <c:pt idx="145">
                  <c:v>39762.5</c:v>
                </c:pt>
                <c:pt idx="146">
                  <c:v>56223.6</c:v>
                </c:pt>
                <c:pt idx="147">
                  <c:v>21439</c:v>
                </c:pt>
                <c:pt idx="148">
                  <c:v>26490.7</c:v>
                </c:pt>
                <c:pt idx="149">
                  <c:v>28737.9</c:v>
                </c:pt>
                <c:pt idx="150">
                  <c:v>26888.3</c:v>
                </c:pt>
                <c:pt idx="151">
                  <c:v>20430</c:v>
                </c:pt>
                <c:pt idx="152">
                  <c:v>26409.8</c:v>
                </c:pt>
                <c:pt idx="153">
                  <c:v>28194.5</c:v>
                </c:pt>
                <c:pt idx="154">
                  <c:v>25062.2</c:v>
                </c:pt>
                <c:pt idx="155">
                  <c:v>14886.4</c:v>
                </c:pt>
                <c:pt idx="156">
                  <c:v>11956.5</c:v>
                </c:pt>
                <c:pt idx="157">
                  <c:v>9050.2999999999993</c:v>
                </c:pt>
                <c:pt idx="158">
                  <c:v>13602.1</c:v>
                </c:pt>
                <c:pt idx="159">
                  <c:v>14890</c:v>
                </c:pt>
                <c:pt idx="160">
                  <c:v>15392.9</c:v>
                </c:pt>
                <c:pt idx="161">
                  <c:v>21543.4</c:v>
                </c:pt>
                <c:pt idx="162">
                  <c:v>19371.400000000001</c:v>
                </c:pt>
                <c:pt idx="163">
                  <c:v>17169.7</c:v>
                </c:pt>
                <c:pt idx="164">
                  <c:v>23904</c:v>
                </c:pt>
                <c:pt idx="165">
                  <c:v>10477.799999999999</c:v>
                </c:pt>
                <c:pt idx="166">
                  <c:v>14556.5</c:v>
                </c:pt>
                <c:pt idx="167">
                  <c:v>28225.8</c:v>
                </c:pt>
                <c:pt idx="168">
                  <c:v>25576.799999999999</c:v>
                </c:pt>
                <c:pt idx="169">
                  <c:v>25212.7</c:v>
                </c:pt>
                <c:pt idx="170">
                  <c:v>27256.799999999999</c:v>
                </c:pt>
                <c:pt idx="171">
                  <c:v>41669.1</c:v>
                </c:pt>
                <c:pt idx="172">
                  <c:v>25064.400000000001</c:v>
                </c:pt>
                <c:pt idx="173">
                  <c:v>23022.7</c:v>
                </c:pt>
                <c:pt idx="174">
                  <c:v>19588.099999999999</c:v>
                </c:pt>
                <c:pt idx="175">
                  <c:v>31577.9</c:v>
                </c:pt>
                <c:pt idx="176">
                  <c:v>22559.7</c:v>
                </c:pt>
                <c:pt idx="177">
                  <c:v>28962.7</c:v>
                </c:pt>
                <c:pt idx="178">
                  <c:v>34628.5</c:v>
                </c:pt>
                <c:pt idx="179">
                  <c:v>17406</c:v>
                </c:pt>
                <c:pt idx="180">
                  <c:v>29339.8</c:v>
                </c:pt>
                <c:pt idx="181">
                  <c:v>32027.8</c:v>
                </c:pt>
                <c:pt idx="182">
                  <c:v>17736.5</c:v>
                </c:pt>
                <c:pt idx="183">
                  <c:v>37638.800000000003</c:v>
                </c:pt>
                <c:pt idx="184">
                  <c:v>37309.4</c:v>
                </c:pt>
                <c:pt idx="185">
                  <c:v>17679</c:v>
                </c:pt>
                <c:pt idx="186">
                  <c:v>15649.5</c:v>
                </c:pt>
                <c:pt idx="187">
                  <c:v>22258</c:v>
                </c:pt>
                <c:pt idx="188">
                  <c:v>16389.5</c:v>
                </c:pt>
                <c:pt idx="189">
                  <c:v>15354.5</c:v>
                </c:pt>
                <c:pt idx="190">
                  <c:v>17278.8</c:v>
                </c:pt>
                <c:pt idx="191">
                  <c:v>17109</c:v>
                </c:pt>
                <c:pt idx="192">
                  <c:v>17865.7</c:v>
                </c:pt>
                <c:pt idx="193">
                  <c:v>16358.1</c:v>
                </c:pt>
                <c:pt idx="194">
                  <c:v>17273.900000000001</c:v>
                </c:pt>
                <c:pt idx="195">
                  <c:v>16746</c:v>
                </c:pt>
                <c:pt idx="196">
                  <c:v>15083.3</c:v>
                </c:pt>
                <c:pt idx="197">
                  <c:v>14606</c:v>
                </c:pt>
                <c:pt idx="198">
                  <c:v>15929.9</c:v>
                </c:pt>
                <c:pt idx="199">
                  <c:v>21425.4</c:v>
                </c:pt>
                <c:pt idx="200">
                  <c:v>20372.400000000001</c:v>
                </c:pt>
                <c:pt idx="201">
                  <c:v>21669.200000000001</c:v>
                </c:pt>
                <c:pt idx="202">
                  <c:v>24333</c:v>
                </c:pt>
                <c:pt idx="203">
                  <c:v>30375.599999999999</c:v>
                </c:pt>
                <c:pt idx="204">
                  <c:v>41383.199999999997</c:v>
                </c:pt>
                <c:pt idx="205">
                  <c:v>48816</c:v>
                </c:pt>
                <c:pt idx="206">
                  <c:v>53189.5</c:v>
                </c:pt>
                <c:pt idx="207">
                  <c:v>72733.5</c:v>
                </c:pt>
                <c:pt idx="208">
                  <c:v>77997.7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102032"/>
        <c:axId val="1"/>
      </c:lineChart>
      <c:dateAx>
        <c:axId val="207102032"/>
        <c:scaling>
          <c:orientation val="minMax"/>
        </c:scaling>
        <c:delete val="0"/>
        <c:axPos val="b"/>
        <c:majorGridlines>
          <c:spPr>
            <a:ln w="9525">
              <a:solidFill>
                <a:srgbClr val="898989"/>
              </a:solidFill>
            </a:ln>
          </c:spPr>
        </c:majorGridlines>
        <c:numFmt formatCode="yyyy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0"/>
        <c:auto val="1"/>
        <c:lblOffset val="100"/>
        <c:baseTimeUnit val="months"/>
        <c:majorUnit val="24"/>
        <c:majorTimeUnit val="months"/>
        <c:minorUnit val="12"/>
        <c:minorTimeUnit val="months"/>
      </c:dateAx>
      <c:valAx>
        <c:axId val="1"/>
        <c:scaling>
          <c:orientation val="minMax"/>
          <c:max val="80000"/>
          <c:min val="0"/>
        </c:scaling>
        <c:delete val="0"/>
        <c:axPos val="l"/>
        <c:majorGridlines>
          <c:spPr>
            <a:ln w="9525">
              <a:solidFill>
                <a:srgbClr val="898989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GB" sz="2000" dirty="0"/>
                  <a:t>World Uncertainty</a:t>
                </a:r>
                <a:r>
                  <a:rPr lang="en-GB" sz="2000" baseline="0" dirty="0"/>
                  <a:t> Index</a:t>
                </a:r>
                <a:endParaRPr lang="en-GB" sz="2000" dirty="0"/>
              </a:p>
            </c:rich>
          </c:tx>
          <c:layout>
            <c:manualLayout>
              <c:xMode val="edge"/>
              <c:yMode val="edge"/>
              <c:x val="1.173934988895619E-3"/>
              <c:y val="0.21622495870378428"/>
            </c:manualLayout>
          </c:layout>
          <c:overlay val="0"/>
        </c:title>
        <c:numFmt formatCode="#\ ##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  <c:majorUnit val="10000"/>
      </c:valAx>
      <c:spPr>
        <a:solidFill>
          <a:schemeClr val="bg1"/>
        </a:solidFill>
        <a:ln w="12700">
          <a:solidFill>
            <a:schemeClr val="accent3">
              <a:lumMod val="65000"/>
            </a:schemeClr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403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636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065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626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721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159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02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871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308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026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730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520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A3527-917B-695F-F486-4EBE246DD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34B27DBE-51CB-F36C-EFD3-5411FAFBC5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5300357"/>
              </p:ext>
            </p:extLst>
          </p:nvPr>
        </p:nvGraphicFramePr>
        <p:xfrm>
          <a:off x="2796" y="0"/>
          <a:ext cx="9906000" cy="5800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59742D8-C572-B097-969B-7618C0C4859D}"/>
              </a:ext>
            </a:extLst>
          </p:cNvPr>
          <p:cNvSpPr txBox="1"/>
          <p:nvPr/>
        </p:nvSpPr>
        <p:spPr>
          <a:xfrm>
            <a:off x="-2796" y="5611505"/>
            <a:ext cx="9906000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marR="0" defTabSz="400050">
              <a:buNone/>
            </a:pPr>
            <a:r>
              <a:rPr lang="en-GB" sz="13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Note</a:t>
            </a:r>
            <a:r>
              <a:rPr lang="en-GB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r>
              <a:rPr lang="en-GB" sz="13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scale is based on the percentage of words in Economist Intelligence Unit reports of times containing 				‘uncertain’ (or variant). The index is then multiplied by 1 000 000.</a:t>
            </a:r>
          </a:p>
          <a:p>
            <a:pPr marL="226695" marR="0" defTabSz="400050">
              <a:buNone/>
            </a:pPr>
            <a:r>
              <a:rPr lang="en-GB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		</a:t>
            </a:r>
            <a:r>
              <a:rPr lang="en-GB" sz="13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World Uncertainty Index</a:t>
            </a:r>
            <a:endParaRPr lang="en-GB" sz="13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6695" marR="0" algn="ctr">
              <a:buNone/>
            </a:pPr>
            <a:b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Chart 1  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World Uncertainty Index, GDP-weighted (monthly)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537413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</TotalTime>
  <Words>65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Dean Garratt</dc:creator>
  <cp:lastModifiedBy>John Sloman</cp:lastModifiedBy>
  <cp:revision>11</cp:revision>
  <dcterms:created xsi:type="dcterms:W3CDTF">2025-06-11T16:15:31Z</dcterms:created>
  <dcterms:modified xsi:type="dcterms:W3CDTF">2025-06-13T12:10:28Z</dcterms:modified>
</cp:coreProperties>
</file>