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4677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5000"/>
    <a:srgbClr val="996633"/>
    <a:srgbClr val="663300"/>
    <a:srgbClr val="FF9900"/>
    <a:srgbClr val="008000"/>
    <a:srgbClr val="4B732F"/>
    <a:srgbClr val="6600CC"/>
    <a:srgbClr val="FFFFD7"/>
    <a:srgbClr val="66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13" autoAdjust="0"/>
  </p:normalViewPr>
  <p:slideViewPr>
    <p:cSldViewPr snapToGrid="0">
      <p:cViewPr varScale="1">
        <p:scale>
          <a:sx n="94" d="100"/>
          <a:sy n="94" d="100"/>
        </p:scale>
        <p:origin x="90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23692711487989"/>
          <c:y val="3.4088937503587394E-2"/>
          <c:w val="0.86715374520492627"/>
          <c:h val="0.88972524897627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16–17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General</c:formatCode>
                <c:ptCount val="60"/>
                <c:pt idx="0">
                  <c:v>2021</c:v>
                </c:pt>
                <c:pt idx="12">
                  <c:v>2022</c:v>
                </c:pt>
                <c:pt idx="24">
                  <c:v>2023</c:v>
                </c:pt>
                <c:pt idx="36">
                  <c:v>2024</c:v>
                </c:pt>
                <c:pt idx="47">
                  <c:v>2025</c:v>
                </c:pt>
                <c:pt idx="59">
                  <c:v>2026</c:v>
                </c:pt>
              </c:numCache>
            </c:numRef>
          </c:cat>
          <c:val>
            <c:numRef>
              <c:f>Sheet1!$B$2:$B$61</c:f>
              <c:numCache>
                <c:formatCode>0.0</c:formatCode>
                <c:ptCount val="60"/>
                <c:pt idx="0">
                  <c:v>27.506619314372923</c:v>
                </c:pt>
                <c:pt idx="1">
                  <c:v>31.013117919924703</c:v>
                </c:pt>
                <c:pt idx="2">
                  <c:v>29.84973504609151</c:v>
                </c:pt>
                <c:pt idx="3">
                  <c:v>32.106518765624102</c:v>
                </c:pt>
                <c:pt idx="4">
                  <c:v>34.814770249659468</c:v>
                </c:pt>
                <c:pt idx="5">
                  <c:v>31.852696012472151</c:v>
                </c:pt>
                <c:pt idx="6">
                  <c:v>29.888666760780087</c:v>
                </c:pt>
                <c:pt idx="7">
                  <c:v>24.919007661300277</c:v>
                </c:pt>
                <c:pt idx="8">
                  <c:v>23.468630739324627</c:v>
                </c:pt>
                <c:pt idx="9">
                  <c:v>23.076369480551488</c:v>
                </c:pt>
                <c:pt idx="10">
                  <c:v>21.579968795891745</c:v>
                </c:pt>
                <c:pt idx="11">
                  <c:v>20.75238162019318</c:v>
                </c:pt>
                <c:pt idx="12">
                  <c:v>21.510080948964141</c:v>
                </c:pt>
                <c:pt idx="13">
                  <c:v>21.858177102409439</c:v>
                </c:pt>
                <c:pt idx="14">
                  <c:v>23.100715795048252</c:v>
                </c:pt>
                <c:pt idx="15">
                  <c:v>22.545988613859208</c:v>
                </c:pt>
                <c:pt idx="16">
                  <c:v>21.959613232936952</c:v>
                </c:pt>
                <c:pt idx="17">
                  <c:v>23.066298319696191</c:v>
                </c:pt>
                <c:pt idx="18">
                  <c:v>22.43823803831825</c:v>
                </c:pt>
                <c:pt idx="19">
                  <c:v>23.324097635431954</c:v>
                </c:pt>
                <c:pt idx="20">
                  <c:v>22.236027830995084</c:v>
                </c:pt>
                <c:pt idx="21">
                  <c:v>20.58497284840562</c:v>
                </c:pt>
                <c:pt idx="22">
                  <c:v>20.218622687444981</c:v>
                </c:pt>
                <c:pt idx="23">
                  <c:v>21.211637100862045</c:v>
                </c:pt>
                <c:pt idx="24">
                  <c:v>20.881217059363966</c:v>
                </c:pt>
                <c:pt idx="25">
                  <c:v>17.365812965061391</c:v>
                </c:pt>
                <c:pt idx="26">
                  <c:v>16.847975607689733</c:v>
                </c:pt>
                <c:pt idx="27">
                  <c:v>14.347648802247681</c:v>
                </c:pt>
                <c:pt idx="28">
                  <c:v>15.683053626850644</c:v>
                </c:pt>
                <c:pt idx="29">
                  <c:v>17.679660367981583</c:v>
                </c:pt>
                <c:pt idx="30">
                  <c:v>17.276621020918885</c:v>
                </c:pt>
                <c:pt idx="31">
                  <c:v>17.216049414085987</c:v>
                </c:pt>
                <c:pt idx="32">
                  <c:v>16.869654846998507</c:v>
                </c:pt>
                <c:pt idx="33">
                  <c:v>20.422360195344439</c:v>
                </c:pt>
                <c:pt idx="34">
                  <c:v>19.876159961181447</c:v>
                </c:pt>
                <c:pt idx="35">
                  <c:v>21.359977073014146</c:v>
                </c:pt>
                <c:pt idx="36">
                  <c:v>24.499314088965299</c:v>
                </c:pt>
                <c:pt idx="37">
                  <c:v>26.4142062588095</c:v>
                </c:pt>
                <c:pt idx="38">
                  <c:v>27.278467596260665</c:v>
                </c:pt>
                <c:pt idx="39">
                  <c:v>27.113245828355655</c:v>
                </c:pt>
                <c:pt idx="40">
                  <c:v>28.361174768130947</c:v>
                </c:pt>
                <c:pt idx="41">
                  <c:v>24.65423583724133</c:v>
                </c:pt>
                <c:pt idx="42">
                  <c:v>22.70055037352488</c:v>
                </c:pt>
                <c:pt idx="43">
                  <c:v>21.269302331313845</c:v>
                </c:pt>
                <c:pt idx="44">
                  <c:v>24.590630757562639</c:v>
                </c:pt>
                <c:pt idx="45">
                  <c:v>24.002517641031847</c:v>
                </c:pt>
                <c:pt idx="46">
                  <c:v>27.306250010341323</c:v>
                </c:pt>
                <c:pt idx="47">
                  <c:v>30.825934624220285</c:v>
                </c:pt>
                <c:pt idx="48">
                  <c:v>27.708079888687674</c:v>
                </c:pt>
                <c:pt idx="49">
                  <c:v>25.863694485142382</c:v>
                </c:pt>
                <c:pt idx="50">
                  <c:v>26.730081349548833</c:v>
                </c:pt>
                <c:pt idx="51">
                  <c:v>28.358841345158392</c:v>
                </c:pt>
                <c:pt idx="52">
                  <c:v>31.013890771202345</c:v>
                </c:pt>
                <c:pt idx="53">
                  <c:v>31.556479253241893</c:v>
                </c:pt>
                <c:pt idx="54">
                  <c:v>32.102989294799201</c:v>
                </c:pt>
                <c:pt idx="55">
                  <c:v>33.476286351069845</c:v>
                </c:pt>
                <c:pt idx="56">
                  <c:v>36.000191792713238</c:v>
                </c:pt>
                <c:pt idx="57">
                  <c:v>36.6393529500263</c:v>
                </c:pt>
                <c:pt idx="58">
                  <c:v>34.654668240170018</c:v>
                </c:pt>
                <c:pt idx="59">
                  <c:v>34.245946247240354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CF-4B4A-8F01-AE943E4E56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18–24</c:v>
                </c:pt>
              </c:strCache>
            </c:strRef>
          </c:tx>
          <c:spPr>
            <a:ln w="44450" cap="rnd">
              <a:solidFill>
                <a:srgbClr val="6600CC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General</c:formatCode>
                <c:ptCount val="60"/>
                <c:pt idx="0">
                  <c:v>2021</c:v>
                </c:pt>
                <c:pt idx="12">
                  <c:v>2022</c:v>
                </c:pt>
                <c:pt idx="24">
                  <c:v>2023</c:v>
                </c:pt>
                <c:pt idx="36">
                  <c:v>2024</c:v>
                </c:pt>
                <c:pt idx="47">
                  <c:v>2025</c:v>
                </c:pt>
                <c:pt idx="59">
                  <c:v>2026</c:v>
                </c:pt>
              </c:numCache>
            </c:numRef>
          </c:cat>
          <c:val>
            <c:numRef>
              <c:f>Sheet1!$C$2:$C$61</c:f>
              <c:numCache>
                <c:formatCode>0.0</c:formatCode>
                <c:ptCount val="60"/>
                <c:pt idx="0">
                  <c:v>13.568787083684697</c:v>
                </c:pt>
                <c:pt idx="1">
                  <c:v>13.219071318715336</c:v>
                </c:pt>
                <c:pt idx="2">
                  <c:v>12.377158937178566</c:v>
                </c:pt>
                <c:pt idx="3">
                  <c:v>11.989829270801314</c:v>
                </c:pt>
                <c:pt idx="4">
                  <c:v>11.347044433073243</c:v>
                </c:pt>
                <c:pt idx="5">
                  <c:v>10.962274173917301</c:v>
                </c:pt>
                <c:pt idx="6">
                  <c:v>11.081519526449108</c:v>
                </c:pt>
                <c:pt idx="7">
                  <c:v>10.926436131161861</c:v>
                </c:pt>
                <c:pt idx="8">
                  <c:v>10.578806788649304</c:v>
                </c:pt>
                <c:pt idx="9">
                  <c:v>10.267893516680235</c:v>
                </c:pt>
                <c:pt idx="10">
                  <c:v>9.9020947928194474</c:v>
                </c:pt>
                <c:pt idx="11">
                  <c:v>10.064800399861019</c:v>
                </c:pt>
                <c:pt idx="12">
                  <c:v>10.061404861920897</c:v>
                </c:pt>
                <c:pt idx="13">
                  <c:v>10.152982429681405</c:v>
                </c:pt>
                <c:pt idx="14">
                  <c:v>9.2602434094026709</c:v>
                </c:pt>
                <c:pt idx="15">
                  <c:v>9.5002154492060118</c:v>
                </c:pt>
                <c:pt idx="16">
                  <c:v>8.8649526087328621</c:v>
                </c:pt>
                <c:pt idx="17">
                  <c:v>8.7784917090152028</c:v>
                </c:pt>
                <c:pt idx="18">
                  <c:v>7.661608356874237</c:v>
                </c:pt>
                <c:pt idx="19">
                  <c:v>7.6191069404355423</c:v>
                </c:pt>
                <c:pt idx="20">
                  <c:v>8.6214292733909748</c:v>
                </c:pt>
                <c:pt idx="21">
                  <c:v>9.6879277603582743</c:v>
                </c:pt>
                <c:pt idx="22">
                  <c:v>10.180815136069192</c:v>
                </c:pt>
                <c:pt idx="23">
                  <c:v>10.440479773734817</c:v>
                </c:pt>
                <c:pt idx="24">
                  <c:v>9.9182138557375659</c:v>
                </c:pt>
                <c:pt idx="25">
                  <c:v>10.780239615627039</c:v>
                </c:pt>
                <c:pt idx="26">
                  <c:v>11.016548344094296</c:v>
                </c:pt>
                <c:pt idx="27">
                  <c:v>10.855662210092682</c:v>
                </c:pt>
                <c:pt idx="28">
                  <c:v>10.709928366749317</c:v>
                </c:pt>
                <c:pt idx="29">
                  <c:v>11.541867116801305</c:v>
                </c:pt>
                <c:pt idx="30">
                  <c:v>12.378831275573978</c:v>
                </c:pt>
                <c:pt idx="31">
                  <c:v>12.420426305411324</c:v>
                </c:pt>
                <c:pt idx="32">
                  <c:v>11.448908534572981</c:v>
                </c:pt>
                <c:pt idx="33">
                  <c:v>11.305447693094203</c:v>
                </c:pt>
                <c:pt idx="34">
                  <c:v>11.374828140936483</c:v>
                </c:pt>
                <c:pt idx="35">
                  <c:v>10.652598667320458</c:v>
                </c:pt>
                <c:pt idx="36">
                  <c:v>10.617519289051032</c:v>
                </c:pt>
                <c:pt idx="37">
                  <c:v>11.078668817693782</c:v>
                </c:pt>
                <c:pt idx="38">
                  <c:v>11.396546493018988</c:v>
                </c:pt>
                <c:pt idx="39">
                  <c:v>11.856841580408862</c:v>
                </c:pt>
                <c:pt idx="40">
                  <c:v>12.025318188838307</c:v>
                </c:pt>
                <c:pt idx="41">
                  <c:v>12.045011606009261</c:v>
                </c:pt>
                <c:pt idx="42">
                  <c:v>13.305785643703494</c:v>
                </c:pt>
                <c:pt idx="43">
                  <c:v>12.811231568447852</c:v>
                </c:pt>
                <c:pt idx="44">
                  <c:v>13.58886754553623</c:v>
                </c:pt>
                <c:pt idx="45">
                  <c:v>12.74351868230168</c:v>
                </c:pt>
                <c:pt idx="46">
                  <c:v>12.840937747856811</c:v>
                </c:pt>
                <c:pt idx="47">
                  <c:v>12.754890046103837</c:v>
                </c:pt>
                <c:pt idx="48">
                  <c:v>12.895971132257925</c:v>
                </c:pt>
                <c:pt idx="49">
                  <c:v>13.250347333882219</c:v>
                </c:pt>
                <c:pt idx="50">
                  <c:v>12.752700543903217</c:v>
                </c:pt>
                <c:pt idx="51">
                  <c:v>12.724842933114619</c:v>
                </c:pt>
                <c:pt idx="52">
                  <c:v>12.231299787305453</c:v>
                </c:pt>
                <c:pt idx="53">
                  <c:v>11.993321033457985</c:v>
                </c:pt>
                <c:pt idx="54">
                  <c:v>11.564721689071462</c:v>
                </c:pt>
                <c:pt idx="55">
                  <c:v>12.002582099975632</c:v>
                </c:pt>
                <c:pt idx="56">
                  <c:v>12.665086432713087</c:v>
                </c:pt>
                <c:pt idx="57">
                  <c:v>13.405318212612732</c:v>
                </c:pt>
                <c:pt idx="58">
                  <c:v>13.652615069981103</c:v>
                </c:pt>
                <c:pt idx="59">
                  <c:v>14.032575619116791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CF-4B4A-8F01-AE943E4E56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16–24</c:v>
                </c:pt>
              </c:strCache>
            </c:strRef>
          </c:tx>
          <c:spPr>
            <a:ln w="44450" cap="rnd" cmpd="dbl">
              <a:solidFill>
                <a:srgbClr val="008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General</c:formatCode>
                <c:ptCount val="60"/>
                <c:pt idx="0">
                  <c:v>2021</c:v>
                </c:pt>
                <c:pt idx="12">
                  <c:v>2022</c:v>
                </c:pt>
                <c:pt idx="24">
                  <c:v>2023</c:v>
                </c:pt>
                <c:pt idx="36">
                  <c:v>2024</c:v>
                </c:pt>
                <c:pt idx="47">
                  <c:v>2025</c:v>
                </c:pt>
                <c:pt idx="59">
                  <c:v>2026</c:v>
                </c:pt>
              </c:numCache>
            </c:numRef>
          </c:cat>
          <c:val>
            <c:numRef>
              <c:f>Sheet1!$D$2:$D$61</c:f>
              <c:numCache>
                <c:formatCode>0.0</c:formatCode>
                <c:ptCount val="60"/>
                <c:pt idx="0">
                  <c:v>14.684022790117945</c:v>
                </c:pt>
                <c:pt idx="1">
                  <c:v>14.605627909873025</c:v>
                </c:pt>
                <c:pt idx="2">
                  <c:v>13.685624613416088</c:v>
                </c:pt>
                <c:pt idx="3">
                  <c:v>13.522980468516272</c:v>
                </c:pt>
                <c:pt idx="4">
                  <c:v>13.273184141658536</c:v>
                </c:pt>
                <c:pt idx="5">
                  <c:v>12.877277178153621</c:v>
                </c:pt>
                <c:pt idx="6">
                  <c:v>12.906180833951177</c:v>
                </c:pt>
                <c:pt idx="7">
                  <c:v>12.396360747508357</c:v>
                </c:pt>
                <c:pt idx="8">
                  <c:v>11.940464247029551</c:v>
                </c:pt>
                <c:pt idx="9">
                  <c:v>11.601382042137491</c:v>
                </c:pt>
                <c:pt idx="10">
                  <c:v>11.112583363257624</c:v>
                </c:pt>
                <c:pt idx="11">
                  <c:v>11.2142687213322</c:v>
                </c:pt>
                <c:pt idx="12">
                  <c:v>11.308100836207405</c:v>
                </c:pt>
                <c:pt idx="13">
                  <c:v>11.427044089871046</c:v>
                </c:pt>
                <c:pt idx="14">
                  <c:v>10.746509468342582</c:v>
                </c:pt>
                <c:pt idx="15">
                  <c:v>10.890338894178312</c:v>
                </c:pt>
                <c:pt idx="16">
                  <c:v>10.264100363878738</c:v>
                </c:pt>
                <c:pt idx="17">
                  <c:v>10.294845771701407</c:v>
                </c:pt>
                <c:pt idx="18">
                  <c:v>9.2494715700946539</c:v>
                </c:pt>
                <c:pt idx="19">
                  <c:v>9.3392684234090453</c:v>
                </c:pt>
                <c:pt idx="20">
                  <c:v>10.129845522153612</c:v>
                </c:pt>
                <c:pt idx="21">
                  <c:v>10.903158545454282</c:v>
                </c:pt>
                <c:pt idx="22">
                  <c:v>11.342604879202616</c:v>
                </c:pt>
                <c:pt idx="23">
                  <c:v>11.688091970847847</c:v>
                </c:pt>
                <c:pt idx="24">
                  <c:v>11.186880875012049</c:v>
                </c:pt>
                <c:pt idx="25">
                  <c:v>11.526288324537408</c:v>
                </c:pt>
                <c:pt idx="26">
                  <c:v>11.714344773523651</c:v>
                </c:pt>
                <c:pt idx="27">
                  <c:v>11.282192414864351</c:v>
                </c:pt>
                <c:pt idx="28">
                  <c:v>11.331577364478937</c:v>
                </c:pt>
                <c:pt idx="29">
                  <c:v>12.286897588007609</c:v>
                </c:pt>
                <c:pt idx="30">
                  <c:v>12.965442367029212</c:v>
                </c:pt>
                <c:pt idx="31">
                  <c:v>12.97842424345261</c:v>
                </c:pt>
                <c:pt idx="32">
                  <c:v>12.047491239891221</c:v>
                </c:pt>
                <c:pt idx="33">
                  <c:v>12.339822633901329</c:v>
                </c:pt>
                <c:pt idx="34">
                  <c:v>12.347924739776687</c:v>
                </c:pt>
                <c:pt idx="35">
                  <c:v>11.88562489574683</c:v>
                </c:pt>
                <c:pt idx="36">
                  <c:v>12.228574305651582</c:v>
                </c:pt>
                <c:pt idx="37">
                  <c:v>12.831942547893233</c:v>
                </c:pt>
                <c:pt idx="38">
                  <c:v>13.212563425874807</c:v>
                </c:pt>
                <c:pt idx="39">
                  <c:v>13.573064276646901</c:v>
                </c:pt>
                <c:pt idx="40">
                  <c:v>13.806851042669471</c:v>
                </c:pt>
                <c:pt idx="41">
                  <c:v>13.4012311711825</c:v>
                </c:pt>
                <c:pt idx="42">
                  <c:v>14.297258723365749</c:v>
                </c:pt>
                <c:pt idx="43">
                  <c:v>13.717725789697138</c:v>
                </c:pt>
                <c:pt idx="44">
                  <c:v>14.77216846983613</c:v>
                </c:pt>
                <c:pt idx="45">
                  <c:v>13.976894688903613</c:v>
                </c:pt>
                <c:pt idx="46">
                  <c:v>14.429550610461012</c:v>
                </c:pt>
                <c:pt idx="47">
                  <c:v>14.716611440882213</c:v>
                </c:pt>
                <c:pt idx="48">
                  <c:v>14.482981303649989</c:v>
                </c:pt>
                <c:pt idx="49">
                  <c:v>14.555646927140456</c:v>
                </c:pt>
                <c:pt idx="50">
                  <c:v>14.169871938724659</c:v>
                </c:pt>
                <c:pt idx="51">
                  <c:v>14.292847044511737</c:v>
                </c:pt>
                <c:pt idx="52">
                  <c:v>14.20247727932464</c:v>
                </c:pt>
                <c:pt idx="53">
                  <c:v>14.140418454594542</c:v>
                </c:pt>
                <c:pt idx="54">
                  <c:v>13.845752589347402</c:v>
                </c:pt>
                <c:pt idx="55">
                  <c:v>14.463111061861197</c:v>
                </c:pt>
                <c:pt idx="56">
                  <c:v>15.28124625208274</c:v>
                </c:pt>
                <c:pt idx="57">
                  <c:v>16.006356817895441</c:v>
                </c:pt>
                <c:pt idx="58">
                  <c:v>15.865151832717221</c:v>
                </c:pt>
                <c:pt idx="59">
                  <c:v>16.143036139974061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CF-4B4A-8F01-AE943E4E569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25–64</c:v>
                </c:pt>
              </c:strCache>
            </c:strRef>
          </c:tx>
          <c:spPr>
            <a:ln w="44450" cap="sq">
              <a:solidFill>
                <a:srgbClr val="865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Sheet1!$A$2:$A$61</c:f>
              <c:numCache>
                <c:formatCode>General</c:formatCode>
                <c:ptCount val="60"/>
                <c:pt idx="0">
                  <c:v>2021</c:v>
                </c:pt>
                <c:pt idx="12">
                  <c:v>2022</c:v>
                </c:pt>
                <c:pt idx="24">
                  <c:v>2023</c:v>
                </c:pt>
                <c:pt idx="36">
                  <c:v>2024</c:v>
                </c:pt>
                <c:pt idx="47">
                  <c:v>2025</c:v>
                </c:pt>
                <c:pt idx="59">
                  <c:v>2026</c:v>
                </c:pt>
              </c:numCache>
            </c:numRef>
          </c:cat>
          <c:val>
            <c:numRef>
              <c:f>Sheet1!$E$2:$E$61</c:f>
              <c:numCache>
                <c:formatCode>0.00</c:formatCode>
                <c:ptCount val="60"/>
                <c:pt idx="0">
                  <c:v>3.9521040189295182</c:v>
                </c:pt>
                <c:pt idx="1">
                  <c:v>3.8151312686740777</c:v>
                </c:pt>
                <c:pt idx="2">
                  <c:v>3.7854131371132178</c:v>
                </c:pt>
                <c:pt idx="3">
                  <c:v>3.7127304353140622</c:v>
                </c:pt>
                <c:pt idx="4">
                  <c:v>3.6818819873285231</c:v>
                </c:pt>
                <c:pt idx="5">
                  <c:v>3.5782818403942289</c:v>
                </c:pt>
                <c:pt idx="6">
                  <c:v>3.4709798086598442</c:v>
                </c:pt>
                <c:pt idx="7">
                  <c:v>3.461698111230413</c:v>
                </c:pt>
                <c:pt idx="8">
                  <c:v>3.3611873125682679</c:v>
                </c:pt>
                <c:pt idx="9">
                  <c:v>3.327474676105028</c:v>
                </c:pt>
                <c:pt idx="10">
                  <c:v>3.2811315172625748</c:v>
                </c:pt>
                <c:pt idx="11">
                  <c:v>3.216052263807212</c:v>
                </c:pt>
                <c:pt idx="12">
                  <c:v>3.1271975702181933</c:v>
                </c:pt>
                <c:pt idx="13">
                  <c:v>2.8873309172965418</c:v>
                </c:pt>
                <c:pt idx="14">
                  <c:v>2.8489388448922579</c:v>
                </c:pt>
                <c:pt idx="15">
                  <c:v>2.8633815879975346</c:v>
                </c:pt>
                <c:pt idx="16">
                  <c:v>2.8563742682196192</c:v>
                </c:pt>
                <c:pt idx="17">
                  <c:v>2.9083460804850989</c:v>
                </c:pt>
                <c:pt idx="18">
                  <c:v>2.885520774075474</c:v>
                </c:pt>
                <c:pt idx="19">
                  <c:v>2.8361091249271491</c:v>
                </c:pt>
                <c:pt idx="20">
                  <c:v>2.8785296088436305</c:v>
                </c:pt>
                <c:pt idx="21">
                  <c:v>2.8727755804934172</c:v>
                </c:pt>
                <c:pt idx="22">
                  <c:v>2.8317540554425853</c:v>
                </c:pt>
                <c:pt idx="23">
                  <c:v>2.8415886777088724</c:v>
                </c:pt>
                <c:pt idx="24">
                  <c:v>2.8569560846311828</c:v>
                </c:pt>
                <c:pt idx="25">
                  <c:v>2.9334735611801022</c:v>
                </c:pt>
                <c:pt idx="26">
                  <c:v>2.9210575328073518</c:v>
                </c:pt>
                <c:pt idx="27">
                  <c:v>2.8635572361195321</c:v>
                </c:pt>
                <c:pt idx="28">
                  <c:v>3.0177111881160044</c:v>
                </c:pt>
                <c:pt idx="29">
                  <c:v>3.1117403389761638</c:v>
                </c:pt>
                <c:pt idx="30">
                  <c:v>3.1792181558751866</c:v>
                </c:pt>
                <c:pt idx="31">
                  <c:v>3.1467752868664705</c:v>
                </c:pt>
                <c:pt idx="32">
                  <c:v>3.0871656336511717</c:v>
                </c:pt>
                <c:pt idx="33">
                  <c:v>2.9313708996692158</c:v>
                </c:pt>
                <c:pt idx="34">
                  <c:v>2.8341555114762946</c:v>
                </c:pt>
                <c:pt idx="35">
                  <c:v>2.8098850938957018</c:v>
                </c:pt>
                <c:pt idx="36">
                  <c:v>3.0074716434242208</c:v>
                </c:pt>
                <c:pt idx="37">
                  <c:v>3.046485803969829</c:v>
                </c:pt>
                <c:pt idx="38">
                  <c:v>3.128399281446173</c:v>
                </c:pt>
                <c:pt idx="39">
                  <c:v>3.0776679467810624</c:v>
                </c:pt>
                <c:pt idx="40">
                  <c:v>3.1401800174142123</c:v>
                </c:pt>
                <c:pt idx="41">
                  <c:v>2.9418861775723628</c:v>
                </c:pt>
                <c:pt idx="42">
                  <c:v>2.8257507288956951</c:v>
                </c:pt>
                <c:pt idx="43">
                  <c:v>2.7402864251030219</c:v>
                </c:pt>
                <c:pt idx="44">
                  <c:v>2.8222124516008522</c:v>
                </c:pt>
                <c:pt idx="45">
                  <c:v>2.9287610539130795</c:v>
                </c:pt>
                <c:pt idx="46">
                  <c:v>3.0484358207869575</c:v>
                </c:pt>
                <c:pt idx="47">
                  <c:v>2.946318022446849</c:v>
                </c:pt>
                <c:pt idx="48">
                  <c:v>2.9746273414650868</c:v>
                </c:pt>
                <c:pt idx="49">
                  <c:v>3.0208163492267537</c:v>
                </c:pt>
                <c:pt idx="50">
                  <c:v>3.1982665402704566</c:v>
                </c:pt>
                <c:pt idx="51">
                  <c:v>3.2528111591380053</c:v>
                </c:pt>
                <c:pt idx="52">
                  <c:v>3.3334210774520976</c:v>
                </c:pt>
                <c:pt idx="53">
                  <c:v>3.3419689736139651</c:v>
                </c:pt>
                <c:pt idx="54">
                  <c:v>3.3786476948675639</c:v>
                </c:pt>
                <c:pt idx="55">
                  <c:v>3.4779420366797558</c:v>
                </c:pt>
                <c:pt idx="56">
                  <c:v>3.4890537859532516</c:v>
                </c:pt>
                <c:pt idx="57">
                  <c:v>3.5190549346043021</c:v>
                </c:pt>
                <c:pt idx="58">
                  <c:v>3.5494594000931121</c:v>
                </c:pt>
                <c:pt idx="59">
                  <c:v>3.6553835492125666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0C-46EC-9254-241AA1F469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56034832"/>
        <c:axId val="756032672"/>
      </c:lineChart>
      <c:catAx>
        <c:axId val="756034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out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56032672"/>
        <c:crosses val="autoZero"/>
        <c:auto val="1"/>
        <c:lblAlgn val="ctr"/>
        <c:lblOffset val="100"/>
        <c:tickMarkSkip val="12"/>
        <c:noMultiLvlLbl val="0"/>
      </c:catAx>
      <c:valAx>
        <c:axId val="75603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Unemployment (%)</a:t>
                </a:r>
              </a:p>
            </c:rich>
          </c:tx>
          <c:layout>
            <c:manualLayout>
              <c:xMode val="edge"/>
              <c:yMode val="edge"/>
              <c:x val="2.9487179487179497E-3"/>
              <c:y val="0.284798413167800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5603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600C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8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865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33914698162729662"/>
          <c:y val="0.1002673017838079"/>
          <c:w val="0.38485927720573387"/>
          <c:h val="0.12291163140080465"/>
        </c:manualLayout>
      </c:layout>
      <c:overlay val="0"/>
      <c:spPr>
        <a:solidFill>
          <a:srgbClr val="FFFFD7"/>
        </a:solidFill>
        <a:ln w="15875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D33407-1D8E-47E4-8C32-AE7736BDC8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26FF30-EE44-4602-88FF-29F99528A5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C7DCC7-AC4D-4A58-86CB-F6995C3E28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6A4F33-85C1-4FEC-AAF8-4A5D73B530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43A6E46-5710-4846-8D07-34BBBF6419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50C7CA-E5F2-4D0B-B7A0-04E4485E4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136C0F-8BD2-4D08-B2C5-B2843276455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BE71D3B-6B71-420D-9B0A-1554F662D9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06A4B7-5058-41B1-A7F1-503724C0EECD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30AB38-B971-48E8-86BB-171FD5EE6E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E33C6B-E00F-4184-BD9E-37513599B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D3B0-1858-4808-8ACF-87277DAE8D5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6746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B3C01-4992-493F-92E2-8E812154A48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4651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3E9AE-E7D3-45B7-8D35-1CCF5B807D6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332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25387-9CAE-4A4D-AA9F-5929C961B56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057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15922-3248-4422-B1B8-BE2312F66F98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578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D734-F1C8-4031-806F-910AD1BD14D5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293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CEBB9-48ED-46A6-A223-CEC83F24D53F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857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F9949-F134-4AE0-B8B8-E6C5B1D05F3E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75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2BF88-A3F3-4CDF-9856-7947B42CACC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93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3A45-FA91-4623-91F3-57B2CC7C588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188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7912A-8CA0-4CE7-A32D-8F9B7E32C44C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616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1DC712-7A7E-4DFE-84B2-FB3AAB4E0E3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757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employmentandlabourmarket/peopleinwork/employmentandemployeetypes/datasets/employmentunemploymentandeconomicinactivitybyagegroupseasonallyadjusteda05s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5968304-AB94-0BE6-F1A8-6168F2E396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8878345"/>
              </p:ext>
            </p:extLst>
          </p:nvPr>
        </p:nvGraphicFramePr>
        <p:xfrm>
          <a:off x="0" y="0"/>
          <a:ext cx="9906000" cy="6132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B8C0909-E6B4-BE88-4E01-DE0F16190D73}"/>
              </a:ext>
            </a:extLst>
          </p:cNvPr>
          <p:cNvSpPr txBox="1"/>
          <p:nvPr/>
        </p:nvSpPr>
        <p:spPr>
          <a:xfrm>
            <a:off x="21617" y="6429248"/>
            <a:ext cx="990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Unemployment by age group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27EF40-EAA1-DB56-9534-B1355CA336E1}"/>
              </a:ext>
            </a:extLst>
          </p:cNvPr>
          <p:cNvSpPr txBox="1"/>
          <p:nvPr/>
        </p:nvSpPr>
        <p:spPr>
          <a:xfrm>
            <a:off x="719328" y="6108438"/>
            <a:ext cx="7420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A05 SA: Employment, unemployment and economic inactivity by age group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(ONS)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311</TotalTime>
  <Words>24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29</cp:revision>
  <dcterms:created xsi:type="dcterms:W3CDTF">2018-08-12T10:55:56Z</dcterms:created>
  <dcterms:modified xsi:type="dcterms:W3CDTF">2026-02-27T19:04:30Z</dcterms:modified>
</cp:coreProperties>
</file>