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258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FF"/>
    <a:srgbClr val="FFFFEB"/>
    <a:srgbClr val="FFFF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36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647425802543913"/>
          <c:y val="3.1893323163495579E-2"/>
          <c:w val="0.83214758732081562"/>
          <c:h val="0.85850860420650099"/>
        </c:manualLayout>
      </c:layout>
      <c:lineChart>
        <c:grouping val="standard"/>
        <c:varyColors val="0"/>
        <c:ser>
          <c:idx val="5"/>
          <c:order val="0"/>
          <c:tx>
            <c:strRef>
              <c:f>Sheet1!$B$1</c:f>
              <c:strCache>
                <c:ptCount val="1"/>
                <c:pt idx="0">
                  <c:v>Inflation</c:v>
                </c:pt>
              </c:strCache>
            </c:strRef>
          </c:tx>
          <c:spPr>
            <a:ln w="34925">
              <a:solidFill>
                <a:srgbClr val="C00000"/>
              </a:solidFill>
              <a:prstDash val="solid"/>
            </a:ln>
          </c:spPr>
          <c:marker>
            <c:symbol val="none"/>
          </c:marker>
          <c:cat>
            <c:numRef>
              <c:f>Sheet1!$A$2:$A$264</c:f>
              <c:numCache>
                <c:formatCode>mmm\-yy</c:formatCode>
                <c:ptCount val="263"/>
                <c:pt idx="0">
                  <c:v>35796</c:v>
                </c:pt>
                <c:pt idx="1">
                  <c:v>35827</c:v>
                </c:pt>
                <c:pt idx="2">
                  <c:v>35855</c:v>
                </c:pt>
                <c:pt idx="3">
                  <c:v>35886</c:v>
                </c:pt>
                <c:pt idx="4">
                  <c:v>35916</c:v>
                </c:pt>
                <c:pt idx="5">
                  <c:v>35947</c:v>
                </c:pt>
                <c:pt idx="6">
                  <c:v>35977</c:v>
                </c:pt>
                <c:pt idx="7">
                  <c:v>36008</c:v>
                </c:pt>
                <c:pt idx="8">
                  <c:v>36039</c:v>
                </c:pt>
                <c:pt idx="9">
                  <c:v>36069</c:v>
                </c:pt>
                <c:pt idx="10">
                  <c:v>36100</c:v>
                </c:pt>
                <c:pt idx="11">
                  <c:v>36130</c:v>
                </c:pt>
                <c:pt idx="12">
                  <c:v>36161</c:v>
                </c:pt>
                <c:pt idx="13">
                  <c:v>36192</c:v>
                </c:pt>
                <c:pt idx="14">
                  <c:v>36220</c:v>
                </c:pt>
                <c:pt idx="15">
                  <c:v>36251</c:v>
                </c:pt>
                <c:pt idx="16">
                  <c:v>36281</c:v>
                </c:pt>
                <c:pt idx="17">
                  <c:v>36312</c:v>
                </c:pt>
                <c:pt idx="18">
                  <c:v>36342</c:v>
                </c:pt>
                <c:pt idx="19">
                  <c:v>36373</c:v>
                </c:pt>
                <c:pt idx="20">
                  <c:v>36404</c:v>
                </c:pt>
                <c:pt idx="21">
                  <c:v>36434</c:v>
                </c:pt>
                <c:pt idx="22">
                  <c:v>36465</c:v>
                </c:pt>
                <c:pt idx="23">
                  <c:v>36495</c:v>
                </c:pt>
                <c:pt idx="24">
                  <c:v>36526</c:v>
                </c:pt>
                <c:pt idx="25">
                  <c:v>36557</c:v>
                </c:pt>
                <c:pt idx="26">
                  <c:v>36586</c:v>
                </c:pt>
                <c:pt idx="27">
                  <c:v>36617</c:v>
                </c:pt>
                <c:pt idx="28">
                  <c:v>36647</c:v>
                </c:pt>
                <c:pt idx="29">
                  <c:v>36678</c:v>
                </c:pt>
                <c:pt idx="30">
                  <c:v>36708</c:v>
                </c:pt>
                <c:pt idx="31">
                  <c:v>36739</c:v>
                </c:pt>
                <c:pt idx="32">
                  <c:v>36770</c:v>
                </c:pt>
                <c:pt idx="33">
                  <c:v>36800</c:v>
                </c:pt>
                <c:pt idx="34">
                  <c:v>36831</c:v>
                </c:pt>
                <c:pt idx="35">
                  <c:v>36861</c:v>
                </c:pt>
                <c:pt idx="36">
                  <c:v>36892</c:v>
                </c:pt>
                <c:pt idx="37">
                  <c:v>36923</c:v>
                </c:pt>
                <c:pt idx="38">
                  <c:v>36951</c:v>
                </c:pt>
                <c:pt idx="39">
                  <c:v>36982</c:v>
                </c:pt>
                <c:pt idx="40">
                  <c:v>37012</c:v>
                </c:pt>
                <c:pt idx="41">
                  <c:v>37043</c:v>
                </c:pt>
                <c:pt idx="42">
                  <c:v>37073</c:v>
                </c:pt>
                <c:pt idx="43">
                  <c:v>37104</c:v>
                </c:pt>
                <c:pt idx="44">
                  <c:v>37135</c:v>
                </c:pt>
                <c:pt idx="45">
                  <c:v>37165</c:v>
                </c:pt>
                <c:pt idx="46">
                  <c:v>37196</c:v>
                </c:pt>
                <c:pt idx="47">
                  <c:v>37226</c:v>
                </c:pt>
                <c:pt idx="48">
                  <c:v>37257</c:v>
                </c:pt>
                <c:pt idx="49">
                  <c:v>37288</c:v>
                </c:pt>
                <c:pt idx="50">
                  <c:v>37316</c:v>
                </c:pt>
                <c:pt idx="51">
                  <c:v>37347</c:v>
                </c:pt>
                <c:pt idx="52">
                  <c:v>37377</c:v>
                </c:pt>
                <c:pt idx="53">
                  <c:v>37408</c:v>
                </c:pt>
                <c:pt idx="54">
                  <c:v>37438</c:v>
                </c:pt>
                <c:pt idx="55">
                  <c:v>37469</c:v>
                </c:pt>
                <c:pt idx="56">
                  <c:v>37500</c:v>
                </c:pt>
                <c:pt idx="57">
                  <c:v>37530</c:v>
                </c:pt>
                <c:pt idx="58">
                  <c:v>37561</c:v>
                </c:pt>
                <c:pt idx="59">
                  <c:v>37591</c:v>
                </c:pt>
                <c:pt idx="60">
                  <c:v>37622</c:v>
                </c:pt>
                <c:pt idx="61">
                  <c:v>37653</c:v>
                </c:pt>
                <c:pt idx="62">
                  <c:v>37681</c:v>
                </c:pt>
                <c:pt idx="63">
                  <c:v>37712</c:v>
                </c:pt>
                <c:pt idx="64">
                  <c:v>37742</c:v>
                </c:pt>
                <c:pt idx="65">
                  <c:v>37773</c:v>
                </c:pt>
                <c:pt idx="66">
                  <c:v>37803</c:v>
                </c:pt>
                <c:pt idx="67">
                  <c:v>37834</c:v>
                </c:pt>
                <c:pt idx="68">
                  <c:v>37865</c:v>
                </c:pt>
                <c:pt idx="69">
                  <c:v>37895</c:v>
                </c:pt>
                <c:pt idx="70">
                  <c:v>37926</c:v>
                </c:pt>
                <c:pt idx="71">
                  <c:v>37956</c:v>
                </c:pt>
                <c:pt idx="72">
                  <c:v>37987</c:v>
                </c:pt>
                <c:pt idx="73">
                  <c:v>38018</c:v>
                </c:pt>
                <c:pt idx="74">
                  <c:v>38047</c:v>
                </c:pt>
                <c:pt idx="75">
                  <c:v>38078</c:v>
                </c:pt>
                <c:pt idx="76">
                  <c:v>38108</c:v>
                </c:pt>
                <c:pt idx="77">
                  <c:v>38139</c:v>
                </c:pt>
                <c:pt idx="78">
                  <c:v>38169</c:v>
                </c:pt>
                <c:pt idx="79">
                  <c:v>38200</c:v>
                </c:pt>
                <c:pt idx="80">
                  <c:v>38231</c:v>
                </c:pt>
                <c:pt idx="81">
                  <c:v>38261</c:v>
                </c:pt>
                <c:pt idx="82">
                  <c:v>38292</c:v>
                </c:pt>
                <c:pt idx="83">
                  <c:v>38322</c:v>
                </c:pt>
                <c:pt idx="84">
                  <c:v>38353</c:v>
                </c:pt>
                <c:pt idx="85">
                  <c:v>38384</c:v>
                </c:pt>
                <c:pt idx="86">
                  <c:v>38412</c:v>
                </c:pt>
                <c:pt idx="87">
                  <c:v>38443</c:v>
                </c:pt>
                <c:pt idx="88">
                  <c:v>38473</c:v>
                </c:pt>
                <c:pt idx="89">
                  <c:v>38504</c:v>
                </c:pt>
                <c:pt idx="90">
                  <c:v>38534</c:v>
                </c:pt>
                <c:pt idx="91">
                  <c:v>38565</c:v>
                </c:pt>
                <c:pt idx="92">
                  <c:v>38596</c:v>
                </c:pt>
                <c:pt idx="93">
                  <c:v>38626</c:v>
                </c:pt>
                <c:pt idx="94">
                  <c:v>38657</c:v>
                </c:pt>
                <c:pt idx="95">
                  <c:v>38687</c:v>
                </c:pt>
                <c:pt idx="96">
                  <c:v>38718</c:v>
                </c:pt>
                <c:pt idx="97">
                  <c:v>38749</c:v>
                </c:pt>
                <c:pt idx="98">
                  <c:v>38777</c:v>
                </c:pt>
                <c:pt idx="99">
                  <c:v>38808</c:v>
                </c:pt>
                <c:pt idx="100">
                  <c:v>38838</c:v>
                </c:pt>
                <c:pt idx="101">
                  <c:v>38869</c:v>
                </c:pt>
                <c:pt idx="102">
                  <c:v>38899</c:v>
                </c:pt>
                <c:pt idx="103">
                  <c:v>38930</c:v>
                </c:pt>
                <c:pt idx="104">
                  <c:v>38961</c:v>
                </c:pt>
                <c:pt idx="105">
                  <c:v>38991</c:v>
                </c:pt>
                <c:pt idx="106">
                  <c:v>39022</c:v>
                </c:pt>
                <c:pt idx="107">
                  <c:v>39052</c:v>
                </c:pt>
                <c:pt idx="108">
                  <c:v>39083</c:v>
                </c:pt>
                <c:pt idx="109">
                  <c:v>39114</c:v>
                </c:pt>
                <c:pt idx="110">
                  <c:v>39142</c:v>
                </c:pt>
                <c:pt idx="111">
                  <c:v>39173</c:v>
                </c:pt>
                <c:pt idx="112">
                  <c:v>39203</c:v>
                </c:pt>
                <c:pt idx="113">
                  <c:v>39234</c:v>
                </c:pt>
                <c:pt idx="114">
                  <c:v>39264</c:v>
                </c:pt>
                <c:pt idx="115">
                  <c:v>39295</c:v>
                </c:pt>
                <c:pt idx="116">
                  <c:v>39326</c:v>
                </c:pt>
                <c:pt idx="117">
                  <c:v>39356</c:v>
                </c:pt>
                <c:pt idx="118">
                  <c:v>39387</c:v>
                </c:pt>
                <c:pt idx="119">
                  <c:v>39417</c:v>
                </c:pt>
                <c:pt idx="120">
                  <c:v>39448</c:v>
                </c:pt>
                <c:pt idx="121">
                  <c:v>39479</c:v>
                </c:pt>
                <c:pt idx="122">
                  <c:v>39508</c:v>
                </c:pt>
                <c:pt idx="123">
                  <c:v>39539</c:v>
                </c:pt>
                <c:pt idx="124">
                  <c:v>39569</c:v>
                </c:pt>
                <c:pt idx="125">
                  <c:v>39600</c:v>
                </c:pt>
                <c:pt idx="126">
                  <c:v>39630</c:v>
                </c:pt>
                <c:pt idx="127">
                  <c:v>39661</c:v>
                </c:pt>
                <c:pt idx="128">
                  <c:v>39692</c:v>
                </c:pt>
                <c:pt idx="129">
                  <c:v>39722</c:v>
                </c:pt>
                <c:pt idx="130">
                  <c:v>39753</c:v>
                </c:pt>
                <c:pt idx="131">
                  <c:v>39783</c:v>
                </c:pt>
                <c:pt idx="132">
                  <c:v>39814</c:v>
                </c:pt>
                <c:pt idx="133">
                  <c:v>39845</c:v>
                </c:pt>
                <c:pt idx="134">
                  <c:v>39873</c:v>
                </c:pt>
                <c:pt idx="135">
                  <c:v>39904</c:v>
                </c:pt>
                <c:pt idx="136">
                  <c:v>39934</c:v>
                </c:pt>
                <c:pt idx="137">
                  <c:v>39965</c:v>
                </c:pt>
                <c:pt idx="138">
                  <c:v>39995</c:v>
                </c:pt>
                <c:pt idx="139">
                  <c:v>40026</c:v>
                </c:pt>
                <c:pt idx="140">
                  <c:v>40057</c:v>
                </c:pt>
                <c:pt idx="141">
                  <c:v>40087</c:v>
                </c:pt>
                <c:pt idx="142">
                  <c:v>40118</c:v>
                </c:pt>
                <c:pt idx="143">
                  <c:v>40148</c:v>
                </c:pt>
                <c:pt idx="144">
                  <c:v>40179</c:v>
                </c:pt>
                <c:pt idx="145">
                  <c:v>40210</c:v>
                </c:pt>
                <c:pt idx="146">
                  <c:v>40238</c:v>
                </c:pt>
                <c:pt idx="147">
                  <c:v>40269</c:v>
                </c:pt>
                <c:pt idx="148">
                  <c:v>40299</c:v>
                </c:pt>
                <c:pt idx="149">
                  <c:v>40330</c:v>
                </c:pt>
                <c:pt idx="150">
                  <c:v>40360</c:v>
                </c:pt>
                <c:pt idx="151">
                  <c:v>40391</c:v>
                </c:pt>
                <c:pt idx="152">
                  <c:v>40422</c:v>
                </c:pt>
                <c:pt idx="153">
                  <c:v>40452</c:v>
                </c:pt>
                <c:pt idx="154">
                  <c:v>40483</c:v>
                </c:pt>
                <c:pt idx="155">
                  <c:v>40513</c:v>
                </c:pt>
                <c:pt idx="156">
                  <c:v>40544</c:v>
                </c:pt>
                <c:pt idx="157">
                  <c:v>40575</c:v>
                </c:pt>
                <c:pt idx="158">
                  <c:v>40603</c:v>
                </c:pt>
                <c:pt idx="159">
                  <c:v>40634</c:v>
                </c:pt>
                <c:pt idx="160">
                  <c:v>40664</c:v>
                </c:pt>
                <c:pt idx="161">
                  <c:v>40695</c:v>
                </c:pt>
                <c:pt idx="162">
                  <c:v>40725</c:v>
                </c:pt>
                <c:pt idx="163">
                  <c:v>40756</c:v>
                </c:pt>
                <c:pt idx="164">
                  <c:v>40787</c:v>
                </c:pt>
                <c:pt idx="165">
                  <c:v>40817</c:v>
                </c:pt>
                <c:pt idx="166">
                  <c:v>40848</c:v>
                </c:pt>
                <c:pt idx="167">
                  <c:v>40878</c:v>
                </c:pt>
                <c:pt idx="168">
                  <c:v>40909</c:v>
                </c:pt>
                <c:pt idx="169">
                  <c:v>40940</c:v>
                </c:pt>
                <c:pt idx="170">
                  <c:v>40969</c:v>
                </c:pt>
                <c:pt idx="171">
                  <c:v>41000</c:v>
                </c:pt>
                <c:pt idx="172">
                  <c:v>41030</c:v>
                </c:pt>
                <c:pt idx="173">
                  <c:v>41061</c:v>
                </c:pt>
                <c:pt idx="174">
                  <c:v>41091</c:v>
                </c:pt>
                <c:pt idx="175">
                  <c:v>41122</c:v>
                </c:pt>
                <c:pt idx="176">
                  <c:v>41153</c:v>
                </c:pt>
                <c:pt idx="177">
                  <c:v>41183</c:v>
                </c:pt>
                <c:pt idx="178">
                  <c:v>41214</c:v>
                </c:pt>
                <c:pt idx="179">
                  <c:v>41244</c:v>
                </c:pt>
                <c:pt idx="180">
                  <c:v>41275</c:v>
                </c:pt>
                <c:pt idx="181">
                  <c:v>41306</c:v>
                </c:pt>
                <c:pt idx="182">
                  <c:v>41334</c:v>
                </c:pt>
                <c:pt idx="183">
                  <c:v>41365</c:v>
                </c:pt>
                <c:pt idx="184">
                  <c:v>41395</c:v>
                </c:pt>
                <c:pt idx="185">
                  <c:v>41426</c:v>
                </c:pt>
                <c:pt idx="186">
                  <c:v>41456</c:v>
                </c:pt>
                <c:pt idx="187">
                  <c:v>41487</c:v>
                </c:pt>
                <c:pt idx="188">
                  <c:v>41518</c:v>
                </c:pt>
                <c:pt idx="189">
                  <c:v>41548</c:v>
                </c:pt>
                <c:pt idx="190">
                  <c:v>41579</c:v>
                </c:pt>
                <c:pt idx="191">
                  <c:v>41609</c:v>
                </c:pt>
                <c:pt idx="192">
                  <c:v>41640</c:v>
                </c:pt>
                <c:pt idx="193">
                  <c:v>41671</c:v>
                </c:pt>
                <c:pt idx="194">
                  <c:v>41699</c:v>
                </c:pt>
                <c:pt idx="195">
                  <c:v>41730</c:v>
                </c:pt>
                <c:pt idx="196">
                  <c:v>41760</c:v>
                </c:pt>
                <c:pt idx="197">
                  <c:v>41791</c:v>
                </c:pt>
                <c:pt idx="198">
                  <c:v>41821</c:v>
                </c:pt>
                <c:pt idx="199">
                  <c:v>41852</c:v>
                </c:pt>
                <c:pt idx="200">
                  <c:v>41883</c:v>
                </c:pt>
                <c:pt idx="201">
                  <c:v>41913</c:v>
                </c:pt>
                <c:pt idx="202">
                  <c:v>41944</c:v>
                </c:pt>
                <c:pt idx="203">
                  <c:v>41974</c:v>
                </c:pt>
                <c:pt idx="204">
                  <c:v>42005</c:v>
                </c:pt>
                <c:pt idx="205">
                  <c:v>42036</c:v>
                </c:pt>
                <c:pt idx="206">
                  <c:v>42064</c:v>
                </c:pt>
                <c:pt idx="207">
                  <c:v>42095</c:v>
                </c:pt>
                <c:pt idx="208">
                  <c:v>42125</c:v>
                </c:pt>
                <c:pt idx="209">
                  <c:v>42156</c:v>
                </c:pt>
                <c:pt idx="210">
                  <c:v>42186</c:v>
                </c:pt>
                <c:pt idx="211">
                  <c:v>42217</c:v>
                </c:pt>
                <c:pt idx="212">
                  <c:v>42248</c:v>
                </c:pt>
                <c:pt idx="213">
                  <c:v>42278</c:v>
                </c:pt>
                <c:pt idx="214">
                  <c:v>42309</c:v>
                </c:pt>
                <c:pt idx="215">
                  <c:v>42339</c:v>
                </c:pt>
                <c:pt idx="216">
                  <c:v>42370</c:v>
                </c:pt>
                <c:pt idx="217">
                  <c:v>42401</c:v>
                </c:pt>
                <c:pt idx="218">
                  <c:v>42430</c:v>
                </c:pt>
                <c:pt idx="219">
                  <c:v>42461</c:v>
                </c:pt>
                <c:pt idx="220">
                  <c:v>42491</c:v>
                </c:pt>
                <c:pt idx="221">
                  <c:v>42522</c:v>
                </c:pt>
                <c:pt idx="222">
                  <c:v>42552</c:v>
                </c:pt>
                <c:pt idx="223">
                  <c:v>42583</c:v>
                </c:pt>
                <c:pt idx="224">
                  <c:v>42614</c:v>
                </c:pt>
                <c:pt idx="225">
                  <c:v>42644</c:v>
                </c:pt>
                <c:pt idx="226">
                  <c:v>42675</c:v>
                </c:pt>
                <c:pt idx="227">
                  <c:v>42705</c:v>
                </c:pt>
                <c:pt idx="228">
                  <c:v>42736</c:v>
                </c:pt>
                <c:pt idx="229">
                  <c:v>42767</c:v>
                </c:pt>
                <c:pt idx="230">
                  <c:v>42795</c:v>
                </c:pt>
                <c:pt idx="231">
                  <c:v>42826</c:v>
                </c:pt>
                <c:pt idx="232">
                  <c:v>42856</c:v>
                </c:pt>
                <c:pt idx="233">
                  <c:v>42887</c:v>
                </c:pt>
                <c:pt idx="234">
                  <c:v>42917</c:v>
                </c:pt>
                <c:pt idx="235">
                  <c:v>42948</c:v>
                </c:pt>
                <c:pt idx="236">
                  <c:v>42979</c:v>
                </c:pt>
                <c:pt idx="237">
                  <c:v>43009</c:v>
                </c:pt>
                <c:pt idx="238">
                  <c:v>43040</c:v>
                </c:pt>
                <c:pt idx="239">
                  <c:v>43070</c:v>
                </c:pt>
                <c:pt idx="240">
                  <c:v>43101</c:v>
                </c:pt>
                <c:pt idx="241">
                  <c:v>43132</c:v>
                </c:pt>
                <c:pt idx="242">
                  <c:v>43160</c:v>
                </c:pt>
                <c:pt idx="243">
                  <c:v>43191</c:v>
                </c:pt>
                <c:pt idx="244">
                  <c:v>43221</c:v>
                </c:pt>
                <c:pt idx="245">
                  <c:v>43252</c:v>
                </c:pt>
                <c:pt idx="246">
                  <c:v>43282</c:v>
                </c:pt>
                <c:pt idx="247">
                  <c:v>43313</c:v>
                </c:pt>
                <c:pt idx="248">
                  <c:v>43344</c:v>
                </c:pt>
                <c:pt idx="249">
                  <c:v>43374</c:v>
                </c:pt>
                <c:pt idx="250">
                  <c:v>43405</c:v>
                </c:pt>
                <c:pt idx="251">
                  <c:v>43435</c:v>
                </c:pt>
                <c:pt idx="252">
                  <c:v>43466</c:v>
                </c:pt>
                <c:pt idx="253">
                  <c:v>43497</c:v>
                </c:pt>
                <c:pt idx="254">
                  <c:v>43525</c:v>
                </c:pt>
                <c:pt idx="255">
                  <c:v>43556</c:v>
                </c:pt>
                <c:pt idx="256">
                  <c:v>43586</c:v>
                </c:pt>
                <c:pt idx="257">
                  <c:v>43617</c:v>
                </c:pt>
                <c:pt idx="258">
                  <c:v>43647</c:v>
                </c:pt>
                <c:pt idx="259">
                  <c:v>43678</c:v>
                </c:pt>
                <c:pt idx="260">
                  <c:v>43709</c:v>
                </c:pt>
                <c:pt idx="261">
                  <c:v>43739</c:v>
                </c:pt>
                <c:pt idx="262">
                  <c:v>43770</c:v>
                </c:pt>
              </c:numCache>
            </c:numRef>
          </c:cat>
          <c:val>
            <c:numRef>
              <c:f>Sheet1!$B$2:$B$264</c:f>
              <c:numCache>
                <c:formatCode>#0.0</c:formatCode>
                <c:ptCount val="263"/>
                <c:pt idx="0">
                  <c:v>1.6</c:v>
                </c:pt>
                <c:pt idx="1">
                  <c:v>1.4</c:v>
                </c:pt>
                <c:pt idx="2">
                  <c:v>1.4</c:v>
                </c:pt>
                <c:pt idx="3">
                  <c:v>1.4</c:v>
                </c:pt>
                <c:pt idx="4">
                  <c:v>1.7</c:v>
                </c:pt>
                <c:pt idx="5">
                  <c:v>1.6</c:v>
                </c:pt>
                <c:pt idx="6">
                  <c:v>1.7</c:v>
                </c:pt>
                <c:pt idx="7">
                  <c:v>1.6</c:v>
                </c:pt>
                <c:pt idx="8">
                  <c:v>1.4</c:v>
                </c:pt>
                <c:pt idx="9">
                  <c:v>1.5</c:v>
                </c:pt>
                <c:pt idx="10">
                  <c:v>1.5</c:v>
                </c:pt>
                <c:pt idx="11">
                  <c:v>1.6</c:v>
                </c:pt>
                <c:pt idx="12" formatCode="General">
                  <c:v>1.7</c:v>
                </c:pt>
                <c:pt idx="13" formatCode="General">
                  <c:v>1.7</c:v>
                </c:pt>
                <c:pt idx="14" formatCode="General">
                  <c:v>1.7</c:v>
                </c:pt>
                <c:pt idx="15" formatCode="General">
                  <c:v>2.2999999999999998</c:v>
                </c:pt>
                <c:pt idx="16" formatCode="General">
                  <c:v>2.1</c:v>
                </c:pt>
                <c:pt idx="17" formatCode="General">
                  <c:v>2</c:v>
                </c:pt>
                <c:pt idx="18" formatCode="General">
                  <c:v>2.1</c:v>
                </c:pt>
                <c:pt idx="19" formatCode="General">
                  <c:v>2.2999999999999998</c:v>
                </c:pt>
                <c:pt idx="20" formatCode="General">
                  <c:v>2.6</c:v>
                </c:pt>
                <c:pt idx="21" formatCode="General">
                  <c:v>2.6</c:v>
                </c:pt>
                <c:pt idx="22" formatCode="General">
                  <c:v>2.6</c:v>
                </c:pt>
                <c:pt idx="23" formatCode="General">
                  <c:v>2.7</c:v>
                </c:pt>
                <c:pt idx="24">
                  <c:v>2.8</c:v>
                </c:pt>
                <c:pt idx="25">
                  <c:v>3.2</c:v>
                </c:pt>
                <c:pt idx="26">
                  <c:v>3.8</c:v>
                </c:pt>
                <c:pt idx="27">
                  <c:v>3</c:v>
                </c:pt>
                <c:pt idx="28">
                  <c:v>3.1</c:v>
                </c:pt>
                <c:pt idx="29">
                  <c:v>3.7</c:v>
                </c:pt>
                <c:pt idx="30">
                  <c:v>3.6</c:v>
                </c:pt>
                <c:pt idx="31">
                  <c:v>3.4</c:v>
                </c:pt>
                <c:pt idx="32">
                  <c:v>3.5</c:v>
                </c:pt>
                <c:pt idx="33">
                  <c:v>3.5</c:v>
                </c:pt>
                <c:pt idx="34">
                  <c:v>3.4</c:v>
                </c:pt>
                <c:pt idx="35">
                  <c:v>3.4</c:v>
                </c:pt>
                <c:pt idx="36">
                  <c:v>3.7</c:v>
                </c:pt>
                <c:pt idx="37">
                  <c:v>3.5</c:v>
                </c:pt>
                <c:pt idx="38">
                  <c:v>3</c:v>
                </c:pt>
                <c:pt idx="39">
                  <c:v>3.2</c:v>
                </c:pt>
                <c:pt idx="40">
                  <c:v>3.6</c:v>
                </c:pt>
                <c:pt idx="41">
                  <c:v>3.2</c:v>
                </c:pt>
                <c:pt idx="42">
                  <c:v>2.7</c:v>
                </c:pt>
                <c:pt idx="43">
                  <c:v>2.7</c:v>
                </c:pt>
                <c:pt idx="44">
                  <c:v>2.6</c:v>
                </c:pt>
                <c:pt idx="45">
                  <c:v>2.1</c:v>
                </c:pt>
                <c:pt idx="46">
                  <c:v>1.9</c:v>
                </c:pt>
                <c:pt idx="47">
                  <c:v>1.6</c:v>
                </c:pt>
                <c:pt idx="48">
                  <c:v>1.2</c:v>
                </c:pt>
                <c:pt idx="49">
                  <c:v>1.1000000000000001</c:v>
                </c:pt>
                <c:pt idx="50">
                  <c:v>1.4</c:v>
                </c:pt>
                <c:pt idx="51">
                  <c:v>1.6</c:v>
                </c:pt>
                <c:pt idx="52">
                  <c:v>1.2</c:v>
                </c:pt>
                <c:pt idx="53">
                  <c:v>1.1000000000000001</c:v>
                </c:pt>
                <c:pt idx="54">
                  <c:v>1.5</c:v>
                </c:pt>
                <c:pt idx="55">
                  <c:v>1.7</c:v>
                </c:pt>
                <c:pt idx="56">
                  <c:v>1.5</c:v>
                </c:pt>
                <c:pt idx="57">
                  <c:v>2</c:v>
                </c:pt>
                <c:pt idx="58">
                  <c:v>2.2999999999999998</c:v>
                </c:pt>
                <c:pt idx="59">
                  <c:v>2.5</c:v>
                </c:pt>
                <c:pt idx="60">
                  <c:v>2.8</c:v>
                </c:pt>
                <c:pt idx="61">
                  <c:v>3.1</c:v>
                </c:pt>
                <c:pt idx="62">
                  <c:v>3</c:v>
                </c:pt>
                <c:pt idx="63">
                  <c:v>2.2000000000000002</c:v>
                </c:pt>
                <c:pt idx="64">
                  <c:v>1.9</c:v>
                </c:pt>
                <c:pt idx="65">
                  <c:v>1.9</c:v>
                </c:pt>
                <c:pt idx="66">
                  <c:v>2.1</c:v>
                </c:pt>
                <c:pt idx="67">
                  <c:v>2.2000000000000002</c:v>
                </c:pt>
                <c:pt idx="68">
                  <c:v>2.4</c:v>
                </c:pt>
                <c:pt idx="69">
                  <c:v>2</c:v>
                </c:pt>
                <c:pt idx="70">
                  <c:v>1.9</c:v>
                </c:pt>
                <c:pt idx="71">
                  <c:v>2</c:v>
                </c:pt>
                <c:pt idx="72">
                  <c:v>2</c:v>
                </c:pt>
                <c:pt idx="73">
                  <c:v>1.7</c:v>
                </c:pt>
                <c:pt idx="74">
                  <c:v>1.7</c:v>
                </c:pt>
                <c:pt idx="75">
                  <c:v>2.2999999999999998</c:v>
                </c:pt>
                <c:pt idx="76">
                  <c:v>2.9</c:v>
                </c:pt>
                <c:pt idx="77">
                  <c:v>3.2</c:v>
                </c:pt>
                <c:pt idx="78">
                  <c:v>2.9</c:v>
                </c:pt>
                <c:pt idx="79">
                  <c:v>2.5</c:v>
                </c:pt>
                <c:pt idx="80">
                  <c:v>2.5</c:v>
                </c:pt>
                <c:pt idx="81">
                  <c:v>3.2</c:v>
                </c:pt>
                <c:pt idx="82">
                  <c:v>3.6</c:v>
                </c:pt>
                <c:pt idx="83">
                  <c:v>3.3</c:v>
                </c:pt>
                <c:pt idx="84">
                  <c:v>2.8</c:v>
                </c:pt>
                <c:pt idx="85">
                  <c:v>3.1</c:v>
                </c:pt>
                <c:pt idx="86">
                  <c:v>3.2</c:v>
                </c:pt>
                <c:pt idx="87">
                  <c:v>3.4</c:v>
                </c:pt>
                <c:pt idx="88">
                  <c:v>2.9</c:v>
                </c:pt>
                <c:pt idx="89">
                  <c:v>2.5</c:v>
                </c:pt>
                <c:pt idx="90">
                  <c:v>3.1</c:v>
                </c:pt>
                <c:pt idx="91">
                  <c:v>3.6</c:v>
                </c:pt>
                <c:pt idx="92">
                  <c:v>4.7</c:v>
                </c:pt>
                <c:pt idx="93">
                  <c:v>4.4000000000000004</c:v>
                </c:pt>
                <c:pt idx="94">
                  <c:v>3.3</c:v>
                </c:pt>
                <c:pt idx="95">
                  <c:v>3.3</c:v>
                </c:pt>
                <c:pt idx="96">
                  <c:v>4</c:v>
                </c:pt>
                <c:pt idx="97">
                  <c:v>3.6</c:v>
                </c:pt>
                <c:pt idx="98">
                  <c:v>3.4</c:v>
                </c:pt>
                <c:pt idx="99">
                  <c:v>3.6</c:v>
                </c:pt>
                <c:pt idx="100">
                  <c:v>4</c:v>
                </c:pt>
                <c:pt idx="101">
                  <c:v>4.2</c:v>
                </c:pt>
                <c:pt idx="102">
                  <c:v>4.0999999999999996</c:v>
                </c:pt>
                <c:pt idx="103">
                  <c:v>3.9</c:v>
                </c:pt>
                <c:pt idx="104">
                  <c:v>2</c:v>
                </c:pt>
                <c:pt idx="105">
                  <c:v>1.4</c:v>
                </c:pt>
                <c:pt idx="106">
                  <c:v>2</c:v>
                </c:pt>
                <c:pt idx="107">
                  <c:v>2.5</c:v>
                </c:pt>
                <c:pt idx="108">
                  <c:v>2.1</c:v>
                </c:pt>
                <c:pt idx="109">
                  <c:v>2.4</c:v>
                </c:pt>
                <c:pt idx="110">
                  <c:v>2.8</c:v>
                </c:pt>
                <c:pt idx="111">
                  <c:v>2.6</c:v>
                </c:pt>
                <c:pt idx="112">
                  <c:v>2.7</c:v>
                </c:pt>
                <c:pt idx="113">
                  <c:v>2.7</c:v>
                </c:pt>
                <c:pt idx="114">
                  <c:v>2.2999999999999998</c:v>
                </c:pt>
                <c:pt idx="115">
                  <c:v>1.9</c:v>
                </c:pt>
                <c:pt idx="116">
                  <c:v>2.8</c:v>
                </c:pt>
                <c:pt idx="117">
                  <c:v>3.6</c:v>
                </c:pt>
                <c:pt idx="118">
                  <c:v>4.4000000000000004</c:v>
                </c:pt>
                <c:pt idx="119">
                  <c:v>4.0999999999999996</c:v>
                </c:pt>
                <c:pt idx="120">
                  <c:v>4.3</c:v>
                </c:pt>
                <c:pt idx="121">
                  <c:v>4.0999999999999996</c:v>
                </c:pt>
                <c:pt idx="122">
                  <c:v>4</c:v>
                </c:pt>
                <c:pt idx="123">
                  <c:v>3.9</c:v>
                </c:pt>
                <c:pt idx="124">
                  <c:v>4.0999999999999996</c:v>
                </c:pt>
                <c:pt idx="125">
                  <c:v>4.9000000000000004</c:v>
                </c:pt>
                <c:pt idx="126">
                  <c:v>5.5</c:v>
                </c:pt>
                <c:pt idx="127">
                  <c:v>5.3</c:v>
                </c:pt>
                <c:pt idx="128">
                  <c:v>5</c:v>
                </c:pt>
                <c:pt idx="129">
                  <c:v>3.7</c:v>
                </c:pt>
                <c:pt idx="130">
                  <c:v>1.1000000000000001</c:v>
                </c:pt>
                <c:pt idx="131">
                  <c:v>0</c:v>
                </c:pt>
                <c:pt idx="132">
                  <c:v>-0.1</c:v>
                </c:pt>
                <c:pt idx="133">
                  <c:v>0</c:v>
                </c:pt>
                <c:pt idx="134">
                  <c:v>-0.4</c:v>
                </c:pt>
                <c:pt idx="135">
                  <c:v>-0.6</c:v>
                </c:pt>
                <c:pt idx="136">
                  <c:v>-1</c:v>
                </c:pt>
                <c:pt idx="137">
                  <c:v>-1.2</c:v>
                </c:pt>
                <c:pt idx="138">
                  <c:v>-2</c:v>
                </c:pt>
                <c:pt idx="139">
                  <c:v>-1.5</c:v>
                </c:pt>
                <c:pt idx="140">
                  <c:v>-1.4</c:v>
                </c:pt>
                <c:pt idx="141">
                  <c:v>-0.2</c:v>
                </c:pt>
                <c:pt idx="142">
                  <c:v>1.9</c:v>
                </c:pt>
                <c:pt idx="143">
                  <c:v>2.8</c:v>
                </c:pt>
                <c:pt idx="144">
                  <c:v>2.6</c:v>
                </c:pt>
                <c:pt idx="145">
                  <c:v>2.2000000000000002</c:v>
                </c:pt>
                <c:pt idx="146">
                  <c:v>2.2999999999999998</c:v>
                </c:pt>
                <c:pt idx="147">
                  <c:v>2.2000000000000002</c:v>
                </c:pt>
                <c:pt idx="148">
                  <c:v>2</c:v>
                </c:pt>
                <c:pt idx="149">
                  <c:v>1.1000000000000001</c:v>
                </c:pt>
                <c:pt idx="150">
                  <c:v>1.3</c:v>
                </c:pt>
                <c:pt idx="151">
                  <c:v>1.2</c:v>
                </c:pt>
                <c:pt idx="152">
                  <c:v>1.1000000000000001</c:v>
                </c:pt>
                <c:pt idx="153">
                  <c:v>1.2</c:v>
                </c:pt>
                <c:pt idx="154">
                  <c:v>1.1000000000000001</c:v>
                </c:pt>
                <c:pt idx="155">
                  <c:v>1.4</c:v>
                </c:pt>
                <c:pt idx="156">
                  <c:v>1.7</c:v>
                </c:pt>
                <c:pt idx="157">
                  <c:v>2.1</c:v>
                </c:pt>
                <c:pt idx="158">
                  <c:v>2.6</c:v>
                </c:pt>
                <c:pt idx="159">
                  <c:v>3.1</c:v>
                </c:pt>
                <c:pt idx="160">
                  <c:v>3.5</c:v>
                </c:pt>
                <c:pt idx="161">
                  <c:v>3.5</c:v>
                </c:pt>
                <c:pt idx="162">
                  <c:v>3.6</c:v>
                </c:pt>
                <c:pt idx="163">
                  <c:v>3.8</c:v>
                </c:pt>
                <c:pt idx="164">
                  <c:v>3.8</c:v>
                </c:pt>
                <c:pt idx="165">
                  <c:v>3.5</c:v>
                </c:pt>
                <c:pt idx="166">
                  <c:v>3.5</c:v>
                </c:pt>
                <c:pt idx="167">
                  <c:v>3.1</c:v>
                </c:pt>
                <c:pt idx="168">
                  <c:v>3</c:v>
                </c:pt>
                <c:pt idx="169">
                  <c:v>2.9</c:v>
                </c:pt>
                <c:pt idx="170">
                  <c:v>2.6</c:v>
                </c:pt>
                <c:pt idx="171">
                  <c:v>2.2999999999999998</c:v>
                </c:pt>
                <c:pt idx="172">
                  <c:v>1.7</c:v>
                </c:pt>
                <c:pt idx="173">
                  <c:v>1.7</c:v>
                </c:pt>
                <c:pt idx="174">
                  <c:v>1.4</c:v>
                </c:pt>
                <c:pt idx="175">
                  <c:v>1.7</c:v>
                </c:pt>
                <c:pt idx="176">
                  <c:v>1.9</c:v>
                </c:pt>
                <c:pt idx="177">
                  <c:v>2.2000000000000002</c:v>
                </c:pt>
                <c:pt idx="178">
                  <c:v>1.8</c:v>
                </c:pt>
                <c:pt idx="179">
                  <c:v>1.8</c:v>
                </c:pt>
                <c:pt idx="180">
                  <c:v>1.7</c:v>
                </c:pt>
                <c:pt idx="181">
                  <c:v>2</c:v>
                </c:pt>
                <c:pt idx="182">
                  <c:v>1.5</c:v>
                </c:pt>
                <c:pt idx="183">
                  <c:v>1.1000000000000001</c:v>
                </c:pt>
                <c:pt idx="184">
                  <c:v>1.4</c:v>
                </c:pt>
                <c:pt idx="185">
                  <c:v>1.7</c:v>
                </c:pt>
                <c:pt idx="186">
                  <c:v>1.9</c:v>
                </c:pt>
                <c:pt idx="187">
                  <c:v>1.5</c:v>
                </c:pt>
                <c:pt idx="188">
                  <c:v>1.1000000000000001</c:v>
                </c:pt>
                <c:pt idx="189">
                  <c:v>0.9</c:v>
                </c:pt>
                <c:pt idx="190">
                  <c:v>1.2</c:v>
                </c:pt>
                <c:pt idx="191">
                  <c:v>1.5</c:v>
                </c:pt>
                <c:pt idx="192">
                  <c:v>1.6</c:v>
                </c:pt>
                <c:pt idx="193">
                  <c:v>1.1000000000000001</c:v>
                </c:pt>
                <c:pt idx="194">
                  <c:v>1.6</c:v>
                </c:pt>
                <c:pt idx="195">
                  <c:v>2</c:v>
                </c:pt>
                <c:pt idx="196">
                  <c:v>2.2000000000000002</c:v>
                </c:pt>
                <c:pt idx="197">
                  <c:v>2.1</c:v>
                </c:pt>
                <c:pt idx="198">
                  <c:v>2</c:v>
                </c:pt>
                <c:pt idx="199">
                  <c:v>1.7</c:v>
                </c:pt>
                <c:pt idx="200">
                  <c:v>1.7</c:v>
                </c:pt>
                <c:pt idx="201">
                  <c:v>1.6</c:v>
                </c:pt>
                <c:pt idx="202">
                  <c:v>1.2</c:v>
                </c:pt>
                <c:pt idx="203">
                  <c:v>0.7</c:v>
                </c:pt>
                <c:pt idx="204">
                  <c:v>-0.2</c:v>
                </c:pt>
                <c:pt idx="205">
                  <c:v>-0.1</c:v>
                </c:pt>
                <c:pt idx="206">
                  <c:v>0</c:v>
                </c:pt>
                <c:pt idx="207">
                  <c:v>-0.1</c:v>
                </c:pt>
                <c:pt idx="208">
                  <c:v>0</c:v>
                </c:pt>
                <c:pt idx="209">
                  <c:v>0.2</c:v>
                </c:pt>
                <c:pt idx="210">
                  <c:v>0.2</c:v>
                </c:pt>
                <c:pt idx="211">
                  <c:v>0.2</c:v>
                </c:pt>
                <c:pt idx="212">
                  <c:v>0</c:v>
                </c:pt>
                <c:pt idx="213">
                  <c:v>0.1</c:v>
                </c:pt>
                <c:pt idx="214">
                  <c:v>0.4</c:v>
                </c:pt>
                <c:pt idx="215">
                  <c:v>0.7</c:v>
                </c:pt>
                <c:pt idx="216">
                  <c:v>1.3</c:v>
                </c:pt>
                <c:pt idx="217">
                  <c:v>0.9</c:v>
                </c:pt>
                <c:pt idx="218">
                  <c:v>0.9</c:v>
                </c:pt>
                <c:pt idx="219">
                  <c:v>1.1000000000000001</c:v>
                </c:pt>
                <c:pt idx="220">
                  <c:v>1.1000000000000001</c:v>
                </c:pt>
                <c:pt idx="221">
                  <c:v>1</c:v>
                </c:pt>
                <c:pt idx="222">
                  <c:v>0.9</c:v>
                </c:pt>
                <c:pt idx="223">
                  <c:v>1.1000000000000001</c:v>
                </c:pt>
                <c:pt idx="224">
                  <c:v>1.5</c:v>
                </c:pt>
                <c:pt idx="225">
                  <c:v>1.6</c:v>
                </c:pt>
                <c:pt idx="226">
                  <c:v>1.7</c:v>
                </c:pt>
                <c:pt idx="227">
                  <c:v>2.1</c:v>
                </c:pt>
                <c:pt idx="228">
                  <c:v>2.5</c:v>
                </c:pt>
                <c:pt idx="229">
                  <c:v>2.7</c:v>
                </c:pt>
                <c:pt idx="230">
                  <c:v>2.4</c:v>
                </c:pt>
                <c:pt idx="231">
                  <c:v>2.2000000000000002</c:v>
                </c:pt>
                <c:pt idx="232">
                  <c:v>1.9</c:v>
                </c:pt>
                <c:pt idx="233">
                  <c:v>1.7</c:v>
                </c:pt>
                <c:pt idx="234">
                  <c:v>1.8</c:v>
                </c:pt>
                <c:pt idx="235">
                  <c:v>2</c:v>
                </c:pt>
                <c:pt idx="236">
                  <c:v>2.2000000000000002</c:v>
                </c:pt>
                <c:pt idx="237">
                  <c:v>2</c:v>
                </c:pt>
                <c:pt idx="238">
                  <c:v>2.2000000000000002</c:v>
                </c:pt>
                <c:pt idx="239">
                  <c:v>2.1</c:v>
                </c:pt>
                <c:pt idx="240">
                  <c:v>2.1</c:v>
                </c:pt>
                <c:pt idx="241">
                  <c:v>2.2000000000000002</c:v>
                </c:pt>
                <c:pt idx="242">
                  <c:v>2.4</c:v>
                </c:pt>
                <c:pt idx="243">
                  <c:v>2.4</c:v>
                </c:pt>
                <c:pt idx="244">
                  <c:v>2.7</c:v>
                </c:pt>
                <c:pt idx="245">
                  <c:v>2.8</c:v>
                </c:pt>
                <c:pt idx="246">
                  <c:v>2.9</c:v>
                </c:pt>
                <c:pt idx="247">
                  <c:v>2.7</c:v>
                </c:pt>
                <c:pt idx="248">
                  <c:v>2.2999999999999998</c:v>
                </c:pt>
                <c:pt idx="249">
                  <c:v>2.5</c:v>
                </c:pt>
                <c:pt idx="250">
                  <c:v>2.2000000000000002</c:v>
                </c:pt>
                <c:pt idx="251">
                  <c:v>1.9</c:v>
                </c:pt>
                <c:pt idx="252">
                  <c:v>1.5</c:v>
                </c:pt>
                <c:pt idx="253">
                  <c:v>1.5</c:v>
                </c:pt>
                <c:pt idx="254">
                  <c:v>1.9</c:v>
                </c:pt>
                <c:pt idx="255">
                  <c:v>2</c:v>
                </c:pt>
                <c:pt idx="256">
                  <c:v>1.8</c:v>
                </c:pt>
                <c:pt idx="257">
                  <c:v>1.7</c:v>
                </c:pt>
                <c:pt idx="258">
                  <c:v>1.8</c:v>
                </c:pt>
                <c:pt idx="259">
                  <c:v>1.8</c:v>
                </c:pt>
                <c:pt idx="260">
                  <c:v>1.7</c:v>
                </c:pt>
                <c:pt idx="261">
                  <c:v>1.8</c:v>
                </c:pt>
                <c:pt idx="262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5E3-44E4-A16B-E8D090B66015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Zero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none"/>
          </c:marker>
          <c:cat>
            <c:numRef>
              <c:f>Sheet1!$A$2:$A$264</c:f>
              <c:numCache>
                <c:formatCode>mmm\-yy</c:formatCode>
                <c:ptCount val="263"/>
                <c:pt idx="0">
                  <c:v>35796</c:v>
                </c:pt>
                <c:pt idx="1">
                  <c:v>35827</c:v>
                </c:pt>
                <c:pt idx="2">
                  <c:v>35855</c:v>
                </c:pt>
                <c:pt idx="3">
                  <c:v>35886</c:v>
                </c:pt>
                <c:pt idx="4">
                  <c:v>35916</c:v>
                </c:pt>
                <c:pt idx="5">
                  <c:v>35947</c:v>
                </c:pt>
                <c:pt idx="6">
                  <c:v>35977</c:v>
                </c:pt>
                <c:pt idx="7">
                  <c:v>36008</c:v>
                </c:pt>
                <c:pt idx="8">
                  <c:v>36039</c:v>
                </c:pt>
                <c:pt idx="9">
                  <c:v>36069</c:v>
                </c:pt>
                <c:pt idx="10">
                  <c:v>36100</c:v>
                </c:pt>
                <c:pt idx="11">
                  <c:v>36130</c:v>
                </c:pt>
                <c:pt idx="12">
                  <c:v>36161</c:v>
                </c:pt>
                <c:pt idx="13">
                  <c:v>36192</c:v>
                </c:pt>
                <c:pt idx="14">
                  <c:v>36220</c:v>
                </c:pt>
                <c:pt idx="15">
                  <c:v>36251</c:v>
                </c:pt>
                <c:pt idx="16">
                  <c:v>36281</c:v>
                </c:pt>
                <c:pt idx="17">
                  <c:v>36312</c:v>
                </c:pt>
                <c:pt idx="18">
                  <c:v>36342</c:v>
                </c:pt>
                <c:pt idx="19">
                  <c:v>36373</c:v>
                </c:pt>
                <c:pt idx="20">
                  <c:v>36404</c:v>
                </c:pt>
                <c:pt idx="21">
                  <c:v>36434</c:v>
                </c:pt>
                <c:pt idx="22">
                  <c:v>36465</c:v>
                </c:pt>
                <c:pt idx="23">
                  <c:v>36495</c:v>
                </c:pt>
                <c:pt idx="24">
                  <c:v>36526</c:v>
                </c:pt>
                <c:pt idx="25">
                  <c:v>36557</c:v>
                </c:pt>
                <c:pt idx="26">
                  <c:v>36586</c:v>
                </c:pt>
                <c:pt idx="27">
                  <c:v>36617</c:v>
                </c:pt>
                <c:pt idx="28">
                  <c:v>36647</c:v>
                </c:pt>
                <c:pt idx="29">
                  <c:v>36678</c:v>
                </c:pt>
                <c:pt idx="30">
                  <c:v>36708</c:v>
                </c:pt>
                <c:pt idx="31">
                  <c:v>36739</c:v>
                </c:pt>
                <c:pt idx="32">
                  <c:v>36770</c:v>
                </c:pt>
                <c:pt idx="33">
                  <c:v>36800</c:v>
                </c:pt>
                <c:pt idx="34">
                  <c:v>36831</c:v>
                </c:pt>
                <c:pt idx="35">
                  <c:v>36861</c:v>
                </c:pt>
                <c:pt idx="36">
                  <c:v>36892</c:v>
                </c:pt>
                <c:pt idx="37">
                  <c:v>36923</c:v>
                </c:pt>
                <c:pt idx="38">
                  <c:v>36951</c:v>
                </c:pt>
                <c:pt idx="39">
                  <c:v>36982</c:v>
                </c:pt>
                <c:pt idx="40">
                  <c:v>37012</c:v>
                </c:pt>
                <c:pt idx="41">
                  <c:v>37043</c:v>
                </c:pt>
                <c:pt idx="42">
                  <c:v>37073</c:v>
                </c:pt>
                <c:pt idx="43">
                  <c:v>37104</c:v>
                </c:pt>
                <c:pt idx="44">
                  <c:v>37135</c:v>
                </c:pt>
                <c:pt idx="45">
                  <c:v>37165</c:v>
                </c:pt>
                <c:pt idx="46">
                  <c:v>37196</c:v>
                </c:pt>
                <c:pt idx="47">
                  <c:v>37226</c:v>
                </c:pt>
                <c:pt idx="48">
                  <c:v>37257</c:v>
                </c:pt>
                <c:pt idx="49">
                  <c:v>37288</c:v>
                </c:pt>
                <c:pt idx="50">
                  <c:v>37316</c:v>
                </c:pt>
                <c:pt idx="51">
                  <c:v>37347</c:v>
                </c:pt>
                <c:pt idx="52">
                  <c:v>37377</c:v>
                </c:pt>
                <c:pt idx="53">
                  <c:v>37408</c:v>
                </c:pt>
                <c:pt idx="54">
                  <c:v>37438</c:v>
                </c:pt>
                <c:pt idx="55">
                  <c:v>37469</c:v>
                </c:pt>
                <c:pt idx="56">
                  <c:v>37500</c:v>
                </c:pt>
                <c:pt idx="57">
                  <c:v>37530</c:v>
                </c:pt>
                <c:pt idx="58">
                  <c:v>37561</c:v>
                </c:pt>
                <c:pt idx="59">
                  <c:v>37591</c:v>
                </c:pt>
                <c:pt idx="60">
                  <c:v>37622</c:v>
                </c:pt>
                <c:pt idx="61">
                  <c:v>37653</c:v>
                </c:pt>
                <c:pt idx="62">
                  <c:v>37681</c:v>
                </c:pt>
                <c:pt idx="63">
                  <c:v>37712</c:v>
                </c:pt>
                <c:pt idx="64">
                  <c:v>37742</c:v>
                </c:pt>
                <c:pt idx="65">
                  <c:v>37773</c:v>
                </c:pt>
                <c:pt idx="66">
                  <c:v>37803</c:v>
                </c:pt>
                <c:pt idx="67">
                  <c:v>37834</c:v>
                </c:pt>
                <c:pt idx="68">
                  <c:v>37865</c:v>
                </c:pt>
                <c:pt idx="69">
                  <c:v>37895</c:v>
                </c:pt>
                <c:pt idx="70">
                  <c:v>37926</c:v>
                </c:pt>
                <c:pt idx="71">
                  <c:v>37956</c:v>
                </c:pt>
                <c:pt idx="72">
                  <c:v>37987</c:v>
                </c:pt>
                <c:pt idx="73">
                  <c:v>38018</c:v>
                </c:pt>
                <c:pt idx="74">
                  <c:v>38047</c:v>
                </c:pt>
                <c:pt idx="75">
                  <c:v>38078</c:v>
                </c:pt>
                <c:pt idx="76">
                  <c:v>38108</c:v>
                </c:pt>
                <c:pt idx="77">
                  <c:v>38139</c:v>
                </c:pt>
                <c:pt idx="78">
                  <c:v>38169</c:v>
                </c:pt>
                <c:pt idx="79">
                  <c:v>38200</c:v>
                </c:pt>
                <c:pt idx="80">
                  <c:v>38231</c:v>
                </c:pt>
                <c:pt idx="81">
                  <c:v>38261</c:v>
                </c:pt>
                <c:pt idx="82">
                  <c:v>38292</c:v>
                </c:pt>
                <c:pt idx="83">
                  <c:v>38322</c:v>
                </c:pt>
                <c:pt idx="84">
                  <c:v>38353</c:v>
                </c:pt>
                <c:pt idx="85">
                  <c:v>38384</c:v>
                </c:pt>
                <c:pt idx="86">
                  <c:v>38412</c:v>
                </c:pt>
                <c:pt idx="87">
                  <c:v>38443</c:v>
                </c:pt>
                <c:pt idx="88">
                  <c:v>38473</c:v>
                </c:pt>
                <c:pt idx="89">
                  <c:v>38504</c:v>
                </c:pt>
                <c:pt idx="90">
                  <c:v>38534</c:v>
                </c:pt>
                <c:pt idx="91">
                  <c:v>38565</c:v>
                </c:pt>
                <c:pt idx="92">
                  <c:v>38596</c:v>
                </c:pt>
                <c:pt idx="93">
                  <c:v>38626</c:v>
                </c:pt>
                <c:pt idx="94">
                  <c:v>38657</c:v>
                </c:pt>
                <c:pt idx="95">
                  <c:v>38687</c:v>
                </c:pt>
                <c:pt idx="96">
                  <c:v>38718</c:v>
                </c:pt>
                <c:pt idx="97">
                  <c:v>38749</c:v>
                </c:pt>
                <c:pt idx="98">
                  <c:v>38777</c:v>
                </c:pt>
                <c:pt idx="99">
                  <c:v>38808</c:v>
                </c:pt>
                <c:pt idx="100">
                  <c:v>38838</c:v>
                </c:pt>
                <c:pt idx="101">
                  <c:v>38869</c:v>
                </c:pt>
                <c:pt idx="102">
                  <c:v>38899</c:v>
                </c:pt>
                <c:pt idx="103">
                  <c:v>38930</c:v>
                </c:pt>
                <c:pt idx="104">
                  <c:v>38961</c:v>
                </c:pt>
                <c:pt idx="105">
                  <c:v>38991</c:v>
                </c:pt>
                <c:pt idx="106">
                  <c:v>39022</c:v>
                </c:pt>
                <c:pt idx="107">
                  <c:v>39052</c:v>
                </c:pt>
                <c:pt idx="108">
                  <c:v>39083</c:v>
                </c:pt>
                <c:pt idx="109">
                  <c:v>39114</c:v>
                </c:pt>
                <c:pt idx="110">
                  <c:v>39142</c:v>
                </c:pt>
                <c:pt idx="111">
                  <c:v>39173</c:v>
                </c:pt>
                <c:pt idx="112">
                  <c:v>39203</c:v>
                </c:pt>
                <c:pt idx="113">
                  <c:v>39234</c:v>
                </c:pt>
                <c:pt idx="114">
                  <c:v>39264</c:v>
                </c:pt>
                <c:pt idx="115">
                  <c:v>39295</c:v>
                </c:pt>
                <c:pt idx="116">
                  <c:v>39326</c:v>
                </c:pt>
                <c:pt idx="117">
                  <c:v>39356</c:v>
                </c:pt>
                <c:pt idx="118">
                  <c:v>39387</c:v>
                </c:pt>
                <c:pt idx="119">
                  <c:v>39417</c:v>
                </c:pt>
                <c:pt idx="120">
                  <c:v>39448</c:v>
                </c:pt>
                <c:pt idx="121">
                  <c:v>39479</c:v>
                </c:pt>
                <c:pt idx="122">
                  <c:v>39508</c:v>
                </c:pt>
                <c:pt idx="123">
                  <c:v>39539</c:v>
                </c:pt>
                <c:pt idx="124">
                  <c:v>39569</c:v>
                </c:pt>
                <c:pt idx="125">
                  <c:v>39600</c:v>
                </c:pt>
                <c:pt idx="126">
                  <c:v>39630</c:v>
                </c:pt>
                <c:pt idx="127">
                  <c:v>39661</c:v>
                </c:pt>
                <c:pt idx="128">
                  <c:v>39692</c:v>
                </c:pt>
                <c:pt idx="129">
                  <c:v>39722</c:v>
                </c:pt>
                <c:pt idx="130">
                  <c:v>39753</c:v>
                </c:pt>
                <c:pt idx="131">
                  <c:v>39783</c:v>
                </c:pt>
                <c:pt idx="132">
                  <c:v>39814</c:v>
                </c:pt>
                <c:pt idx="133">
                  <c:v>39845</c:v>
                </c:pt>
                <c:pt idx="134">
                  <c:v>39873</c:v>
                </c:pt>
                <c:pt idx="135">
                  <c:v>39904</c:v>
                </c:pt>
                <c:pt idx="136">
                  <c:v>39934</c:v>
                </c:pt>
                <c:pt idx="137">
                  <c:v>39965</c:v>
                </c:pt>
                <c:pt idx="138">
                  <c:v>39995</c:v>
                </c:pt>
                <c:pt idx="139">
                  <c:v>40026</c:v>
                </c:pt>
                <c:pt idx="140">
                  <c:v>40057</c:v>
                </c:pt>
                <c:pt idx="141">
                  <c:v>40087</c:v>
                </c:pt>
                <c:pt idx="142">
                  <c:v>40118</c:v>
                </c:pt>
                <c:pt idx="143">
                  <c:v>40148</c:v>
                </c:pt>
                <c:pt idx="144">
                  <c:v>40179</c:v>
                </c:pt>
                <c:pt idx="145">
                  <c:v>40210</c:v>
                </c:pt>
                <c:pt idx="146">
                  <c:v>40238</c:v>
                </c:pt>
                <c:pt idx="147">
                  <c:v>40269</c:v>
                </c:pt>
                <c:pt idx="148">
                  <c:v>40299</c:v>
                </c:pt>
                <c:pt idx="149">
                  <c:v>40330</c:v>
                </c:pt>
                <c:pt idx="150">
                  <c:v>40360</c:v>
                </c:pt>
                <c:pt idx="151">
                  <c:v>40391</c:v>
                </c:pt>
                <c:pt idx="152">
                  <c:v>40422</c:v>
                </c:pt>
                <c:pt idx="153">
                  <c:v>40452</c:v>
                </c:pt>
                <c:pt idx="154">
                  <c:v>40483</c:v>
                </c:pt>
                <c:pt idx="155">
                  <c:v>40513</c:v>
                </c:pt>
                <c:pt idx="156">
                  <c:v>40544</c:v>
                </c:pt>
                <c:pt idx="157">
                  <c:v>40575</c:v>
                </c:pt>
                <c:pt idx="158">
                  <c:v>40603</c:v>
                </c:pt>
                <c:pt idx="159">
                  <c:v>40634</c:v>
                </c:pt>
                <c:pt idx="160">
                  <c:v>40664</c:v>
                </c:pt>
                <c:pt idx="161">
                  <c:v>40695</c:v>
                </c:pt>
                <c:pt idx="162">
                  <c:v>40725</c:v>
                </c:pt>
                <c:pt idx="163">
                  <c:v>40756</c:v>
                </c:pt>
                <c:pt idx="164">
                  <c:v>40787</c:v>
                </c:pt>
                <c:pt idx="165">
                  <c:v>40817</c:v>
                </c:pt>
                <c:pt idx="166">
                  <c:v>40848</c:v>
                </c:pt>
                <c:pt idx="167">
                  <c:v>40878</c:v>
                </c:pt>
                <c:pt idx="168">
                  <c:v>40909</c:v>
                </c:pt>
                <c:pt idx="169">
                  <c:v>40940</c:v>
                </c:pt>
                <c:pt idx="170">
                  <c:v>40969</c:v>
                </c:pt>
                <c:pt idx="171">
                  <c:v>41000</c:v>
                </c:pt>
                <c:pt idx="172">
                  <c:v>41030</c:v>
                </c:pt>
                <c:pt idx="173">
                  <c:v>41061</c:v>
                </c:pt>
                <c:pt idx="174">
                  <c:v>41091</c:v>
                </c:pt>
                <c:pt idx="175">
                  <c:v>41122</c:v>
                </c:pt>
                <c:pt idx="176">
                  <c:v>41153</c:v>
                </c:pt>
                <c:pt idx="177">
                  <c:v>41183</c:v>
                </c:pt>
                <c:pt idx="178">
                  <c:v>41214</c:v>
                </c:pt>
                <c:pt idx="179">
                  <c:v>41244</c:v>
                </c:pt>
                <c:pt idx="180">
                  <c:v>41275</c:v>
                </c:pt>
                <c:pt idx="181">
                  <c:v>41306</c:v>
                </c:pt>
                <c:pt idx="182">
                  <c:v>41334</c:v>
                </c:pt>
                <c:pt idx="183">
                  <c:v>41365</c:v>
                </c:pt>
                <c:pt idx="184">
                  <c:v>41395</c:v>
                </c:pt>
                <c:pt idx="185">
                  <c:v>41426</c:v>
                </c:pt>
                <c:pt idx="186">
                  <c:v>41456</c:v>
                </c:pt>
                <c:pt idx="187">
                  <c:v>41487</c:v>
                </c:pt>
                <c:pt idx="188">
                  <c:v>41518</c:v>
                </c:pt>
                <c:pt idx="189">
                  <c:v>41548</c:v>
                </c:pt>
                <c:pt idx="190">
                  <c:v>41579</c:v>
                </c:pt>
                <c:pt idx="191">
                  <c:v>41609</c:v>
                </c:pt>
                <c:pt idx="192">
                  <c:v>41640</c:v>
                </c:pt>
                <c:pt idx="193">
                  <c:v>41671</c:v>
                </c:pt>
                <c:pt idx="194">
                  <c:v>41699</c:v>
                </c:pt>
                <c:pt idx="195">
                  <c:v>41730</c:v>
                </c:pt>
                <c:pt idx="196">
                  <c:v>41760</c:v>
                </c:pt>
                <c:pt idx="197">
                  <c:v>41791</c:v>
                </c:pt>
                <c:pt idx="198">
                  <c:v>41821</c:v>
                </c:pt>
                <c:pt idx="199">
                  <c:v>41852</c:v>
                </c:pt>
                <c:pt idx="200">
                  <c:v>41883</c:v>
                </c:pt>
                <c:pt idx="201">
                  <c:v>41913</c:v>
                </c:pt>
                <c:pt idx="202">
                  <c:v>41944</c:v>
                </c:pt>
                <c:pt idx="203">
                  <c:v>41974</c:v>
                </c:pt>
                <c:pt idx="204">
                  <c:v>42005</c:v>
                </c:pt>
                <c:pt idx="205">
                  <c:v>42036</c:v>
                </c:pt>
                <c:pt idx="206">
                  <c:v>42064</c:v>
                </c:pt>
                <c:pt idx="207">
                  <c:v>42095</c:v>
                </c:pt>
                <c:pt idx="208">
                  <c:v>42125</c:v>
                </c:pt>
                <c:pt idx="209">
                  <c:v>42156</c:v>
                </c:pt>
                <c:pt idx="210">
                  <c:v>42186</c:v>
                </c:pt>
                <c:pt idx="211">
                  <c:v>42217</c:v>
                </c:pt>
                <c:pt idx="212">
                  <c:v>42248</c:v>
                </c:pt>
                <c:pt idx="213">
                  <c:v>42278</c:v>
                </c:pt>
                <c:pt idx="214">
                  <c:v>42309</c:v>
                </c:pt>
                <c:pt idx="215">
                  <c:v>42339</c:v>
                </c:pt>
                <c:pt idx="216">
                  <c:v>42370</c:v>
                </c:pt>
                <c:pt idx="217">
                  <c:v>42401</c:v>
                </c:pt>
                <c:pt idx="218">
                  <c:v>42430</c:v>
                </c:pt>
                <c:pt idx="219">
                  <c:v>42461</c:v>
                </c:pt>
                <c:pt idx="220">
                  <c:v>42491</c:v>
                </c:pt>
                <c:pt idx="221">
                  <c:v>42522</c:v>
                </c:pt>
                <c:pt idx="222">
                  <c:v>42552</c:v>
                </c:pt>
                <c:pt idx="223">
                  <c:v>42583</c:v>
                </c:pt>
                <c:pt idx="224">
                  <c:v>42614</c:v>
                </c:pt>
                <c:pt idx="225">
                  <c:v>42644</c:v>
                </c:pt>
                <c:pt idx="226">
                  <c:v>42675</c:v>
                </c:pt>
                <c:pt idx="227">
                  <c:v>42705</c:v>
                </c:pt>
                <c:pt idx="228">
                  <c:v>42736</c:v>
                </c:pt>
                <c:pt idx="229">
                  <c:v>42767</c:v>
                </c:pt>
                <c:pt idx="230">
                  <c:v>42795</c:v>
                </c:pt>
                <c:pt idx="231">
                  <c:v>42826</c:v>
                </c:pt>
                <c:pt idx="232">
                  <c:v>42856</c:v>
                </c:pt>
                <c:pt idx="233">
                  <c:v>42887</c:v>
                </c:pt>
                <c:pt idx="234">
                  <c:v>42917</c:v>
                </c:pt>
                <c:pt idx="235">
                  <c:v>42948</c:v>
                </c:pt>
                <c:pt idx="236">
                  <c:v>42979</c:v>
                </c:pt>
                <c:pt idx="237">
                  <c:v>43009</c:v>
                </c:pt>
                <c:pt idx="238">
                  <c:v>43040</c:v>
                </c:pt>
                <c:pt idx="239">
                  <c:v>43070</c:v>
                </c:pt>
                <c:pt idx="240">
                  <c:v>43101</c:v>
                </c:pt>
                <c:pt idx="241">
                  <c:v>43132</c:v>
                </c:pt>
                <c:pt idx="242">
                  <c:v>43160</c:v>
                </c:pt>
                <c:pt idx="243">
                  <c:v>43191</c:v>
                </c:pt>
                <c:pt idx="244">
                  <c:v>43221</c:v>
                </c:pt>
                <c:pt idx="245">
                  <c:v>43252</c:v>
                </c:pt>
                <c:pt idx="246">
                  <c:v>43282</c:v>
                </c:pt>
                <c:pt idx="247">
                  <c:v>43313</c:v>
                </c:pt>
                <c:pt idx="248">
                  <c:v>43344</c:v>
                </c:pt>
                <c:pt idx="249">
                  <c:v>43374</c:v>
                </c:pt>
                <c:pt idx="250">
                  <c:v>43405</c:v>
                </c:pt>
                <c:pt idx="251">
                  <c:v>43435</c:v>
                </c:pt>
                <c:pt idx="252">
                  <c:v>43466</c:v>
                </c:pt>
                <c:pt idx="253">
                  <c:v>43497</c:v>
                </c:pt>
                <c:pt idx="254">
                  <c:v>43525</c:v>
                </c:pt>
                <c:pt idx="255">
                  <c:v>43556</c:v>
                </c:pt>
                <c:pt idx="256">
                  <c:v>43586</c:v>
                </c:pt>
                <c:pt idx="257">
                  <c:v>43617</c:v>
                </c:pt>
                <c:pt idx="258">
                  <c:v>43647</c:v>
                </c:pt>
                <c:pt idx="259">
                  <c:v>43678</c:v>
                </c:pt>
                <c:pt idx="260">
                  <c:v>43709</c:v>
                </c:pt>
                <c:pt idx="261">
                  <c:v>43739</c:v>
                </c:pt>
                <c:pt idx="262">
                  <c:v>43770</c:v>
                </c:pt>
              </c:numCache>
            </c:numRef>
          </c:cat>
          <c:val>
            <c:numRef>
              <c:f>Sheet1!$C$2:$C$264</c:f>
              <c:numCache>
                <c:formatCode>General</c:formatCode>
                <c:ptCount val="263"/>
                <c:pt idx="0">
                  <c:v>0</c:v>
                </c:pt>
                <c:pt idx="262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A7-2A27-4335-A7DB-88508E3D14F6}"/>
            </c:ext>
          </c:extLst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1998-08</c:v>
                </c:pt>
              </c:strCache>
            </c:strRef>
          </c:tx>
          <c:spPr>
            <a:ln>
              <a:solidFill>
                <a:srgbClr val="0000FF"/>
              </a:solidFill>
            </a:ln>
          </c:spPr>
          <c:marker>
            <c:symbol val="none"/>
          </c:marker>
          <c:cat>
            <c:numRef>
              <c:f>Sheet1!$A$2:$A$264</c:f>
              <c:numCache>
                <c:formatCode>mmm\-yy</c:formatCode>
                <c:ptCount val="263"/>
                <c:pt idx="0">
                  <c:v>35796</c:v>
                </c:pt>
                <c:pt idx="1">
                  <c:v>35827</c:v>
                </c:pt>
                <c:pt idx="2">
                  <c:v>35855</c:v>
                </c:pt>
                <c:pt idx="3">
                  <c:v>35886</c:v>
                </c:pt>
                <c:pt idx="4">
                  <c:v>35916</c:v>
                </c:pt>
                <c:pt idx="5">
                  <c:v>35947</c:v>
                </c:pt>
                <c:pt idx="6">
                  <c:v>35977</c:v>
                </c:pt>
                <c:pt idx="7">
                  <c:v>36008</c:v>
                </c:pt>
                <c:pt idx="8">
                  <c:v>36039</c:v>
                </c:pt>
                <c:pt idx="9">
                  <c:v>36069</c:v>
                </c:pt>
                <c:pt idx="10">
                  <c:v>36100</c:v>
                </c:pt>
                <c:pt idx="11">
                  <c:v>36130</c:v>
                </c:pt>
                <c:pt idx="12">
                  <c:v>36161</c:v>
                </c:pt>
                <c:pt idx="13">
                  <c:v>36192</c:v>
                </c:pt>
                <c:pt idx="14">
                  <c:v>36220</c:v>
                </c:pt>
                <c:pt idx="15">
                  <c:v>36251</c:v>
                </c:pt>
                <c:pt idx="16">
                  <c:v>36281</c:v>
                </c:pt>
                <c:pt idx="17">
                  <c:v>36312</c:v>
                </c:pt>
                <c:pt idx="18">
                  <c:v>36342</c:v>
                </c:pt>
                <c:pt idx="19">
                  <c:v>36373</c:v>
                </c:pt>
                <c:pt idx="20">
                  <c:v>36404</c:v>
                </c:pt>
                <c:pt idx="21">
                  <c:v>36434</c:v>
                </c:pt>
                <c:pt idx="22">
                  <c:v>36465</c:v>
                </c:pt>
                <c:pt idx="23">
                  <c:v>36495</c:v>
                </c:pt>
                <c:pt idx="24">
                  <c:v>36526</c:v>
                </c:pt>
                <c:pt idx="25">
                  <c:v>36557</c:v>
                </c:pt>
                <c:pt idx="26">
                  <c:v>36586</c:v>
                </c:pt>
                <c:pt idx="27">
                  <c:v>36617</c:v>
                </c:pt>
                <c:pt idx="28">
                  <c:v>36647</c:v>
                </c:pt>
                <c:pt idx="29">
                  <c:v>36678</c:v>
                </c:pt>
                <c:pt idx="30">
                  <c:v>36708</c:v>
                </c:pt>
                <c:pt idx="31">
                  <c:v>36739</c:v>
                </c:pt>
                <c:pt idx="32">
                  <c:v>36770</c:v>
                </c:pt>
                <c:pt idx="33">
                  <c:v>36800</c:v>
                </c:pt>
                <c:pt idx="34">
                  <c:v>36831</c:v>
                </c:pt>
                <c:pt idx="35">
                  <c:v>36861</c:v>
                </c:pt>
                <c:pt idx="36">
                  <c:v>36892</c:v>
                </c:pt>
                <c:pt idx="37">
                  <c:v>36923</c:v>
                </c:pt>
                <c:pt idx="38">
                  <c:v>36951</c:v>
                </c:pt>
                <c:pt idx="39">
                  <c:v>36982</c:v>
                </c:pt>
                <c:pt idx="40">
                  <c:v>37012</c:v>
                </c:pt>
                <c:pt idx="41">
                  <c:v>37043</c:v>
                </c:pt>
                <c:pt idx="42">
                  <c:v>37073</c:v>
                </c:pt>
                <c:pt idx="43">
                  <c:v>37104</c:v>
                </c:pt>
                <c:pt idx="44">
                  <c:v>37135</c:v>
                </c:pt>
                <c:pt idx="45">
                  <c:v>37165</c:v>
                </c:pt>
                <c:pt idx="46">
                  <c:v>37196</c:v>
                </c:pt>
                <c:pt idx="47">
                  <c:v>37226</c:v>
                </c:pt>
                <c:pt idx="48">
                  <c:v>37257</c:v>
                </c:pt>
                <c:pt idx="49">
                  <c:v>37288</c:v>
                </c:pt>
                <c:pt idx="50">
                  <c:v>37316</c:v>
                </c:pt>
                <c:pt idx="51">
                  <c:v>37347</c:v>
                </c:pt>
                <c:pt idx="52">
                  <c:v>37377</c:v>
                </c:pt>
                <c:pt idx="53">
                  <c:v>37408</c:v>
                </c:pt>
                <c:pt idx="54">
                  <c:v>37438</c:v>
                </c:pt>
                <c:pt idx="55">
                  <c:v>37469</c:v>
                </c:pt>
                <c:pt idx="56">
                  <c:v>37500</c:v>
                </c:pt>
                <c:pt idx="57">
                  <c:v>37530</c:v>
                </c:pt>
                <c:pt idx="58">
                  <c:v>37561</c:v>
                </c:pt>
                <c:pt idx="59">
                  <c:v>37591</c:v>
                </c:pt>
                <c:pt idx="60">
                  <c:v>37622</c:v>
                </c:pt>
                <c:pt idx="61">
                  <c:v>37653</c:v>
                </c:pt>
                <c:pt idx="62">
                  <c:v>37681</c:v>
                </c:pt>
                <c:pt idx="63">
                  <c:v>37712</c:v>
                </c:pt>
                <c:pt idx="64">
                  <c:v>37742</c:v>
                </c:pt>
                <c:pt idx="65">
                  <c:v>37773</c:v>
                </c:pt>
                <c:pt idx="66">
                  <c:v>37803</c:v>
                </c:pt>
                <c:pt idx="67">
                  <c:v>37834</c:v>
                </c:pt>
                <c:pt idx="68">
                  <c:v>37865</c:v>
                </c:pt>
                <c:pt idx="69">
                  <c:v>37895</c:v>
                </c:pt>
                <c:pt idx="70">
                  <c:v>37926</c:v>
                </c:pt>
                <c:pt idx="71">
                  <c:v>37956</c:v>
                </c:pt>
                <c:pt idx="72">
                  <c:v>37987</c:v>
                </c:pt>
                <c:pt idx="73">
                  <c:v>38018</c:v>
                </c:pt>
                <c:pt idx="74">
                  <c:v>38047</c:v>
                </c:pt>
                <c:pt idx="75">
                  <c:v>38078</c:v>
                </c:pt>
                <c:pt idx="76">
                  <c:v>38108</c:v>
                </c:pt>
                <c:pt idx="77">
                  <c:v>38139</c:v>
                </c:pt>
                <c:pt idx="78">
                  <c:v>38169</c:v>
                </c:pt>
                <c:pt idx="79">
                  <c:v>38200</c:v>
                </c:pt>
                <c:pt idx="80">
                  <c:v>38231</c:v>
                </c:pt>
                <c:pt idx="81">
                  <c:v>38261</c:v>
                </c:pt>
                <c:pt idx="82">
                  <c:v>38292</c:v>
                </c:pt>
                <c:pt idx="83">
                  <c:v>38322</c:v>
                </c:pt>
                <c:pt idx="84">
                  <c:v>38353</c:v>
                </c:pt>
                <c:pt idx="85">
                  <c:v>38384</c:v>
                </c:pt>
                <c:pt idx="86">
                  <c:v>38412</c:v>
                </c:pt>
                <c:pt idx="87">
                  <c:v>38443</c:v>
                </c:pt>
                <c:pt idx="88">
                  <c:v>38473</c:v>
                </c:pt>
                <c:pt idx="89">
                  <c:v>38504</c:v>
                </c:pt>
                <c:pt idx="90">
                  <c:v>38534</c:v>
                </c:pt>
                <c:pt idx="91">
                  <c:v>38565</c:v>
                </c:pt>
                <c:pt idx="92">
                  <c:v>38596</c:v>
                </c:pt>
                <c:pt idx="93">
                  <c:v>38626</c:v>
                </c:pt>
                <c:pt idx="94">
                  <c:v>38657</c:v>
                </c:pt>
                <c:pt idx="95">
                  <c:v>38687</c:v>
                </c:pt>
                <c:pt idx="96">
                  <c:v>38718</c:v>
                </c:pt>
                <c:pt idx="97">
                  <c:v>38749</c:v>
                </c:pt>
                <c:pt idx="98">
                  <c:v>38777</c:v>
                </c:pt>
                <c:pt idx="99">
                  <c:v>38808</c:v>
                </c:pt>
                <c:pt idx="100">
                  <c:v>38838</c:v>
                </c:pt>
                <c:pt idx="101">
                  <c:v>38869</c:v>
                </c:pt>
                <c:pt idx="102">
                  <c:v>38899</c:v>
                </c:pt>
                <c:pt idx="103">
                  <c:v>38930</c:v>
                </c:pt>
                <c:pt idx="104">
                  <c:v>38961</c:v>
                </c:pt>
                <c:pt idx="105">
                  <c:v>38991</c:v>
                </c:pt>
                <c:pt idx="106">
                  <c:v>39022</c:v>
                </c:pt>
                <c:pt idx="107">
                  <c:v>39052</c:v>
                </c:pt>
                <c:pt idx="108">
                  <c:v>39083</c:v>
                </c:pt>
                <c:pt idx="109">
                  <c:v>39114</c:v>
                </c:pt>
                <c:pt idx="110">
                  <c:v>39142</c:v>
                </c:pt>
                <c:pt idx="111">
                  <c:v>39173</c:v>
                </c:pt>
                <c:pt idx="112">
                  <c:v>39203</c:v>
                </c:pt>
                <c:pt idx="113">
                  <c:v>39234</c:v>
                </c:pt>
                <c:pt idx="114">
                  <c:v>39264</c:v>
                </c:pt>
                <c:pt idx="115">
                  <c:v>39295</c:v>
                </c:pt>
                <c:pt idx="116">
                  <c:v>39326</c:v>
                </c:pt>
                <c:pt idx="117">
                  <c:v>39356</c:v>
                </c:pt>
                <c:pt idx="118">
                  <c:v>39387</c:v>
                </c:pt>
                <c:pt idx="119">
                  <c:v>39417</c:v>
                </c:pt>
                <c:pt idx="120">
                  <c:v>39448</c:v>
                </c:pt>
                <c:pt idx="121">
                  <c:v>39479</c:v>
                </c:pt>
                <c:pt idx="122">
                  <c:v>39508</c:v>
                </c:pt>
                <c:pt idx="123">
                  <c:v>39539</c:v>
                </c:pt>
                <c:pt idx="124">
                  <c:v>39569</c:v>
                </c:pt>
                <c:pt idx="125">
                  <c:v>39600</c:v>
                </c:pt>
                <c:pt idx="126">
                  <c:v>39630</c:v>
                </c:pt>
                <c:pt idx="127">
                  <c:v>39661</c:v>
                </c:pt>
                <c:pt idx="128">
                  <c:v>39692</c:v>
                </c:pt>
                <c:pt idx="129">
                  <c:v>39722</c:v>
                </c:pt>
                <c:pt idx="130">
                  <c:v>39753</c:v>
                </c:pt>
                <c:pt idx="131">
                  <c:v>39783</c:v>
                </c:pt>
                <c:pt idx="132">
                  <c:v>39814</c:v>
                </c:pt>
                <c:pt idx="133">
                  <c:v>39845</c:v>
                </c:pt>
                <c:pt idx="134">
                  <c:v>39873</c:v>
                </c:pt>
                <c:pt idx="135">
                  <c:v>39904</c:v>
                </c:pt>
                <c:pt idx="136">
                  <c:v>39934</c:v>
                </c:pt>
                <c:pt idx="137">
                  <c:v>39965</c:v>
                </c:pt>
                <c:pt idx="138">
                  <c:v>39995</c:v>
                </c:pt>
                <c:pt idx="139">
                  <c:v>40026</c:v>
                </c:pt>
                <c:pt idx="140">
                  <c:v>40057</c:v>
                </c:pt>
                <c:pt idx="141">
                  <c:v>40087</c:v>
                </c:pt>
                <c:pt idx="142">
                  <c:v>40118</c:v>
                </c:pt>
                <c:pt idx="143">
                  <c:v>40148</c:v>
                </c:pt>
                <c:pt idx="144">
                  <c:v>40179</c:v>
                </c:pt>
                <c:pt idx="145">
                  <c:v>40210</c:v>
                </c:pt>
                <c:pt idx="146">
                  <c:v>40238</c:v>
                </c:pt>
                <c:pt idx="147">
                  <c:v>40269</c:v>
                </c:pt>
                <c:pt idx="148">
                  <c:v>40299</c:v>
                </c:pt>
                <c:pt idx="149">
                  <c:v>40330</c:v>
                </c:pt>
                <c:pt idx="150">
                  <c:v>40360</c:v>
                </c:pt>
                <c:pt idx="151">
                  <c:v>40391</c:v>
                </c:pt>
                <c:pt idx="152">
                  <c:v>40422</c:v>
                </c:pt>
                <c:pt idx="153">
                  <c:v>40452</c:v>
                </c:pt>
                <c:pt idx="154">
                  <c:v>40483</c:v>
                </c:pt>
                <c:pt idx="155">
                  <c:v>40513</c:v>
                </c:pt>
                <c:pt idx="156">
                  <c:v>40544</c:v>
                </c:pt>
                <c:pt idx="157">
                  <c:v>40575</c:v>
                </c:pt>
                <c:pt idx="158">
                  <c:v>40603</c:v>
                </c:pt>
                <c:pt idx="159">
                  <c:v>40634</c:v>
                </c:pt>
                <c:pt idx="160">
                  <c:v>40664</c:v>
                </c:pt>
                <c:pt idx="161">
                  <c:v>40695</c:v>
                </c:pt>
                <c:pt idx="162">
                  <c:v>40725</c:v>
                </c:pt>
                <c:pt idx="163">
                  <c:v>40756</c:v>
                </c:pt>
                <c:pt idx="164">
                  <c:v>40787</c:v>
                </c:pt>
                <c:pt idx="165">
                  <c:v>40817</c:v>
                </c:pt>
                <c:pt idx="166">
                  <c:v>40848</c:v>
                </c:pt>
                <c:pt idx="167">
                  <c:v>40878</c:v>
                </c:pt>
                <c:pt idx="168">
                  <c:v>40909</c:v>
                </c:pt>
                <c:pt idx="169">
                  <c:v>40940</c:v>
                </c:pt>
                <c:pt idx="170">
                  <c:v>40969</c:v>
                </c:pt>
                <c:pt idx="171">
                  <c:v>41000</c:v>
                </c:pt>
                <c:pt idx="172">
                  <c:v>41030</c:v>
                </c:pt>
                <c:pt idx="173">
                  <c:v>41061</c:v>
                </c:pt>
                <c:pt idx="174">
                  <c:v>41091</c:v>
                </c:pt>
                <c:pt idx="175">
                  <c:v>41122</c:v>
                </c:pt>
                <c:pt idx="176">
                  <c:v>41153</c:v>
                </c:pt>
                <c:pt idx="177">
                  <c:v>41183</c:v>
                </c:pt>
                <c:pt idx="178">
                  <c:v>41214</c:v>
                </c:pt>
                <c:pt idx="179">
                  <c:v>41244</c:v>
                </c:pt>
                <c:pt idx="180">
                  <c:v>41275</c:v>
                </c:pt>
                <c:pt idx="181">
                  <c:v>41306</c:v>
                </c:pt>
                <c:pt idx="182">
                  <c:v>41334</c:v>
                </c:pt>
                <c:pt idx="183">
                  <c:v>41365</c:v>
                </c:pt>
                <c:pt idx="184">
                  <c:v>41395</c:v>
                </c:pt>
                <c:pt idx="185">
                  <c:v>41426</c:v>
                </c:pt>
                <c:pt idx="186">
                  <c:v>41456</c:v>
                </c:pt>
                <c:pt idx="187">
                  <c:v>41487</c:v>
                </c:pt>
                <c:pt idx="188">
                  <c:v>41518</c:v>
                </c:pt>
                <c:pt idx="189">
                  <c:v>41548</c:v>
                </c:pt>
                <c:pt idx="190">
                  <c:v>41579</c:v>
                </c:pt>
                <c:pt idx="191">
                  <c:v>41609</c:v>
                </c:pt>
                <c:pt idx="192">
                  <c:v>41640</c:v>
                </c:pt>
                <c:pt idx="193">
                  <c:v>41671</c:v>
                </c:pt>
                <c:pt idx="194">
                  <c:v>41699</c:v>
                </c:pt>
                <c:pt idx="195">
                  <c:v>41730</c:v>
                </c:pt>
                <c:pt idx="196">
                  <c:v>41760</c:v>
                </c:pt>
                <c:pt idx="197">
                  <c:v>41791</c:v>
                </c:pt>
                <c:pt idx="198">
                  <c:v>41821</c:v>
                </c:pt>
                <c:pt idx="199">
                  <c:v>41852</c:v>
                </c:pt>
                <c:pt idx="200">
                  <c:v>41883</c:v>
                </c:pt>
                <c:pt idx="201">
                  <c:v>41913</c:v>
                </c:pt>
                <c:pt idx="202">
                  <c:v>41944</c:v>
                </c:pt>
                <c:pt idx="203">
                  <c:v>41974</c:v>
                </c:pt>
                <c:pt idx="204">
                  <c:v>42005</c:v>
                </c:pt>
                <c:pt idx="205">
                  <c:v>42036</c:v>
                </c:pt>
                <c:pt idx="206">
                  <c:v>42064</c:v>
                </c:pt>
                <c:pt idx="207">
                  <c:v>42095</c:v>
                </c:pt>
                <c:pt idx="208">
                  <c:v>42125</c:v>
                </c:pt>
                <c:pt idx="209">
                  <c:v>42156</c:v>
                </c:pt>
                <c:pt idx="210">
                  <c:v>42186</c:v>
                </c:pt>
                <c:pt idx="211">
                  <c:v>42217</c:v>
                </c:pt>
                <c:pt idx="212">
                  <c:v>42248</c:v>
                </c:pt>
                <c:pt idx="213">
                  <c:v>42278</c:v>
                </c:pt>
                <c:pt idx="214">
                  <c:v>42309</c:v>
                </c:pt>
                <c:pt idx="215">
                  <c:v>42339</c:v>
                </c:pt>
                <c:pt idx="216">
                  <c:v>42370</c:v>
                </c:pt>
                <c:pt idx="217">
                  <c:v>42401</c:v>
                </c:pt>
                <c:pt idx="218">
                  <c:v>42430</c:v>
                </c:pt>
                <c:pt idx="219">
                  <c:v>42461</c:v>
                </c:pt>
                <c:pt idx="220">
                  <c:v>42491</c:v>
                </c:pt>
                <c:pt idx="221">
                  <c:v>42522</c:v>
                </c:pt>
                <c:pt idx="222">
                  <c:v>42552</c:v>
                </c:pt>
                <c:pt idx="223">
                  <c:v>42583</c:v>
                </c:pt>
                <c:pt idx="224">
                  <c:v>42614</c:v>
                </c:pt>
                <c:pt idx="225">
                  <c:v>42644</c:v>
                </c:pt>
                <c:pt idx="226">
                  <c:v>42675</c:v>
                </c:pt>
                <c:pt idx="227">
                  <c:v>42705</c:v>
                </c:pt>
                <c:pt idx="228">
                  <c:v>42736</c:v>
                </c:pt>
                <c:pt idx="229">
                  <c:v>42767</c:v>
                </c:pt>
                <c:pt idx="230">
                  <c:v>42795</c:v>
                </c:pt>
                <c:pt idx="231">
                  <c:v>42826</c:v>
                </c:pt>
                <c:pt idx="232">
                  <c:v>42856</c:v>
                </c:pt>
                <c:pt idx="233">
                  <c:v>42887</c:v>
                </c:pt>
                <c:pt idx="234">
                  <c:v>42917</c:v>
                </c:pt>
                <c:pt idx="235">
                  <c:v>42948</c:v>
                </c:pt>
                <c:pt idx="236">
                  <c:v>42979</c:v>
                </c:pt>
                <c:pt idx="237">
                  <c:v>43009</c:v>
                </c:pt>
                <c:pt idx="238">
                  <c:v>43040</c:v>
                </c:pt>
                <c:pt idx="239">
                  <c:v>43070</c:v>
                </c:pt>
                <c:pt idx="240">
                  <c:v>43101</c:v>
                </c:pt>
                <c:pt idx="241">
                  <c:v>43132</c:v>
                </c:pt>
                <c:pt idx="242">
                  <c:v>43160</c:v>
                </c:pt>
                <c:pt idx="243">
                  <c:v>43191</c:v>
                </c:pt>
                <c:pt idx="244">
                  <c:v>43221</c:v>
                </c:pt>
                <c:pt idx="245">
                  <c:v>43252</c:v>
                </c:pt>
                <c:pt idx="246">
                  <c:v>43282</c:v>
                </c:pt>
                <c:pt idx="247">
                  <c:v>43313</c:v>
                </c:pt>
                <c:pt idx="248">
                  <c:v>43344</c:v>
                </c:pt>
                <c:pt idx="249">
                  <c:v>43374</c:v>
                </c:pt>
                <c:pt idx="250">
                  <c:v>43405</c:v>
                </c:pt>
                <c:pt idx="251">
                  <c:v>43435</c:v>
                </c:pt>
                <c:pt idx="252">
                  <c:v>43466</c:v>
                </c:pt>
                <c:pt idx="253">
                  <c:v>43497</c:v>
                </c:pt>
                <c:pt idx="254">
                  <c:v>43525</c:v>
                </c:pt>
                <c:pt idx="255">
                  <c:v>43556</c:v>
                </c:pt>
                <c:pt idx="256">
                  <c:v>43586</c:v>
                </c:pt>
                <c:pt idx="257">
                  <c:v>43617</c:v>
                </c:pt>
                <c:pt idx="258">
                  <c:v>43647</c:v>
                </c:pt>
                <c:pt idx="259">
                  <c:v>43678</c:v>
                </c:pt>
                <c:pt idx="260">
                  <c:v>43709</c:v>
                </c:pt>
                <c:pt idx="261">
                  <c:v>43739</c:v>
                </c:pt>
                <c:pt idx="262">
                  <c:v>43770</c:v>
                </c:pt>
              </c:numCache>
            </c:numRef>
          </c:cat>
          <c:val>
            <c:numRef>
              <c:f>Sheet1!$D$2:$D$264</c:f>
              <c:numCache>
                <c:formatCode>General</c:formatCode>
                <c:ptCount val="263"/>
                <c:pt idx="0">
                  <c:v>2.7</c:v>
                </c:pt>
                <c:pt idx="131">
                  <c:v>2.7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A8-2A27-4335-A7DB-88508E3D14F6}"/>
            </c:ext>
          </c:extLst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2009-19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cat>
            <c:numRef>
              <c:f>Sheet1!$A$2:$A$264</c:f>
              <c:numCache>
                <c:formatCode>mmm\-yy</c:formatCode>
                <c:ptCount val="263"/>
                <c:pt idx="0">
                  <c:v>35796</c:v>
                </c:pt>
                <c:pt idx="1">
                  <c:v>35827</c:v>
                </c:pt>
                <c:pt idx="2">
                  <c:v>35855</c:v>
                </c:pt>
                <c:pt idx="3">
                  <c:v>35886</c:v>
                </c:pt>
                <c:pt idx="4">
                  <c:v>35916</c:v>
                </c:pt>
                <c:pt idx="5">
                  <c:v>35947</c:v>
                </c:pt>
                <c:pt idx="6">
                  <c:v>35977</c:v>
                </c:pt>
                <c:pt idx="7">
                  <c:v>36008</c:v>
                </c:pt>
                <c:pt idx="8">
                  <c:v>36039</c:v>
                </c:pt>
                <c:pt idx="9">
                  <c:v>36069</c:v>
                </c:pt>
                <c:pt idx="10">
                  <c:v>36100</c:v>
                </c:pt>
                <c:pt idx="11">
                  <c:v>36130</c:v>
                </c:pt>
                <c:pt idx="12">
                  <c:v>36161</c:v>
                </c:pt>
                <c:pt idx="13">
                  <c:v>36192</c:v>
                </c:pt>
                <c:pt idx="14">
                  <c:v>36220</c:v>
                </c:pt>
                <c:pt idx="15">
                  <c:v>36251</c:v>
                </c:pt>
                <c:pt idx="16">
                  <c:v>36281</c:v>
                </c:pt>
                <c:pt idx="17">
                  <c:v>36312</c:v>
                </c:pt>
                <c:pt idx="18">
                  <c:v>36342</c:v>
                </c:pt>
                <c:pt idx="19">
                  <c:v>36373</c:v>
                </c:pt>
                <c:pt idx="20">
                  <c:v>36404</c:v>
                </c:pt>
                <c:pt idx="21">
                  <c:v>36434</c:v>
                </c:pt>
                <c:pt idx="22">
                  <c:v>36465</c:v>
                </c:pt>
                <c:pt idx="23">
                  <c:v>36495</c:v>
                </c:pt>
                <c:pt idx="24">
                  <c:v>36526</c:v>
                </c:pt>
                <c:pt idx="25">
                  <c:v>36557</c:v>
                </c:pt>
                <c:pt idx="26">
                  <c:v>36586</c:v>
                </c:pt>
                <c:pt idx="27">
                  <c:v>36617</c:v>
                </c:pt>
                <c:pt idx="28">
                  <c:v>36647</c:v>
                </c:pt>
                <c:pt idx="29">
                  <c:v>36678</c:v>
                </c:pt>
                <c:pt idx="30">
                  <c:v>36708</c:v>
                </c:pt>
                <c:pt idx="31">
                  <c:v>36739</c:v>
                </c:pt>
                <c:pt idx="32">
                  <c:v>36770</c:v>
                </c:pt>
                <c:pt idx="33">
                  <c:v>36800</c:v>
                </c:pt>
                <c:pt idx="34">
                  <c:v>36831</c:v>
                </c:pt>
                <c:pt idx="35">
                  <c:v>36861</c:v>
                </c:pt>
                <c:pt idx="36">
                  <c:v>36892</c:v>
                </c:pt>
                <c:pt idx="37">
                  <c:v>36923</c:v>
                </c:pt>
                <c:pt idx="38">
                  <c:v>36951</c:v>
                </c:pt>
                <c:pt idx="39">
                  <c:v>36982</c:v>
                </c:pt>
                <c:pt idx="40">
                  <c:v>37012</c:v>
                </c:pt>
                <c:pt idx="41">
                  <c:v>37043</c:v>
                </c:pt>
                <c:pt idx="42">
                  <c:v>37073</c:v>
                </c:pt>
                <c:pt idx="43">
                  <c:v>37104</c:v>
                </c:pt>
                <c:pt idx="44">
                  <c:v>37135</c:v>
                </c:pt>
                <c:pt idx="45">
                  <c:v>37165</c:v>
                </c:pt>
                <c:pt idx="46">
                  <c:v>37196</c:v>
                </c:pt>
                <c:pt idx="47">
                  <c:v>37226</c:v>
                </c:pt>
                <c:pt idx="48">
                  <c:v>37257</c:v>
                </c:pt>
                <c:pt idx="49">
                  <c:v>37288</c:v>
                </c:pt>
                <c:pt idx="50">
                  <c:v>37316</c:v>
                </c:pt>
                <c:pt idx="51">
                  <c:v>37347</c:v>
                </c:pt>
                <c:pt idx="52">
                  <c:v>37377</c:v>
                </c:pt>
                <c:pt idx="53">
                  <c:v>37408</c:v>
                </c:pt>
                <c:pt idx="54">
                  <c:v>37438</c:v>
                </c:pt>
                <c:pt idx="55">
                  <c:v>37469</c:v>
                </c:pt>
                <c:pt idx="56">
                  <c:v>37500</c:v>
                </c:pt>
                <c:pt idx="57">
                  <c:v>37530</c:v>
                </c:pt>
                <c:pt idx="58">
                  <c:v>37561</c:v>
                </c:pt>
                <c:pt idx="59">
                  <c:v>37591</c:v>
                </c:pt>
                <c:pt idx="60">
                  <c:v>37622</c:v>
                </c:pt>
                <c:pt idx="61">
                  <c:v>37653</c:v>
                </c:pt>
                <c:pt idx="62">
                  <c:v>37681</c:v>
                </c:pt>
                <c:pt idx="63">
                  <c:v>37712</c:v>
                </c:pt>
                <c:pt idx="64">
                  <c:v>37742</c:v>
                </c:pt>
                <c:pt idx="65">
                  <c:v>37773</c:v>
                </c:pt>
                <c:pt idx="66">
                  <c:v>37803</c:v>
                </c:pt>
                <c:pt idx="67">
                  <c:v>37834</c:v>
                </c:pt>
                <c:pt idx="68">
                  <c:v>37865</c:v>
                </c:pt>
                <c:pt idx="69">
                  <c:v>37895</c:v>
                </c:pt>
                <c:pt idx="70">
                  <c:v>37926</c:v>
                </c:pt>
                <c:pt idx="71">
                  <c:v>37956</c:v>
                </c:pt>
                <c:pt idx="72">
                  <c:v>37987</c:v>
                </c:pt>
                <c:pt idx="73">
                  <c:v>38018</c:v>
                </c:pt>
                <c:pt idx="74">
                  <c:v>38047</c:v>
                </c:pt>
                <c:pt idx="75">
                  <c:v>38078</c:v>
                </c:pt>
                <c:pt idx="76">
                  <c:v>38108</c:v>
                </c:pt>
                <c:pt idx="77">
                  <c:v>38139</c:v>
                </c:pt>
                <c:pt idx="78">
                  <c:v>38169</c:v>
                </c:pt>
                <c:pt idx="79">
                  <c:v>38200</c:v>
                </c:pt>
                <c:pt idx="80">
                  <c:v>38231</c:v>
                </c:pt>
                <c:pt idx="81">
                  <c:v>38261</c:v>
                </c:pt>
                <c:pt idx="82">
                  <c:v>38292</c:v>
                </c:pt>
                <c:pt idx="83">
                  <c:v>38322</c:v>
                </c:pt>
                <c:pt idx="84">
                  <c:v>38353</c:v>
                </c:pt>
                <c:pt idx="85">
                  <c:v>38384</c:v>
                </c:pt>
                <c:pt idx="86">
                  <c:v>38412</c:v>
                </c:pt>
                <c:pt idx="87">
                  <c:v>38443</c:v>
                </c:pt>
                <c:pt idx="88">
                  <c:v>38473</c:v>
                </c:pt>
                <c:pt idx="89">
                  <c:v>38504</c:v>
                </c:pt>
                <c:pt idx="90">
                  <c:v>38534</c:v>
                </c:pt>
                <c:pt idx="91">
                  <c:v>38565</c:v>
                </c:pt>
                <c:pt idx="92">
                  <c:v>38596</c:v>
                </c:pt>
                <c:pt idx="93">
                  <c:v>38626</c:v>
                </c:pt>
                <c:pt idx="94">
                  <c:v>38657</c:v>
                </c:pt>
                <c:pt idx="95">
                  <c:v>38687</c:v>
                </c:pt>
                <c:pt idx="96">
                  <c:v>38718</c:v>
                </c:pt>
                <c:pt idx="97">
                  <c:v>38749</c:v>
                </c:pt>
                <c:pt idx="98">
                  <c:v>38777</c:v>
                </c:pt>
                <c:pt idx="99">
                  <c:v>38808</c:v>
                </c:pt>
                <c:pt idx="100">
                  <c:v>38838</c:v>
                </c:pt>
                <c:pt idx="101">
                  <c:v>38869</c:v>
                </c:pt>
                <c:pt idx="102">
                  <c:v>38899</c:v>
                </c:pt>
                <c:pt idx="103">
                  <c:v>38930</c:v>
                </c:pt>
                <c:pt idx="104">
                  <c:v>38961</c:v>
                </c:pt>
                <c:pt idx="105">
                  <c:v>38991</c:v>
                </c:pt>
                <c:pt idx="106">
                  <c:v>39022</c:v>
                </c:pt>
                <c:pt idx="107">
                  <c:v>39052</c:v>
                </c:pt>
                <c:pt idx="108">
                  <c:v>39083</c:v>
                </c:pt>
                <c:pt idx="109">
                  <c:v>39114</c:v>
                </c:pt>
                <c:pt idx="110">
                  <c:v>39142</c:v>
                </c:pt>
                <c:pt idx="111">
                  <c:v>39173</c:v>
                </c:pt>
                <c:pt idx="112">
                  <c:v>39203</c:v>
                </c:pt>
                <c:pt idx="113">
                  <c:v>39234</c:v>
                </c:pt>
                <c:pt idx="114">
                  <c:v>39264</c:v>
                </c:pt>
                <c:pt idx="115">
                  <c:v>39295</c:v>
                </c:pt>
                <c:pt idx="116">
                  <c:v>39326</c:v>
                </c:pt>
                <c:pt idx="117">
                  <c:v>39356</c:v>
                </c:pt>
                <c:pt idx="118">
                  <c:v>39387</c:v>
                </c:pt>
                <c:pt idx="119">
                  <c:v>39417</c:v>
                </c:pt>
                <c:pt idx="120">
                  <c:v>39448</c:v>
                </c:pt>
                <c:pt idx="121">
                  <c:v>39479</c:v>
                </c:pt>
                <c:pt idx="122">
                  <c:v>39508</c:v>
                </c:pt>
                <c:pt idx="123">
                  <c:v>39539</c:v>
                </c:pt>
                <c:pt idx="124">
                  <c:v>39569</c:v>
                </c:pt>
                <c:pt idx="125">
                  <c:v>39600</c:v>
                </c:pt>
                <c:pt idx="126">
                  <c:v>39630</c:v>
                </c:pt>
                <c:pt idx="127">
                  <c:v>39661</c:v>
                </c:pt>
                <c:pt idx="128">
                  <c:v>39692</c:v>
                </c:pt>
                <c:pt idx="129">
                  <c:v>39722</c:v>
                </c:pt>
                <c:pt idx="130">
                  <c:v>39753</c:v>
                </c:pt>
                <c:pt idx="131">
                  <c:v>39783</c:v>
                </c:pt>
                <c:pt idx="132">
                  <c:v>39814</c:v>
                </c:pt>
                <c:pt idx="133">
                  <c:v>39845</c:v>
                </c:pt>
                <c:pt idx="134">
                  <c:v>39873</c:v>
                </c:pt>
                <c:pt idx="135">
                  <c:v>39904</c:v>
                </c:pt>
                <c:pt idx="136">
                  <c:v>39934</c:v>
                </c:pt>
                <c:pt idx="137">
                  <c:v>39965</c:v>
                </c:pt>
                <c:pt idx="138">
                  <c:v>39995</c:v>
                </c:pt>
                <c:pt idx="139">
                  <c:v>40026</c:v>
                </c:pt>
                <c:pt idx="140">
                  <c:v>40057</c:v>
                </c:pt>
                <c:pt idx="141">
                  <c:v>40087</c:v>
                </c:pt>
                <c:pt idx="142">
                  <c:v>40118</c:v>
                </c:pt>
                <c:pt idx="143">
                  <c:v>40148</c:v>
                </c:pt>
                <c:pt idx="144">
                  <c:v>40179</c:v>
                </c:pt>
                <c:pt idx="145">
                  <c:v>40210</c:v>
                </c:pt>
                <c:pt idx="146">
                  <c:v>40238</c:v>
                </c:pt>
                <c:pt idx="147">
                  <c:v>40269</c:v>
                </c:pt>
                <c:pt idx="148">
                  <c:v>40299</c:v>
                </c:pt>
                <c:pt idx="149">
                  <c:v>40330</c:v>
                </c:pt>
                <c:pt idx="150">
                  <c:v>40360</c:v>
                </c:pt>
                <c:pt idx="151">
                  <c:v>40391</c:v>
                </c:pt>
                <c:pt idx="152">
                  <c:v>40422</c:v>
                </c:pt>
                <c:pt idx="153">
                  <c:v>40452</c:v>
                </c:pt>
                <c:pt idx="154">
                  <c:v>40483</c:v>
                </c:pt>
                <c:pt idx="155">
                  <c:v>40513</c:v>
                </c:pt>
                <c:pt idx="156">
                  <c:v>40544</c:v>
                </c:pt>
                <c:pt idx="157">
                  <c:v>40575</c:v>
                </c:pt>
                <c:pt idx="158">
                  <c:v>40603</c:v>
                </c:pt>
                <c:pt idx="159">
                  <c:v>40634</c:v>
                </c:pt>
                <c:pt idx="160">
                  <c:v>40664</c:v>
                </c:pt>
                <c:pt idx="161">
                  <c:v>40695</c:v>
                </c:pt>
                <c:pt idx="162">
                  <c:v>40725</c:v>
                </c:pt>
                <c:pt idx="163">
                  <c:v>40756</c:v>
                </c:pt>
                <c:pt idx="164">
                  <c:v>40787</c:v>
                </c:pt>
                <c:pt idx="165">
                  <c:v>40817</c:v>
                </c:pt>
                <c:pt idx="166">
                  <c:v>40848</c:v>
                </c:pt>
                <c:pt idx="167">
                  <c:v>40878</c:v>
                </c:pt>
                <c:pt idx="168">
                  <c:v>40909</c:v>
                </c:pt>
                <c:pt idx="169">
                  <c:v>40940</c:v>
                </c:pt>
                <c:pt idx="170">
                  <c:v>40969</c:v>
                </c:pt>
                <c:pt idx="171">
                  <c:v>41000</c:v>
                </c:pt>
                <c:pt idx="172">
                  <c:v>41030</c:v>
                </c:pt>
                <c:pt idx="173">
                  <c:v>41061</c:v>
                </c:pt>
                <c:pt idx="174">
                  <c:v>41091</c:v>
                </c:pt>
                <c:pt idx="175">
                  <c:v>41122</c:v>
                </c:pt>
                <c:pt idx="176">
                  <c:v>41153</c:v>
                </c:pt>
                <c:pt idx="177">
                  <c:v>41183</c:v>
                </c:pt>
                <c:pt idx="178">
                  <c:v>41214</c:v>
                </c:pt>
                <c:pt idx="179">
                  <c:v>41244</c:v>
                </c:pt>
                <c:pt idx="180">
                  <c:v>41275</c:v>
                </c:pt>
                <c:pt idx="181">
                  <c:v>41306</c:v>
                </c:pt>
                <c:pt idx="182">
                  <c:v>41334</c:v>
                </c:pt>
                <c:pt idx="183">
                  <c:v>41365</c:v>
                </c:pt>
                <c:pt idx="184">
                  <c:v>41395</c:v>
                </c:pt>
                <c:pt idx="185">
                  <c:v>41426</c:v>
                </c:pt>
                <c:pt idx="186">
                  <c:v>41456</c:v>
                </c:pt>
                <c:pt idx="187">
                  <c:v>41487</c:v>
                </c:pt>
                <c:pt idx="188">
                  <c:v>41518</c:v>
                </c:pt>
                <c:pt idx="189">
                  <c:v>41548</c:v>
                </c:pt>
                <c:pt idx="190">
                  <c:v>41579</c:v>
                </c:pt>
                <c:pt idx="191">
                  <c:v>41609</c:v>
                </c:pt>
                <c:pt idx="192">
                  <c:v>41640</c:v>
                </c:pt>
                <c:pt idx="193">
                  <c:v>41671</c:v>
                </c:pt>
                <c:pt idx="194">
                  <c:v>41699</c:v>
                </c:pt>
                <c:pt idx="195">
                  <c:v>41730</c:v>
                </c:pt>
                <c:pt idx="196">
                  <c:v>41760</c:v>
                </c:pt>
                <c:pt idx="197">
                  <c:v>41791</c:v>
                </c:pt>
                <c:pt idx="198">
                  <c:v>41821</c:v>
                </c:pt>
                <c:pt idx="199">
                  <c:v>41852</c:v>
                </c:pt>
                <c:pt idx="200">
                  <c:v>41883</c:v>
                </c:pt>
                <c:pt idx="201">
                  <c:v>41913</c:v>
                </c:pt>
                <c:pt idx="202">
                  <c:v>41944</c:v>
                </c:pt>
                <c:pt idx="203">
                  <c:v>41974</c:v>
                </c:pt>
                <c:pt idx="204">
                  <c:v>42005</c:v>
                </c:pt>
                <c:pt idx="205">
                  <c:v>42036</c:v>
                </c:pt>
                <c:pt idx="206">
                  <c:v>42064</c:v>
                </c:pt>
                <c:pt idx="207">
                  <c:v>42095</c:v>
                </c:pt>
                <c:pt idx="208">
                  <c:v>42125</c:v>
                </c:pt>
                <c:pt idx="209">
                  <c:v>42156</c:v>
                </c:pt>
                <c:pt idx="210">
                  <c:v>42186</c:v>
                </c:pt>
                <c:pt idx="211">
                  <c:v>42217</c:v>
                </c:pt>
                <c:pt idx="212">
                  <c:v>42248</c:v>
                </c:pt>
                <c:pt idx="213">
                  <c:v>42278</c:v>
                </c:pt>
                <c:pt idx="214">
                  <c:v>42309</c:v>
                </c:pt>
                <c:pt idx="215">
                  <c:v>42339</c:v>
                </c:pt>
                <c:pt idx="216">
                  <c:v>42370</c:v>
                </c:pt>
                <c:pt idx="217">
                  <c:v>42401</c:v>
                </c:pt>
                <c:pt idx="218">
                  <c:v>42430</c:v>
                </c:pt>
                <c:pt idx="219">
                  <c:v>42461</c:v>
                </c:pt>
                <c:pt idx="220">
                  <c:v>42491</c:v>
                </c:pt>
                <c:pt idx="221">
                  <c:v>42522</c:v>
                </c:pt>
                <c:pt idx="222">
                  <c:v>42552</c:v>
                </c:pt>
                <c:pt idx="223">
                  <c:v>42583</c:v>
                </c:pt>
                <c:pt idx="224">
                  <c:v>42614</c:v>
                </c:pt>
                <c:pt idx="225">
                  <c:v>42644</c:v>
                </c:pt>
                <c:pt idx="226">
                  <c:v>42675</c:v>
                </c:pt>
                <c:pt idx="227">
                  <c:v>42705</c:v>
                </c:pt>
                <c:pt idx="228">
                  <c:v>42736</c:v>
                </c:pt>
                <c:pt idx="229">
                  <c:v>42767</c:v>
                </c:pt>
                <c:pt idx="230">
                  <c:v>42795</c:v>
                </c:pt>
                <c:pt idx="231">
                  <c:v>42826</c:v>
                </c:pt>
                <c:pt idx="232">
                  <c:v>42856</c:v>
                </c:pt>
                <c:pt idx="233">
                  <c:v>42887</c:v>
                </c:pt>
                <c:pt idx="234">
                  <c:v>42917</c:v>
                </c:pt>
                <c:pt idx="235">
                  <c:v>42948</c:v>
                </c:pt>
                <c:pt idx="236">
                  <c:v>42979</c:v>
                </c:pt>
                <c:pt idx="237">
                  <c:v>43009</c:v>
                </c:pt>
                <c:pt idx="238">
                  <c:v>43040</c:v>
                </c:pt>
                <c:pt idx="239">
                  <c:v>43070</c:v>
                </c:pt>
                <c:pt idx="240">
                  <c:v>43101</c:v>
                </c:pt>
                <c:pt idx="241">
                  <c:v>43132</c:v>
                </c:pt>
                <c:pt idx="242">
                  <c:v>43160</c:v>
                </c:pt>
                <c:pt idx="243">
                  <c:v>43191</c:v>
                </c:pt>
                <c:pt idx="244">
                  <c:v>43221</c:v>
                </c:pt>
                <c:pt idx="245">
                  <c:v>43252</c:v>
                </c:pt>
                <c:pt idx="246">
                  <c:v>43282</c:v>
                </c:pt>
                <c:pt idx="247">
                  <c:v>43313</c:v>
                </c:pt>
                <c:pt idx="248">
                  <c:v>43344</c:v>
                </c:pt>
                <c:pt idx="249">
                  <c:v>43374</c:v>
                </c:pt>
                <c:pt idx="250">
                  <c:v>43405</c:v>
                </c:pt>
                <c:pt idx="251">
                  <c:v>43435</c:v>
                </c:pt>
                <c:pt idx="252">
                  <c:v>43466</c:v>
                </c:pt>
                <c:pt idx="253">
                  <c:v>43497</c:v>
                </c:pt>
                <c:pt idx="254">
                  <c:v>43525</c:v>
                </c:pt>
                <c:pt idx="255">
                  <c:v>43556</c:v>
                </c:pt>
                <c:pt idx="256">
                  <c:v>43586</c:v>
                </c:pt>
                <c:pt idx="257">
                  <c:v>43617</c:v>
                </c:pt>
                <c:pt idx="258">
                  <c:v>43647</c:v>
                </c:pt>
                <c:pt idx="259">
                  <c:v>43678</c:v>
                </c:pt>
                <c:pt idx="260">
                  <c:v>43709</c:v>
                </c:pt>
                <c:pt idx="261">
                  <c:v>43739</c:v>
                </c:pt>
                <c:pt idx="262">
                  <c:v>43770</c:v>
                </c:pt>
              </c:numCache>
            </c:numRef>
          </c:cat>
          <c:val>
            <c:numRef>
              <c:f>Sheet1!$E$2:$E$264</c:f>
              <c:numCache>
                <c:formatCode>General</c:formatCode>
                <c:ptCount val="263"/>
                <c:pt idx="132">
                  <c:v>1.6</c:v>
                </c:pt>
                <c:pt idx="262">
                  <c:v>1.6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A9-2A27-4335-A7DB-88508E3D14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4606496"/>
        <c:axId val="1"/>
      </c:lineChart>
      <c:catAx>
        <c:axId val="204606496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low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-70"/>
        <c:auto val="0"/>
        <c:lblAlgn val="ctr"/>
        <c:lblOffset val="100"/>
        <c:tickLblSkip val="36"/>
        <c:tickMarkSkip val="12"/>
        <c:noMultiLvlLbl val="0"/>
      </c:catAx>
      <c:valAx>
        <c:axId val="1"/>
        <c:scaling>
          <c:orientation val="minMax"/>
          <c:max val="6"/>
          <c:min val="-2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23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300" b="0" i="0" u="none" strike="noStrike" baseline="0" dirty="0">
                    <a:solidFill>
                      <a:srgbClr val="000000"/>
                    </a:solidFill>
                    <a:latin typeface="Arial"/>
                    <a:cs typeface="Arial"/>
                  </a:rPr>
                  <a:t>Annual rate, %</a:t>
                </a:r>
              </a:p>
            </c:rich>
          </c:tx>
          <c:layout>
            <c:manualLayout>
              <c:xMode val="edge"/>
              <c:yMode val="edge"/>
              <c:x val="6.3371693922875021E-3"/>
              <c:y val="0.29058501020705746"/>
            </c:manualLayout>
          </c:layout>
          <c:overlay val="0"/>
          <c:spPr>
            <a:noFill/>
            <a:ln w="30517">
              <a:noFill/>
            </a:ln>
          </c:spPr>
        </c:title>
        <c:numFmt formatCode="0.0" sourceLinked="0"/>
        <c:majorTickMark val="out"/>
        <c:minorTickMark val="none"/>
        <c:tickLblPos val="low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4606496"/>
        <c:crosses val="autoZero"/>
        <c:crossBetween val="midCat"/>
        <c:majorUnit val="1"/>
        <c:minorUnit val="0.5"/>
      </c:valAx>
      <c:spPr>
        <a:noFill/>
        <a:ln w="6350">
          <a:solidFill>
            <a:schemeClr val="bg1">
              <a:lumMod val="65000"/>
            </a:schemeClr>
          </a:solidFill>
        </a:ln>
      </c:spPr>
    </c:plotArea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2163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0.74621</cdr:x>
      <cdr:y>0.71324</cdr:y>
    </cdr:from>
    <cdr:to>
      <cdr:x>0.95524</cdr:x>
      <cdr:y>0.77634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6D7821A6-E98F-45A4-AB0E-FD051F11F1CB}"/>
            </a:ext>
          </a:extLst>
        </cdr:cNvPr>
        <cdr:cNvSpPr txBox="1"/>
      </cdr:nvSpPr>
      <cdr:spPr>
        <a:xfrm xmlns:a="http://schemas.openxmlformats.org/drawingml/2006/main">
          <a:off x="7391935" y="4102519"/>
          <a:ext cx="2070720" cy="3629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GB" dirty="0">
              <a:solidFill>
                <a:srgbClr val="008000"/>
              </a:solidFill>
            </a:rPr>
            <a:t>Average 2009-2019</a:t>
          </a:r>
        </a:p>
      </cdr:txBody>
    </cdr:sp>
  </cdr:relSizeAnchor>
  <cdr:relSizeAnchor xmlns:cdr="http://schemas.openxmlformats.org/drawingml/2006/chartDrawing">
    <cdr:from>
      <cdr:x>0.89464</cdr:x>
      <cdr:y>0.51345</cdr:y>
    </cdr:from>
    <cdr:to>
      <cdr:x>0.89464</cdr:x>
      <cdr:y>0.70891</cdr:y>
    </cdr:to>
    <cdr:cxnSp macro="">
      <cdr:nvCxnSpPr>
        <cdr:cNvPr id="3" name="Straight Arrow Connector 2">
          <a:extLst xmlns:a="http://schemas.openxmlformats.org/drawingml/2006/main">
            <a:ext uri="{FF2B5EF4-FFF2-40B4-BE49-F238E27FC236}">
              <a16:creationId xmlns:a16="http://schemas.microsoft.com/office/drawing/2014/main" id="{420E49A3-AB1B-492B-9208-95842244FE54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8862291" y="2953317"/>
          <a:ext cx="0" cy="1124262"/>
        </a:xfrm>
        <a:prstGeom xmlns:a="http://schemas.openxmlformats.org/drawingml/2006/main" prst="straightConnector1">
          <a:avLst/>
        </a:prstGeom>
        <a:ln xmlns:a="http://schemas.openxmlformats.org/drawingml/2006/main" w="12700">
          <a:solidFill>
            <a:srgbClr val="008000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6BB552-00B4-4BF8-86F2-C1AB03289E2B}" type="datetimeFigureOut">
              <a:rPr lang="en-GB" smtClean="0"/>
              <a:t>15/12/2019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A27540-1274-47D7-B061-850CD6DA67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474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239E269A-2C67-4EC6-B920-53D33F3C48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A6A4321-598D-4BF9-B358-8D3F02751721}" type="slidenum">
              <a:rPr lang="en-GB" altLang="en-US" sz="1200"/>
              <a:pPr/>
              <a:t>1</a:t>
            </a:fld>
            <a:endParaRPr lang="en-GB" altLang="en-US" sz="1200"/>
          </a:p>
        </p:txBody>
      </p:sp>
      <p:sp>
        <p:nvSpPr>
          <p:cNvPr id="4099" name="Rectangle 7">
            <a:extLst>
              <a:ext uri="{FF2B5EF4-FFF2-40B4-BE49-F238E27FC236}">
                <a16:creationId xmlns:a16="http://schemas.microsoft.com/office/drawing/2014/main" id="{59E961CB-5A69-4895-ACBF-1B485D7D4A0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B0CEB5D9-1EDE-41CE-8CC7-1F8B62FD2EBD}" type="slidenum">
              <a:rPr lang="en-GB" altLang="en-US" sz="1200"/>
              <a:pPr algn="r"/>
              <a:t>1</a:t>
            </a:fld>
            <a:endParaRPr lang="en-GB" altLang="en-US" sz="1200"/>
          </a:p>
        </p:txBody>
      </p:sp>
      <p:sp>
        <p:nvSpPr>
          <p:cNvPr id="4100" name="Rectangle 2">
            <a:extLst>
              <a:ext uri="{FF2B5EF4-FFF2-40B4-BE49-F238E27FC236}">
                <a16:creationId xmlns:a16="http://schemas.microsoft.com/office/drawing/2014/main" id="{66F2C857-A52B-44CC-97F0-AB13907228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1" name="Rectangle 3">
            <a:extLst>
              <a:ext uri="{FF2B5EF4-FFF2-40B4-BE49-F238E27FC236}">
                <a16:creationId xmlns:a16="http://schemas.microsoft.com/office/drawing/2014/main" id="{486D4866-411A-4E7C-B54A-C2564B21C7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2065512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15/12/2019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429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15/12/2019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880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15/12/2019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3376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15/12/2019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051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15/12/2019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6150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15/12/2019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227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15/12/2019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97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15/12/2019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735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15/12/2019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310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15/12/2019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144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15/12/2019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025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BAEE6-3A00-4152-8EDA-662AFE8CA16F}" type="datetimeFigureOut">
              <a:rPr lang="en-GB" smtClean="0"/>
              <a:t>15/12/2019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38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ea.gov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03" name="Text Box 10">
            <a:extLst>
              <a:ext uri="{FF2B5EF4-FFF2-40B4-BE49-F238E27FC236}">
                <a16:creationId xmlns:a16="http://schemas.microsoft.com/office/drawing/2014/main" id="{0DB8C95E-D359-47A9-9E50-BD8C44E677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835609"/>
            <a:ext cx="9906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1200" i="1" dirty="0">
                <a:latin typeface="Arial" panose="020B0604020202020204" pitchFamily="34" charset="0"/>
              </a:rPr>
              <a:t>Note: </a:t>
            </a:r>
            <a:r>
              <a:rPr lang="en-GB" altLang="en-US" sz="1200" dirty="0">
                <a:latin typeface="Arial" panose="020B0604020202020204" pitchFamily="34" charset="0"/>
              </a:rPr>
              <a:t>Annual percentage change in price index for personal consumption expenditures</a:t>
            </a:r>
          </a:p>
          <a:p>
            <a:r>
              <a:rPr lang="en-GB" altLang="en-US" sz="1200" i="1" dirty="0">
                <a:latin typeface="Arial" panose="020B0604020202020204" pitchFamily="34" charset="0"/>
              </a:rPr>
              <a:t>Source:  </a:t>
            </a:r>
            <a:r>
              <a:rPr lang="en-GB" altLang="en-US" sz="1200" dirty="0">
                <a:latin typeface="Arial" panose="020B0604020202020204" pitchFamily="34" charset="0"/>
              </a:rPr>
              <a:t>Based on data from</a:t>
            </a:r>
            <a:r>
              <a:rPr lang="en-GB" altLang="en-US" sz="1200" i="1" dirty="0">
                <a:latin typeface="Arial" panose="020B0604020202020204" pitchFamily="34" charset="0"/>
              </a:rPr>
              <a:t> </a:t>
            </a:r>
            <a:r>
              <a:rPr lang="en-GB" altLang="en-US" sz="1200" i="1" dirty="0">
                <a:latin typeface="Arial" panose="020B0604020202020204" pitchFamily="34" charset="0"/>
                <a:hlinkClick r:id="rId3"/>
              </a:rPr>
              <a:t>Bureau of Economic Analysis </a:t>
            </a:r>
            <a:r>
              <a:rPr lang="en-GB" altLang="en-US" sz="1200" dirty="0">
                <a:latin typeface="Arial" panose="020B0604020202020204" pitchFamily="34" charset="0"/>
              </a:rPr>
              <a:t>(US Department of Commerce)</a:t>
            </a:r>
          </a:p>
        </p:txBody>
      </p:sp>
      <p:sp>
        <p:nvSpPr>
          <p:cNvPr id="2052" name="Text Box 5">
            <a:extLst>
              <a:ext uri="{FF2B5EF4-FFF2-40B4-BE49-F238E27FC236}">
                <a16:creationId xmlns:a16="http://schemas.microsoft.com/office/drawing/2014/main" id="{3BE89272-825B-4B9B-BB8E-B6E720F4CE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770" y="6279337"/>
            <a:ext cx="9144000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2500" dirty="0">
                <a:latin typeface="Arial" panose="020B0604020202020204" pitchFamily="34" charset="0"/>
              </a:rPr>
              <a:t>1. US Consumer Price Inflation</a:t>
            </a:r>
          </a:p>
        </p:txBody>
      </p:sp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19CE0695-6512-4C25-B91A-7EC6165077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2866214"/>
              </p:ext>
            </p:extLst>
          </p:nvPr>
        </p:nvGraphicFramePr>
        <p:xfrm>
          <a:off x="0" y="101609"/>
          <a:ext cx="9906000" cy="57519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6D7821A6-E98F-45A4-AB0E-FD051F11F1CB}"/>
              </a:ext>
            </a:extLst>
          </p:cNvPr>
          <p:cNvSpPr txBox="1"/>
          <p:nvPr/>
        </p:nvSpPr>
        <p:spPr>
          <a:xfrm>
            <a:off x="1205346" y="1091802"/>
            <a:ext cx="2563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00FF"/>
                </a:solidFill>
              </a:rPr>
              <a:t>Average 1998-2008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420E49A3-AB1B-492B-9208-95842244FE54}"/>
              </a:ext>
            </a:extLst>
          </p:cNvPr>
          <p:cNvCxnSpPr>
            <a:cxnSpLocks/>
          </p:cNvCxnSpPr>
          <p:nvPr/>
        </p:nvCxnSpPr>
        <p:spPr>
          <a:xfrm>
            <a:off x="1454727" y="1489364"/>
            <a:ext cx="0" cy="817417"/>
          </a:xfrm>
          <a:prstGeom prst="straightConnector1">
            <a:avLst/>
          </a:prstGeom>
          <a:ln w="127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3247784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Chart bld="series" animBg="0"/>
        </p:bldSub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1017</TotalTime>
  <Words>44</Words>
  <Application>Microsoft Office PowerPoint</Application>
  <PresentationFormat>A4 Paper (210x297 mm)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Garratt, Dean</cp:lastModifiedBy>
  <cp:revision>36</cp:revision>
  <dcterms:created xsi:type="dcterms:W3CDTF">2018-03-30T08:30:48Z</dcterms:created>
  <dcterms:modified xsi:type="dcterms:W3CDTF">2019-12-15T12:05:52Z</dcterms:modified>
</cp:coreProperties>
</file>