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5F5F8F"/>
    <a:srgbClr val="4D4D4D"/>
    <a:srgbClr val="697097"/>
    <a:srgbClr val="E6E5F3"/>
    <a:srgbClr val="ECF0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0929"/>
  </p:normalViewPr>
  <p:slideViewPr>
    <p:cSldViewPr snapToGrid="0">
      <p:cViewPr varScale="1">
        <p:scale>
          <a:sx n="91" d="100"/>
          <a:sy n="91" d="100"/>
        </p:scale>
        <p:origin x="588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71926105390672"/>
          <c:y val="3.444001309661817E-2"/>
          <c:w val="0.8509611346658591"/>
          <c:h val="0.87873449934051073"/>
        </c:manualLayout>
      </c:layout>
      <c:lineChart>
        <c:grouping val="standard"/>
        <c:varyColors val="0"/>
        <c:ser>
          <c:idx val="11"/>
          <c:order val="0"/>
          <c:tx>
            <c:strRef>
              <c:f>Sheet1!$B$1</c:f>
              <c:strCache>
                <c:ptCount val="1"/>
                <c:pt idx="0">
                  <c:v>Output per hour (2019 = 100)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strRef>
              <c:f>Sheet1!$A$10:$A$122</c:f>
              <c:strCache>
                <c:ptCount val="113"/>
                <c:pt idx="0">
                  <c:v>1996</c:v>
                </c:pt>
                <c:pt idx="1">
                  <c:v>1996 Q2</c:v>
                </c:pt>
                <c:pt idx="2">
                  <c:v>1996 Q3</c:v>
                </c:pt>
                <c:pt idx="3">
                  <c:v>1996 Q4</c:v>
                </c:pt>
                <c:pt idx="4">
                  <c:v>1997</c:v>
                </c:pt>
                <c:pt idx="5">
                  <c:v>1997 Q2</c:v>
                </c:pt>
                <c:pt idx="6">
                  <c:v>1997 Q3</c:v>
                </c:pt>
                <c:pt idx="7">
                  <c:v>1997 Q4</c:v>
                </c:pt>
                <c:pt idx="8">
                  <c:v>1998</c:v>
                </c:pt>
                <c:pt idx="9">
                  <c:v>1998 Q2</c:v>
                </c:pt>
                <c:pt idx="10">
                  <c:v>1998 Q3</c:v>
                </c:pt>
                <c:pt idx="11">
                  <c:v>1998 Q4</c:v>
                </c:pt>
                <c:pt idx="12">
                  <c:v>1999</c:v>
                </c:pt>
                <c:pt idx="13">
                  <c:v>1999 Q2</c:v>
                </c:pt>
                <c:pt idx="14">
                  <c:v>1999 Q3</c:v>
                </c:pt>
                <c:pt idx="15">
                  <c:v>1999 Q4</c:v>
                </c:pt>
                <c:pt idx="16">
                  <c:v>2000</c:v>
                </c:pt>
                <c:pt idx="17">
                  <c:v>2000 Q2</c:v>
                </c:pt>
                <c:pt idx="18">
                  <c:v>2000 Q3</c:v>
                </c:pt>
                <c:pt idx="19">
                  <c:v>2000 Q4</c:v>
                </c:pt>
                <c:pt idx="20">
                  <c:v>2001</c:v>
                </c:pt>
                <c:pt idx="21">
                  <c:v>2001 Q2</c:v>
                </c:pt>
                <c:pt idx="22">
                  <c:v>2001 Q3</c:v>
                </c:pt>
                <c:pt idx="23">
                  <c:v>2001 Q4</c:v>
                </c:pt>
                <c:pt idx="24">
                  <c:v>2002</c:v>
                </c:pt>
                <c:pt idx="25">
                  <c:v>2002 Q2</c:v>
                </c:pt>
                <c:pt idx="26">
                  <c:v>2002 Q3</c:v>
                </c:pt>
                <c:pt idx="27">
                  <c:v>2002 Q4</c:v>
                </c:pt>
                <c:pt idx="28">
                  <c:v>2003</c:v>
                </c:pt>
                <c:pt idx="29">
                  <c:v>2003 Q2</c:v>
                </c:pt>
                <c:pt idx="30">
                  <c:v>2003 Q3</c:v>
                </c:pt>
                <c:pt idx="31">
                  <c:v>2003 Q4</c:v>
                </c:pt>
                <c:pt idx="32">
                  <c:v>2004</c:v>
                </c:pt>
                <c:pt idx="33">
                  <c:v>2004 Q2</c:v>
                </c:pt>
                <c:pt idx="34">
                  <c:v>2004 Q3</c:v>
                </c:pt>
                <c:pt idx="35">
                  <c:v>2004 Q4</c:v>
                </c:pt>
                <c:pt idx="36">
                  <c:v>2005</c:v>
                </c:pt>
                <c:pt idx="37">
                  <c:v>2005 Q2</c:v>
                </c:pt>
                <c:pt idx="38">
                  <c:v>2005 Q3</c:v>
                </c:pt>
                <c:pt idx="39">
                  <c:v>2005 Q4</c:v>
                </c:pt>
                <c:pt idx="40">
                  <c:v>2006</c:v>
                </c:pt>
                <c:pt idx="41">
                  <c:v>2006 Q2</c:v>
                </c:pt>
                <c:pt idx="42">
                  <c:v>2006 Q3</c:v>
                </c:pt>
                <c:pt idx="43">
                  <c:v>2006 Q4</c:v>
                </c:pt>
                <c:pt idx="44">
                  <c:v>2007</c:v>
                </c:pt>
                <c:pt idx="45">
                  <c:v>2007 Q2</c:v>
                </c:pt>
                <c:pt idx="46">
                  <c:v>2007 Q3</c:v>
                </c:pt>
                <c:pt idx="47">
                  <c:v>2007 Q4</c:v>
                </c:pt>
                <c:pt idx="48">
                  <c:v>2008</c:v>
                </c:pt>
                <c:pt idx="49">
                  <c:v>2008 Q2</c:v>
                </c:pt>
                <c:pt idx="50">
                  <c:v>2008 Q3</c:v>
                </c:pt>
                <c:pt idx="51">
                  <c:v>2008 Q4</c:v>
                </c:pt>
                <c:pt idx="52">
                  <c:v>2009</c:v>
                </c:pt>
                <c:pt idx="53">
                  <c:v>2009 Q2</c:v>
                </c:pt>
                <c:pt idx="54">
                  <c:v>2009 Q3</c:v>
                </c:pt>
                <c:pt idx="55">
                  <c:v>2009 Q4</c:v>
                </c:pt>
                <c:pt idx="56">
                  <c:v>2010</c:v>
                </c:pt>
                <c:pt idx="57">
                  <c:v>2010 Q2</c:v>
                </c:pt>
                <c:pt idx="58">
                  <c:v>2010 Q3</c:v>
                </c:pt>
                <c:pt idx="59">
                  <c:v>2010 Q4</c:v>
                </c:pt>
                <c:pt idx="60">
                  <c:v>2011</c:v>
                </c:pt>
                <c:pt idx="61">
                  <c:v>2011 Q2</c:v>
                </c:pt>
                <c:pt idx="62">
                  <c:v>2011 Q3</c:v>
                </c:pt>
                <c:pt idx="63">
                  <c:v>2011 Q4</c:v>
                </c:pt>
                <c:pt idx="64">
                  <c:v>2012</c:v>
                </c:pt>
                <c:pt idx="65">
                  <c:v>2012 Q2</c:v>
                </c:pt>
                <c:pt idx="66">
                  <c:v>2012 Q3</c:v>
                </c:pt>
                <c:pt idx="67">
                  <c:v>2012 Q4</c:v>
                </c:pt>
                <c:pt idx="68">
                  <c:v>2013</c:v>
                </c:pt>
                <c:pt idx="69">
                  <c:v>2013 Q2</c:v>
                </c:pt>
                <c:pt idx="70">
                  <c:v>2013 Q3</c:v>
                </c:pt>
                <c:pt idx="71">
                  <c:v>2013 Q4</c:v>
                </c:pt>
                <c:pt idx="72">
                  <c:v>2014</c:v>
                </c:pt>
                <c:pt idx="73">
                  <c:v>2014 Q2</c:v>
                </c:pt>
                <c:pt idx="74">
                  <c:v>2014 Q3</c:v>
                </c:pt>
                <c:pt idx="75">
                  <c:v>2014 Q4</c:v>
                </c:pt>
                <c:pt idx="76">
                  <c:v>2015</c:v>
                </c:pt>
                <c:pt idx="77">
                  <c:v>2015 Q2</c:v>
                </c:pt>
                <c:pt idx="78">
                  <c:v>2015 Q3</c:v>
                </c:pt>
                <c:pt idx="79">
                  <c:v>2015 Q4</c:v>
                </c:pt>
                <c:pt idx="80">
                  <c:v>2016</c:v>
                </c:pt>
                <c:pt idx="81">
                  <c:v>2016 Q2</c:v>
                </c:pt>
                <c:pt idx="82">
                  <c:v>2016 Q3</c:v>
                </c:pt>
                <c:pt idx="83">
                  <c:v>2016 Q4</c:v>
                </c:pt>
                <c:pt idx="84">
                  <c:v>2017</c:v>
                </c:pt>
                <c:pt idx="85">
                  <c:v>2017 Q2</c:v>
                </c:pt>
                <c:pt idx="86">
                  <c:v>2017 Q3</c:v>
                </c:pt>
                <c:pt idx="87">
                  <c:v>2017 Q4</c:v>
                </c:pt>
                <c:pt idx="88">
                  <c:v>2018</c:v>
                </c:pt>
                <c:pt idx="89">
                  <c:v>2018 Q2</c:v>
                </c:pt>
                <c:pt idx="90">
                  <c:v>2018 Q3</c:v>
                </c:pt>
                <c:pt idx="91">
                  <c:v>2018 Q4</c:v>
                </c:pt>
                <c:pt idx="92">
                  <c:v>2019</c:v>
                </c:pt>
                <c:pt idx="93">
                  <c:v>2019 Q2</c:v>
                </c:pt>
                <c:pt idx="94">
                  <c:v>2019 Q3</c:v>
                </c:pt>
                <c:pt idx="95">
                  <c:v>2019 Q4</c:v>
                </c:pt>
                <c:pt idx="96">
                  <c:v>2020</c:v>
                </c:pt>
                <c:pt idx="97">
                  <c:v>2020 Q2</c:v>
                </c:pt>
                <c:pt idx="98">
                  <c:v>2020 Q3</c:v>
                </c:pt>
                <c:pt idx="99">
                  <c:v>2020 Q4</c:v>
                </c:pt>
                <c:pt idx="100">
                  <c:v>2021</c:v>
                </c:pt>
                <c:pt idx="101">
                  <c:v>2021 Q2</c:v>
                </c:pt>
                <c:pt idx="102">
                  <c:v>2021 Q3</c:v>
                </c:pt>
                <c:pt idx="103">
                  <c:v>2021 Q4</c:v>
                </c:pt>
                <c:pt idx="104">
                  <c:v>2022</c:v>
                </c:pt>
                <c:pt idx="105">
                  <c:v>2022 Q2</c:v>
                </c:pt>
                <c:pt idx="106">
                  <c:v>2022 Q3</c:v>
                </c:pt>
                <c:pt idx="107">
                  <c:v>2022 Q4</c:v>
                </c:pt>
                <c:pt idx="108">
                  <c:v>2023</c:v>
                </c:pt>
                <c:pt idx="109">
                  <c:v>2023 Q2</c:v>
                </c:pt>
                <c:pt idx="110">
                  <c:v>2023 Q3</c:v>
                </c:pt>
                <c:pt idx="111">
                  <c:v>2023 Q4</c:v>
                </c:pt>
                <c:pt idx="112">
                  <c:v>2024</c:v>
                </c:pt>
              </c:strCache>
            </c:strRef>
          </c:cat>
          <c:val>
            <c:numRef>
              <c:f>Sheet1!$B$10:$B$122</c:f>
              <c:numCache>
                <c:formatCode>0.0</c:formatCode>
                <c:ptCount val="113"/>
                <c:pt idx="0">
                  <c:v>53.8</c:v>
                </c:pt>
                <c:pt idx="1">
                  <c:v>53.4</c:v>
                </c:pt>
                <c:pt idx="2">
                  <c:v>53.6</c:v>
                </c:pt>
                <c:pt idx="3">
                  <c:v>53.4</c:v>
                </c:pt>
                <c:pt idx="4">
                  <c:v>55.2</c:v>
                </c:pt>
                <c:pt idx="5">
                  <c:v>54.2</c:v>
                </c:pt>
                <c:pt idx="6">
                  <c:v>55.7</c:v>
                </c:pt>
                <c:pt idx="7">
                  <c:v>58</c:v>
                </c:pt>
                <c:pt idx="8">
                  <c:v>56.6</c:v>
                </c:pt>
                <c:pt idx="9">
                  <c:v>57.5</c:v>
                </c:pt>
                <c:pt idx="10">
                  <c:v>57.6</c:v>
                </c:pt>
                <c:pt idx="11">
                  <c:v>60.1</c:v>
                </c:pt>
                <c:pt idx="12">
                  <c:v>61.5</c:v>
                </c:pt>
                <c:pt idx="13">
                  <c:v>63.3</c:v>
                </c:pt>
                <c:pt idx="14">
                  <c:v>64.7</c:v>
                </c:pt>
                <c:pt idx="15">
                  <c:v>65.599999999999994</c:v>
                </c:pt>
                <c:pt idx="16">
                  <c:v>66.099999999999994</c:v>
                </c:pt>
                <c:pt idx="17">
                  <c:v>66.400000000000006</c:v>
                </c:pt>
                <c:pt idx="18">
                  <c:v>67.7</c:v>
                </c:pt>
                <c:pt idx="19">
                  <c:v>70.099999999999994</c:v>
                </c:pt>
                <c:pt idx="20">
                  <c:v>71.7</c:v>
                </c:pt>
                <c:pt idx="21">
                  <c:v>72.8</c:v>
                </c:pt>
                <c:pt idx="22">
                  <c:v>74.599999999999994</c:v>
                </c:pt>
                <c:pt idx="23">
                  <c:v>75</c:v>
                </c:pt>
                <c:pt idx="24">
                  <c:v>76.400000000000006</c:v>
                </c:pt>
                <c:pt idx="25">
                  <c:v>77.400000000000006</c:v>
                </c:pt>
                <c:pt idx="26">
                  <c:v>81.099999999999994</c:v>
                </c:pt>
                <c:pt idx="27">
                  <c:v>81.400000000000006</c:v>
                </c:pt>
                <c:pt idx="28">
                  <c:v>85.5</c:v>
                </c:pt>
                <c:pt idx="29">
                  <c:v>85.2</c:v>
                </c:pt>
                <c:pt idx="30">
                  <c:v>86.8</c:v>
                </c:pt>
                <c:pt idx="31">
                  <c:v>87.6</c:v>
                </c:pt>
                <c:pt idx="32">
                  <c:v>91.4</c:v>
                </c:pt>
                <c:pt idx="33">
                  <c:v>90.8</c:v>
                </c:pt>
                <c:pt idx="34">
                  <c:v>89</c:v>
                </c:pt>
                <c:pt idx="35">
                  <c:v>89.4</c:v>
                </c:pt>
                <c:pt idx="36">
                  <c:v>89.6</c:v>
                </c:pt>
                <c:pt idx="37">
                  <c:v>91.8</c:v>
                </c:pt>
                <c:pt idx="38">
                  <c:v>92</c:v>
                </c:pt>
                <c:pt idx="39">
                  <c:v>95.3</c:v>
                </c:pt>
                <c:pt idx="40">
                  <c:v>96.6</c:v>
                </c:pt>
                <c:pt idx="41">
                  <c:v>99.1</c:v>
                </c:pt>
                <c:pt idx="42">
                  <c:v>99.4</c:v>
                </c:pt>
                <c:pt idx="43">
                  <c:v>97.8</c:v>
                </c:pt>
                <c:pt idx="44">
                  <c:v>98.7</c:v>
                </c:pt>
                <c:pt idx="45">
                  <c:v>98.4</c:v>
                </c:pt>
                <c:pt idx="46">
                  <c:v>97.8</c:v>
                </c:pt>
                <c:pt idx="47">
                  <c:v>97.5</c:v>
                </c:pt>
                <c:pt idx="48">
                  <c:v>99.5</c:v>
                </c:pt>
                <c:pt idx="49">
                  <c:v>98.2</c:v>
                </c:pt>
                <c:pt idx="50">
                  <c:v>99.2</c:v>
                </c:pt>
                <c:pt idx="51">
                  <c:v>98.5</c:v>
                </c:pt>
                <c:pt idx="52">
                  <c:v>96.2</c:v>
                </c:pt>
                <c:pt idx="53">
                  <c:v>98.3</c:v>
                </c:pt>
                <c:pt idx="54">
                  <c:v>98.4</c:v>
                </c:pt>
                <c:pt idx="55">
                  <c:v>98</c:v>
                </c:pt>
                <c:pt idx="56">
                  <c:v>97.9</c:v>
                </c:pt>
                <c:pt idx="57">
                  <c:v>96.3</c:v>
                </c:pt>
                <c:pt idx="58">
                  <c:v>93.7</c:v>
                </c:pt>
                <c:pt idx="59">
                  <c:v>91.8</c:v>
                </c:pt>
                <c:pt idx="60">
                  <c:v>88.3</c:v>
                </c:pt>
                <c:pt idx="61">
                  <c:v>89.8</c:v>
                </c:pt>
                <c:pt idx="62">
                  <c:v>90.6</c:v>
                </c:pt>
                <c:pt idx="63">
                  <c:v>91.6</c:v>
                </c:pt>
                <c:pt idx="64">
                  <c:v>90.4</c:v>
                </c:pt>
                <c:pt idx="65">
                  <c:v>90</c:v>
                </c:pt>
                <c:pt idx="66">
                  <c:v>88.7</c:v>
                </c:pt>
                <c:pt idx="67">
                  <c:v>89.5</c:v>
                </c:pt>
                <c:pt idx="68">
                  <c:v>90.1</c:v>
                </c:pt>
                <c:pt idx="69">
                  <c:v>90.5</c:v>
                </c:pt>
                <c:pt idx="70">
                  <c:v>90.1</c:v>
                </c:pt>
                <c:pt idx="71">
                  <c:v>90.6</c:v>
                </c:pt>
                <c:pt idx="72">
                  <c:v>92.3</c:v>
                </c:pt>
                <c:pt idx="73">
                  <c:v>92.1</c:v>
                </c:pt>
                <c:pt idx="74">
                  <c:v>92.3</c:v>
                </c:pt>
                <c:pt idx="75">
                  <c:v>91.6</c:v>
                </c:pt>
                <c:pt idx="76">
                  <c:v>95</c:v>
                </c:pt>
                <c:pt idx="77">
                  <c:v>96.6</c:v>
                </c:pt>
                <c:pt idx="78">
                  <c:v>97.2</c:v>
                </c:pt>
                <c:pt idx="79">
                  <c:v>96.4</c:v>
                </c:pt>
                <c:pt idx="80">
                  <c:v>95.8</c:v>
                </c:pt>
                <c:pt idx="81">
                  <c:v>96.7</c:v>
                </c:pt>
                <c:pt idx="82">
                  <c:v>96.4</c:v>
                </c:pt>
                <c:pt idx="83">
                  <c:v>96</c:v>
                </c:pt>
                <c:pt idx="84">
                  <c:v>95.3</c:v>
                </c:pt>
                <c:pt idx="85">
                  <c:v>94.8</c:v>
                </c:pt>
                <c:pt idx="86">
                  <c:v>95.2</c:v>
                </c:pt>
                <c:pt idx="87">
                  <c:v>96.8</c:v>
                </c:pt>
                <c:pt idx="88">
                  <c:v>99.2</c:v>
                </c:pt>
                <c:pt idx="89">
                  <c:v>97.8</c:v>
                </c:pt>
                <c:pt idx="90">
                  <c:v>97.3</c:v>
                </c:pt>
                <c:pt idx="91">
                  <c:v>96.1</c:v>
                </c:pt>
                <c:pt idx="92">
                  <c:v>97.4</c:v>
                </c:pt>
                <c:pt idx="93">
                  <c:v>98.5</c:v>
                </c:pt>
                <c:pt idx="94">
                  <c:v>99.9</c:v>
                </c:pt>
                <c:pt idx="95">
                  <c:v>104.4</c:v>
                </c:pt>
                <c:pt idx="96">
                  <c:v>108.8</c:v>
                </c:pt>
                <c:pt idx="97">
                  <c:v>115.1</c:v>
                </c:pt>
                <c:pt idx="98">
                  <c:v>124.7</c:v>
                </c:pt>
                <c:pt idx="99">
                  <c:v>118</c:v>
                </c:pt>
                <c:pt idx="100">
                  <c:v>111.7</c:v>
                </c:pt>
                <c:pt idx="101">
                  <c:v>104.8</c:v>
                </c:pt>
                <c:pt idx="102">
                  <c:v>103.3</c:v>
                </c:pt>
                <c:pt idx="103">
                  <c:v>103</c:v>
                </c:pt>
                <c:pt idx="104">
                  <c:v>100.2</c:v>
                </c:pt>
                <c:pt idx="105">
                  <c:v>101.4</c:v>
                </c:pt>
                <c:pt idx="106">
                  <c:v>99.1</c:v>
                </c:pt>
                <c:pt idx="107">
                  <c:v>98.6</c:v>
                </c:pt>
                <c:pt idx="108">
                  <c:v>99.6</c:v>
                </c:pt>
                <c:pt idx="109">
                  <c:v>99.8</c:v>
                </c:pt>
                <c:pt idx="110">
                  <c:v>101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11-4D1E-A4FB-7C8AA7394966}"/>
            </c:ext>
          </c:extLst>
        </c:ser>
        <c:ser>
          <c:idx val="14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44450">
              <a:solidFill>
                <a:srgbClr val="5F5F8F"/>
              </a:solidFill>
              <a:prstDash val="sysDash"/>
            </a:ln>
          </c:spPr>
          <c:marker>
            <c:symbol val="none"/>
          </c:marker>
          <c:cat>
            <c:strRef>
              <c:f>Sheet1!$A$10:$A$122</c:f>
              <c:strCache>
                <c:ptCount val="113"/>
                <c:pt idx="0">
                  <c:v>1996</c:v>
                </c:pt>
                <c:pt idx="1">
                  <c:v>1996 Q2</c:v>
                </c:pt>
                <c:pt idx="2">
                  <c:v>1996 Q3</c:v>
                </c:pt>
                <c:pt idx="3">
                  <c:v>1996 Q4</c:v>
                </c:pt>
                <c:pt idx="4">
                  <c:v>1997</c:v>
                </c:pt>
                <c:pt idx="5">
                  <c:v>1997 Q2</c:v>
                </c:pt>
                <c:pt idx="6">
                  <c:v>1997 Q3</c:v>
                </c:pt>
                <c:pt idx="7">
                  <c:v>1997 Q4</c:v>
                </c:pt>
                <c:pt idx="8">
                  <c:v>1998</c:v>
                </c:pt>
                <c:pt idx="9">
                  <c:v>1998 Q2</c:v>
                </c:pt>
                <c:pt idx="10">
                  <c:v>1998 Q3</c:v>
                </c:pt>
                <c:pt idx="11">
                  <c:v>1998 Q4</c:v>
                </c:pt>
                <c:pt idx="12">
                  <c:v>1999</c:v>
                </c:pt>
                <c:pt idx="13">
                  <c:v>1999 Q2</c:v>
                </c:pt>
                <c:pt idx="14">
                  <c:v>1999 Q3</c:v>
                </c:pt>
                <c:pt idx="15">
                  <c:v>1999 Q4</c:v>
                </c:pt>
                <c:pt idx="16">
                  <c:v>2000</c:v>
                </c:pt>
                <c:pt idx="17">
                  <c:v>2000 Q2</c:v>
                </c:pt>
                <c:pt idx="18">
                  <c:v>2000 Q3</c:v>
                </c:pt>
                <c:pt idx="19">
                  <c:v>2000 Q4</c:v>
                </c:pt>
                <c:pt idx="20">
                  <c:v>2001</c:v>
                </c:pt>
                <c:pt idx="21">
                  <c:v>2001 Q2</c:v>
                </c:pt>
                <c:pt idx="22">
                  <c:v>2001 Q3</c:v>
                </c:pt>
                <c:pt idx="23">
                  <c:v>2001 Q4</c:v>
                </c:pt>
                <c:pt idx="24">
                  <c:v>2002</c:v>
                </c:pt>
                <c:pt idx="25">
                  <c:v>2002 Q2</c:v>
                </c:pt>
                <c:pt idx="26">
                  <c:v>2002 Q3</c:v>
                </c:pt>
                <c:pt idx="27">
                  <c:v>2002 Q4</c:v>
                </c:pt>
                <c:pt idx="28">
                  <c:v>2003</c:v>
                </c:pt>
                <c:pt idx="29">
                  <c:v>2003 Q2</c:v>
                </c:pt>
                <c:pt idx="30">
                  <c:v>2003 Q3</c:v>
                </c:pt>
                <c:pt idx="31">
                  <c:v>2003 Q4</c:v>
                </c:pt>
                <c:pt idx="32">
                  <c:v>2004</c:v>
                </c:pt>
                <c:pt idx="33">
                  <c:v>2004 Q2</c:v>
                </c:pt>
                <c:pt idx="34">
                  <c:v>2004 Q3</c:v>
                </c:pt>
                <c:pt idx="35">
                  <c:v>2004 Q4</c:v>
                </c:pt>
                <c:pt idx="36">
                  <c:v>2005</c:v>
                </c:pt>
                <c:pt idx="37">
                  <c:v>2005 Q2</c:v>
                </c:pt>
                <c:pt idx="38">
                  <c:v>2005 Q3</c:v>
                </c:pt>
                <c:pt idx="39">
                  <c:v>2005 Q4</c:v>
                </c:pt>
                <c:pt idx="40">
                  <c:v>2006</c:v>
                </c:pt>
                <c:pt idx="41">
                  <c:v>2006 Q2</c:v>
                </c:pt>
                <c:pt idx="42">
                  <c:v>2006 Q3</c:v>
                </c:pt>
                <c:pt idx="43">
                  <c:v>2006 Q4</c:v>
                </c:pt>
                <c:pt idx="44">
                  <c:v>2007</c:v>
                </c:pt>
                <c:pt idx="45">
                  <c:v>2007 Q2</c:v>
                </c:pt>
                <c:pt idx="46">
                  <c:v>2007 Q3</c:v>
                </c:pt>
                <c:pt idx="47">
                  <c:v>2007 Q4</c:v>
                </c:pt>
                <c:pt idx="48">
                  <c:v>2008</c:v>
                </c:pt>
                <c:pt idx="49">
                  <c:v>2008 Q2</c:v>
                </c:pt>
                <c:pt idx="50">
                  <c:v>2008 Q3</c:v>
                </c:pt>
                <c:pt idx="51">
                  <c:v>2008 Q4</c:v>
                </c:pt>
                <c:pt idx="52">
                  <c:v>2009</c:v>
                </c:pt>
                <c:pt idx="53">
                  <c:v>2009 Q2</c:v>
                </c:pt>
                <c:pt idx="54">
                  <c:v>2009 Q3</c:v>
                </c:pt>
                <c:pt idx="55">
                  <c:v>2009 Q4</c:v>
                </c:pt>
                <c:pt idx="56">
                  <c:v>2010</c:v>
                </c:pt>
                <c:pt idx="57">
                  <c:v>2010 Q2</c:v>
                </c:pt>
                <c:pt idx="58">
                  <c:v>2010 Q3</c:v>
                </c:pt>
                <c:pt idx="59">
                  <c:v>2010 Q4</c:v>
                </c:pt>
                <c:pt idx="60">
                  <c:v>2011</c:v>
                </c:pt>
                <c:pt idx="61">
                  <c:v>2011 Q2</c:v>
                </c:pt>
                <c:pt idx="62">
                  <c:v>2011 Q3</c:v>
                </c:pt>
                <c:pt idx="63">
                  <c:v>2011 Q4</c:v>
                </c:pt>
                <c:pt idx="64">
                  <c:v>2012</c:v>
                </c:pt>
                <c:pt idx="65">
                  <c:v>2012 Q2</c:v>
                </c:pt>
                <c:pt idx="66">
                  <c:v>2012 Q3</c:v>
                </c:pt>
                <c:pt idx="67">
                  <c:v>2012 Q4</c:v>
                </c:pt>
                <c:pt idx="68">
                  <c:v>2013</c:v>
                </c:pt>
                <c:pt idx="69">
                  <c:v>2013 Q2</c:v>
                </c:pt>
                <c:pt idx="70">
                  <c:v>2013 Q3</c:v>
                </c:pt>
                <c:pt idx="71">
                  <c:v>2013 Q4</c:v>
                </c:pt>
                <c:pt idx="72">
                  <c:v>2014</c:v>
                </c:pt>
                <c:pt idx="73">
                  <c:v>2014 Q2</c:v>
                </c:pt>
                <c:pt idx="74">
                  <c:v>2014 Q3</c:v>
                </c:pt>
                <c:pt idx="75">
                  <c:v>2014 Q4</c:v>
                </c:pt>
                <c:pt idx="76">
                  <c:v>2015</c:v>
                </c:pt>
                <c:pt idx="77">
                  <c:v>2015 Q2</c:v>
                </c:pt>
                <c:pt idx="78">
                  <c:v>2015 Q3</c:v>
                </c:pt>
                <c:pt idx="79">
                  <c:v>2015 Q4</c:v>
                </c:pt>
                <c:pt idx="80">
                  <c:v>2016</c:v>
                </c:pt>
                <c:pt idx="81">
                  <c:v>2016 Q2</c:v>
                </c:pt>
                <c:pt idx="82">
                  <c:v>2016 Q3</c:v>
                </c:pt>
                <c:pt idx="83">
                  <c:v>2016 Q4</c:v>
                </c:pt>
                <c:pt idx="84">
                  <c:v>2017</c:v>
                </c:pt>
                <c:pt idx="85">
                  <c:v>2017 Q2</c:v>
                </c:pt>
                <c:pt idx="86">
                  <c:v>2017 Q3</c:v>
                </c:pt>
                <c:pt idx="87">
                  <c:v>2017 Q4</c:v>
                </c:pt>
                <c:pt idx="88">
                  <c:v>2018</c:v>
                </c:pt>
                <c:pt idx="89">
                  <c:v>2018 Q2</c:v>
                </c:pt>
                <c:pt idx="90">
                  <c:v>2018 Q3</c:v>
                </c:pt>
                <c:pt idx="91">
                  <c:v>2018 Q4</c:v>
                </c:pt>
                <c:pt idx="92">
                  <c:v>2019</c:v>
                </c:pt>
                <c:pt idx="93">
                  <c:v>2019 Q2</c:v>
                </c:pt>
                <c:pt idx="94">
                  <c:v>2019 Q3</c:v>
                </c:pt>
                <c:pt idx="95">
                  <c:v>2019 Q4</c:v>
                </c:pt>
                <c:pt idx="96">
                  <c:v>2020</c:v>
                </c:pt>
                <c:pt idx="97">
                  <c:v>2020 Q2</c:v>
                </c:pt>
                <c:pt idx="98">
                  <c:v>2020 Q3</c:v>
                </c:pt>
                <c:pt idx="99">
                  <c:v>2020 Q4</c:v>
                </c:pt>
                <c:pt idx="100">
                  <c:v>2021</c:v>
                </c:pt>
                <c:pt idx="101">
                  <c:v>2021 Q2</c:v>
                </c:pt>
                <c:pt idx="102">
                  <c:v>2021 Q3</c:v>
                </c:pt>
                <c:pt idx="103">
                  <c:v>2021 Q4</c:v>
                </c:pt>
                <c:pt idx="104">
                  <c:v>2022</c:v>
                </c:pt>
                <c:pt idx="105">
                  <c:v>2022 Q2</c:v>
                </c:pt>
                <c:pt idx="106">
                  <c:v>2022 Q3</c:v>
                </c:pt>
                <c:pt idx="107">
                  <c:v>2022 Q4</c:v>
                </c:pt>
                <c:pt idx="108">
                  <c:v>2023</c:v>
                </c:pt>
                <c:pt idx="109">
                  <c:v>2023 Q2</c:v>
                </c:pt>
                <c:pt idx="110">
                  <c:v>2023 Q3</c:v>
                </c:pt>
                <c:pt idx="111">
                  <c:v>2023 Q4</c:v>
                </c:pt>
                <c:pt idx="112">
                  <c:v>2024</c:v>
                </c:pt>
              </c:strCache>
            </c:strRef>
          </c:cat>
          <c:val>
            <c:numRef>
              <c:f>Sheet1!$C$10:$C$122</c:f>
              <c:numCache>
                <c:formatCode>General</c:formatCode>
                <c:ptCount val="113"/>
                <c:pt idx="4" formatCode="0.0">
                  <c:v>54.271108325999997</c:v>
                </c:pt>
                <c:pt idx="5" formatCode="0.0">
                  <c:v>55.139446059215999</c:v>
                </c:pt>
                <c:pt idx="6" formatCode="0.0">
                  <c:v>56.021677196163452</c:v>
                </c:pt>
                <c:pt idx="7" formatCode="0.0">
                  <c:v>56.918024031302068</c:v>
                </c:pt>
                <c:pt idx="8" formatCode="0.0">
                  <c:v>57.828712415802904</c:v>
                </c:pt>
                <c:pt idx="9" formatCode="0.0">
                  <c:v>58.753971814455753</c:v>
                </c:pt>
                <c:pt idx="10" formatCode="0.0">
                  <c:v>59.694035363487046</c:v>
                </c:pt>
                <c:pt idx="11" formatCode="0.0">
                  <c:v>60.649139929302841</c:v>
                </c:pt>
                <c:pt idx="12" formatCode="0.0">
                  <c:v>61.619526168171689</c:v>
                </c:pt>
                <c:pt idx="13" formatCode="0.0">
                  <c:v>62.605438586862434</c:v>
                </c:pt>
                <c:pt idx="14" formatCode="0.0">
                  <c:v>63.607125604252232</c:v>
                </c:pt>
                <c:pt idx="15" formatCode="0.0">
                  <c:v>64.624839613920273</c:v>
                </c:pt>
                <c:pt idx="16" formatCode="0.0">
                  <c:v>65.658837047742992</c:v>
                </c:pt>
                <c:pt idx="17" formatCode="0.0">
                  <c:v>66.709378440506882</c:v>
                </c:pt>
                <c:pt idx="18" formatCode="0.0">
                  <c:v>67.776728495554991</c:v>
                </c:pt>
                <c:pt idx="19" formatCode="0.0">
                  <c:v>68.861156151483868</c:v>
                </c:pt>
                <c:pt idx="20" formatCode="0.0">
                  <c:v>69.962934649907609</c:v>
                </c:pt>
                <c:pt idx="21" formatCode="0.0">
                  <c:v>71.082341604306137</c:v>
                </c:pt>
                <c:pt idx="22" formatCode="0.0">
                  <c:v>72.219659069975037</c:v>
                </c:pt>
                <c:pt idx="23" formatCode="0.0">
                  <c:v>73.375173615094639</c:v>
                </c:pt>
                <c:pt idx="24" formatCode="0.0">
                  <c:v>74.549176392936147</c:v>
                </c:pt>
                <c:pt idx="25" formatCode="0.0">
                  <c:v>75.741963215223123</c:v>
                </c:pt>
                <c:pt idx="26" formatCode="0.0">
                  <c:v>76.953834626666691</c:v>
                </c:pt>
                <c:pt idx="27" formatCode="0.0">
                  <c:v>78.185095980693362</c:v>
                </c:pt>
                <c:pt idx="28" formatCode="0.0">
                  <c:v>79.436057516384452</c:v>
                </c:pt>
                <c:pt idx="29" formatCode="0.0">
                  <c:v>80.707034436646609</c:v>
                </c:pt>
                <c:pt idx="30" formatCode="0.0">
                  <c:v>81.998346987632956</c:v>
                </c:pt>
                <c:pt idx="31" formatCode="0.0">
                  <c:v>83.310320539435082</c:v>
                </c:pt>
                <c:pt idx="32" formatCode="0.0">
                  <c:v>84.643285668066042</c:v>
                </c:pt>
                <c:pt idx="33" formatCode="0.0">
                  <c:v>85.997578238755096</c:v>
                </c:pt>
                <c:pt idx="34" formatCode="0.0">
                  <c:v>87.373539490575183</c:v>
                </c:pt>
                <c:pt idx="35" formatCode="0.0">
                  <c:v>88.771516122424387</c:v>
                </c:pt>
                <c:pt idx="36" formatCode="0.0">
                  <c:v>90.191860380383176</c:v>
                </c:pt>
                <c:pt idx="37" formatCode="0.0">
                  <c:v>91.634930146469301</c:v>
                </c:pt>
                <c:pt idx="38" formatCode="0.0">
                  <c:v>93.101089028812808</c:v>
                </c:pt>
                <c:pt idx="39" formatCode="0.0">
                  <c:v>94.59070645327381</c:v>
                </c:pt>
                <c:pt idx="40" formatCode="0.0">
                  <c:v>96.104157756526192</c:v>
                </c:pt>
                <c:pt idx="41" formatCode="0.0">
                  <c:v>97.641824280630615</c:v>
                </c:pt>
                <c:pt idx="42" formatCode="0.0">
                  <c:v>99.204093469120707</c:v>
                </c:pt>
                <c:pt idx="43" formatCode="0.0">
                  <c:v>100.79135896462664</c:v>
                </c:pt>
                <c:pt idx="44" formatCode="0.0">
                  <c:v>102.40402070806067</c:v>
                </c:pt>
                <c:pt idx="45" formatCode="0.0">
                  <c:v>104.04248503938965</c:v>
                </c:pt>
                <c:pt idx="46" formatCode="0.0">
                  <c:v>105.70716480001988</c:v>
                </c:pt>
                <c:pt idx="47" formatCode="0.0">
                  <c:v>107.3984794368202</c:v>
                </c:pt>
                <c:pt idx="48" formatCode="0.0">
                  <c:v>109.11685510780931</c:v>
                </c:pt>
                <c:pt idx="49" formatCode="0.0">
                  <c:v>110.86272478953427</c:v>
                </c:pt>
                <c:pt idx="50" formatCode="0.0">
                  <c:v>112.63652838616682</c:v>
                </c:pt>
                <c:pt idx="51" formatCode="0.0">
                  <c:v>114.43871284034549</c:v>
                </c:pt>
                <c:pt idx="52" formatCode="0.0">
                  <c:v>116.26973224579102</c:v>
                </c:pt>
                <c:pt idx="53" formatCode="0.0">
                  <c:v>118.13004796172368</c:v>
                </c:pt>
                <c:pt idx="54" formatCode="0.0">
                  <c:v>120.02012872911126</c:v>
                </c:pt>
                <c:pt idx="55" formatCode="0.0">
                  <c:v>121.94045078877704</c:v>
                </c:pt>
                <c:pt idx="56" formatCode="0.0">
                  <c:v>123.89149800139748</c:v>
                </c:pt>
                <c:pt idx="57" formatCode="0.0">
                  <c:v>125.87376196941985</c:v>
                </c:pt>
                <c:pt idx="58" formatCode="0.0">
                  <c:v>127.88774216093057</c:v>
                </c:pt>
                <c:pt idx="59" formatCode="0.0">
                  <c:v>129.93394603550547</c:v>
                </c:pt>
                <c:pt idx="60" formatCode="0.0">
                  <c:v>132.01288917207356</c:v>
                </c:pt>
                <c:pt idx="61" formatCode="0.0">
                  <c:v>134.12509539882674</c:v>
                </c:pt>
                <c:pt idx="62" formatCode="0.0">
                  <c:v>136.27109692520798</c:v>
                </c:pt>
                <c:pt idx="63" formatCode="0.0">
                  <c:v>138.45143447601131</c:v>
                </c:pt>
                <c:pt idx="64" formatCode="0.0">
                  <c:v>140.66665742762748</c:v>
                </c:pt>
                <c:pt idx="65" formatCode="0.0">
                  <c:v>142.91732394646954</c:v>
                </c:pt>
                <c:pt idx="66" formatCode="0.0">
                  <c:v>145.20400112961306</c:v>
                </c:pt>
                <c:pt idx="67" formatCode="0.0">
                  <c:v>147.52726514768688</c:v>
                </c:pt>
                <c:pt idx="68" formatCode="0.0">
                  <c:v>149.88770139004987</c:v>
                </c:pt>
                <c:pt idx="69" formatCode="0.0">
                  <c:v>152.28590461229066</c:v>
                </c:pt>
                <c:pt idx="70" formatCode="0.0">
                  <c:v>154.7224790860873</c:v>
                </c:pt>
                <c:pt idx="71" formatCode="0.0">
                  <c:v>157.19803875146471</c:v>
                </c:pt>
                <c:pt idx="72" formatCode="0.0">
                  <c:v>159.71320737148815</c:v>
                </c:pt>
                <c:pt idx="73" formatCode="0.0">
                  <c:v>162.26861868943197</c:v>
                </c:pt>
                <c:pt idx="74" formatCode="0.0">
                  <c:v>164.86491658846288</c:v>
                </c:pt>
                <c:pt idx="75" formatCode="0.0">
                  <c:v>167.50275525387829</c:v>
                </c:pt>
                <c:pt idx="76" formatCode="0.0">
                  <c:v>170.18279933794034</c:v>
                </c:pt>
                <c:pt idx="77" formatCode="0.0">
                  <c:v>172.90572412734738</c:v>
                </c:pt>
                <c:pt idx="78" formatCode="0.0">
                  <c:v>175.67221571338496</c:v>
                </c:pt>
                <c:pt idx="79" formatCode="0.0">
                  <c:v>178.48297116479912</c:v>
                </c:pt>
                <c:pt idx="80" formatCode="0.0">
                  <c:v>181.33869870343591</c:v>
                </c:pt>
                <c:pt idx="81" formatCode="0.0">
                  <c:v>184.2401178826909</c:v>
                </c:pt>
                <c:pt idx="82" formatCode="0.0">
                  <c:v>187.18795976881395</c:v>
                </c:pt>
                <c:pt idx="83" formatCode="0.0">
                  <c:v>190.18296712511497</c:v>
                </c:pt>
                <c:pt idx="84" formatCode="0.0">
                  <c:v>193.2258945991168</c:v>
                </c:pt>
                <c:pt idx="85" formatCode="0.0">
                  <c:v>196.31750891270266</c:v>
                </c:pt>
                <c:pt idx="86" formatCode="0.0">
                  <c:v>199.45858905530591</c:v>
                </c:pt>
                <c:pt idx="87" formatCode="0.0">
                  <c:v>202.6499264801908</c:v>
                </c:pt>
                <c:pt idx="88" formatCode="0.0">
                  <c:v>205.89232530387386</c:v>
                </c:pt>
                <c:pt idx="89" formatCode="0.0">
                  <c:v>209.18660250873586</c:v>
                </c:pt>
                <c:pt idx="90" formatCode="0.0">
                  <c:v>212.53358814887562</c:v>
                </c:pt>
                <c:pt idx="91" formatCode="0.0">
                  <c:v>215.93412555925764</c:v>
                </c:pt>
                <c:pt idx="92" formatCode="0.0">
                  <c:v>219.38907156820576</c:v>
                </c:pt>
                <c:pt idx="93" formatCode="0.0">
                  <c:v>222.89929671329705</c:v>
                </c:pt>
                <c:pt idx="94" formatCode="0.0">
                  <c:v>226.46568546070981</c:v>
                </c:pt>
                <c:pt idx="95" formatCode="0.0">
                  <c:v>230.08913642808116</c:v>
                </c:pt>
                <c:pt idx="96" formatCode="0.0">
                  <c:v>233.77056261093045</c:v>
                </c:pt>
                <c:pt idx="97" formatCode="0.0">
                  <c:v>237.51089161270534</c:v>
                </c:pt>
                <c:pt idx="98" formatCode="0.0">
                  <c:v>241.31106587850863</c:v>
                </c:pt>
                <c:pt idx="99" formatCode="0.0">
                  <c:v>245.17204293256478</c:v>
                </c:pt>
                <c:pt idx="100" formatCode="0.0">
                  <c:v>249.09479561948581</c:v>
                </c:pt>
                <c:pt idx="101" formatCode="0.0">
                  <c:v>253.08031234939759</c:v>
                </c:pt>
                <c:pt idx="102" formatCode="0.0">
                  <c:v>257.12959734698796</c:v>
                </c:pt>
                <c:pt idx="103" formatCode="0.0">
                  <c:v>261.24367090453978</c:v>
                </c:pt>
                <c:pt idx="104" formatCode="0.0">
                  <c:v>265.42356963901244</c:v>
                </c:pt>
                <c:pt idx="105" formatCode="0.0">
                  <c:v>269.67034675323663</c:v>
                </c:pt>
                <c:pt idx="106" formatCode="0.0">
                  <c:v>273.98507230128843</c:v>
                </c:pt>
                <c:pt idx="107" formatCode="0.0">
                  <c:v>278.36883345810907</c:v>
                </c:pt>
                <c:pt idx="108" formatCode="0.0">
                  <c:v>282.82273479343883</c:v>
                </c:pt>
                <c:pt idx="109" formatCode="0.0">
                  <c:v>287.34789855013383</c:v>
                </c:pt>
                <c:pt idx="110" formatCode="0.0">
                  <c:v>291.94546492693598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211-4D1E-A4FB-7C8AA73949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4613144"/>
        <c:axId val="1"/>
      </c:lineChart>
      <c:catAx>
        <c:axId val="264613144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6"/>
        <c:tickMarkSkip val="4"/>
        <c:noMultiLvlLbl val="0"/>
      </c:catAx>
      <c:valAx>
        <c:axId val="1"/>
        <c:scaling>
          <c:logBase val="2"/>
          <c:orientation val="minMax"/>
          <c:max val="300"/>
          <c:min val="5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Output per hour: log scale (2019 = 100) </a:t>
                </a:r>
              </a:p>
            </c:rich>
          </c:tx>
          <c:layout>
            <c:manualLayout>
              <c:xMode val="edge"/>
              <c:yMode val="edge"/>
              <c:x val="2.8685473678316527E-3"/>
              <c:y val="0.11174502563450088"/>
            </c:manualLayout>
          </c:layout>
          <c:overlay val="0"/>
          <c:spPr>
            <a:noFill/>
            <a:ln w="40472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64613144"/>
        <c:crosses val="autoZero"/>
        <c:crossBetween val="midCat"/>
        <c:majorUnit val="2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92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0.51411</cdr:x>
      <cdr:y>0.23471</cdr:y>
    </cdr:from>
    <cdr:to>
      <cdr:x>0.71567</cdr:x>
      <cdr:y>0.37242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003CF73-05DE-ABDD-8E97-BE994ECDF79B}"/>
            </a:ext>
          </a:extLst>
        </cdr:cNvPr>
        <cdr:cNvSpPr txBox="1"/>
      </cdr:nvSpPr>
      <cdr:spPr>
        <a:xfrm xmlns:a="http://schemas.openxmlformats.org/drawingml/2006/main">
          <a:off x="4700982" y="1379843"/>
          <a:ext cx="1843064" cy="8095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2000" dirty="0">
              <a:solidFill>
                <a:srgbClr val="5F5F8F"/>
              </a:solidFill>
              <a:latin typeface="Arial" panose="020B0604020202020204" pitchFamily="34" charset="0"/>
              <a:cs typeface="Arial" panose="020B0604020202020204" pitchFamily="34" charset="0"/>
            </a:rPr>
            <a:t>Annual growth</a:t>
          </a:r>
          <a:br>
            <a:rPr lang="en-GB" sz="2000" dirty="0">
              <a:solidFill>
                <a:srgbClr val="5F5F8F"/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GB" sz="2000" dirty="0">
              <a:solidFill>
                <a:srgbClr val="5F5F8F"/>
              </a:solidFill>
              <a:latin typeface="Arial" panose="020B0604020202020204" pitchFamily="34" charset="0"/>
              <a:cs typeface="Arial" panose="020B0604020202020204" pitchFamily="34" charset="0"/>
            </a:rPr>
            <a:t>     = 6.4%</a:t>
          </a:r>
        </a:p>
      </cdr:txBody>
    </cdr:sp>
  </cdr:relSizeAnchor>
  <cdr:relSizeAnchor xmlns:cdr="http://schemas.openxmlformats.org/drawingml/2006/chartDrawing">
    <cdr:from>
      <cdr:x>0.86069</cdr:x>
      <cdr:y>0.2546</cdr:y>
    </cdr:from>
    <cdr:to>
      <cdr:x>0.95147</cdr:x>
      <cdr:y>0.39231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E5067AF1-3DD2-06B0-30BF-5DF3F6CF8D44}"/>
            </a:ext>
          </a:extLst>
        </cdr:cNvPr>
        <cdr:cNvSpPr txBox="1"/>
      </cdr:nvSpPr>
      <cdr:spPr>
        <a:xfrm xmlns:a="http://schemas.openxmlformats.org/drawingml/2006/main">
          <a:off x="8525970" y="1496694"/>
          <a:ext cx="899267" cy="8095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189%</a:t>
          </a:r>
        </a:p>
        <a:p xmlns:a="http://schemas.openxmlformats.org/drawingml/2006/main">
          <a:pPr algn="ctr"/>
          <a:r>
            <a: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 gap</a:t>
          </a:r>
        </a:p>
      </cdr:txBody>
    </cdr:sp>
  </cdr:relSizeAnchor>
  <cdr:relSizeAnchor xmlns:cdr="http://schemas.openxmlformats.org/drawingml/2006/chartDrawing">
    <cdr:from>
      <cdr:x>0.52123</cdr:x>
      <cdr:y>0.63264</cdr:y>
    </cdr:from>
    <cdr:to>
      <cdr:x>0.80838</cdr:x>
      <cdr:y>0.70825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B966EDA3-2D15-0A69-B954-D03D99AE21DA}"/>
            </a:ext>
          </a:extLst>
        </cdr:cNvPr>
        <cdr:cNvSpPr txBox="1"/>
      </cdr:nvSpPr>
      <cdr:spPr>
        <a:xfrm xmlns:a="http://schemas.openxmlformats.org/drawingml/2006/main">
          <a:off x="4766159" y="3719292"/>
          <a:ext cx="2625699" cy="4445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20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rPr>
            <a:t>Actual output per hour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56F2D82-A1C5-4F29-A6D5-FBA06C255CE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024A681-8FA6-4ABC-A9B1-20627A4AF8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05DE45E3-0C60-4E96-932B-A35F5FCA793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87892D46-EBBF-492F-9AE9-89FFCA814D0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3BBC1BE9-C787-44BA-B9CF-A0D2175D2A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4AB9D7F1-87CB-4E73-9FD3-C3E6652E08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0404A2-0FC6-4B79-8548-CC637D8338F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EB1953-E00F-48BE-9ABD-D7167E7A3D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4A6A9C-56BE-4F58-B6C3-6EBBC3232FA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122" name="Rectangle 7">
            <a:extLst>
              <a:ext uri="{FF2B5EF4-FFF2-40B4-BE49-F238E27FC236}">
                <a16:creationId xmlns:a16="http://schemas.microsoft.com/office/drawing/2014/main" id="{9AD8DF6E-F152-452A-8421-5AFB9DDB23D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0" hangingPunct="0"/>
            <a:fld id="{B1DEBFE9-E042-45D8-903B-C2616BB68F7F}" type="slidenum">
              <a:rPr lang="en-GB" altLang="en-US" sz="1200"/>
              <a:pPr algn="r" eaLnBrk="0" hangingPunct="0"/>
              <a:t>1</a:t>
            </a:fld>
            <a:endParaRPr lang="en-GB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98983DB-18A6-4167-8F12-4C5DB24134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0438" y="712788"/>
            <a:ext cx="4938712" cy="3421062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C3A7433-05F4-43D3-B416-9F8EE48D4A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BFE5-D774-4CA5-9C48-226FF6778FC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845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0D1E6-9DC7-4D63-A695-F2111C2C3FA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528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0946F-132C-46D1-9E24-5DE6E200881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226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76D-E628-4E71-A300-1A84D8EED71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608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18DB-4BA9-4AFF-917B-76A033DA26B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1625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0371-C03F-49A4-BE52-E925171CBF2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200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C169C-DA54-46B9-A417-C5914614A1C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12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EE68-BC63-4F1F-A4EB-FAFCA9E163E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8922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AD80-623E-4474-883E-CB8D19B2C50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3969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8EEC-E1AD-4543-B3B9-88E61D12529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795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3ECE-079E-4DDD-9760-56B393AAF6C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5210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993C5-8290-4B29-9B57-D7DDF4579B4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4064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ns.gov.uk/employmentandlabourmarket/peopleinwork/labourproductivity/timeseries/djk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FBB2FA7D-060D-4AA6-ABBA-8080C1A779AF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298920322"/>
              </p:ext>
            </p:extLst>
          </p:nvPr>
        </p:nvGraphicFramePr>
        <p:xfrm>
          <a:off x="0" y="1"/>
          <a:ext cx="9906000" cy="6010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6" name="Rectangle 13">
            <a:extLst>
              <a:ext uri="{FF2B5EF4-FFF2-40B4-BE49-F238E27FC236}">
                <a16:creationId xmlns:a16="http://schemas.microsoft.com/office/drawing/2014/main" id="{FBDD741C-755F-4703-B35A-E0DB628C6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9526"/>
            <a:ext cx="9905999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GB" altLang="en-US" sz="2300" b="1" dirty="0">
                <a:solidFill>
                  <a:schemeClr val="tx1"/>
                </a:solidFill>
                <a:latin typeface="Arial" panose="020B0604020202020204" pitchFamily="34" charset="0"/>
              </a:rPr>
              <a:t>Chart 3 </a:t>
            </a:r>
            <a:r>
              <a:rPr lang="en-GB" altLang="en-US" sz="2300" dirty="0">
                <a:solidFill>
                  <a:schemeClr val="tx1"/>
                </a:solidFill>
                <a:latin typeface="Arial" panose="020B0604020202020204" pitchFamily="34" charset="0"/>
              </a:rPr>
              <a:t>UK productivity in the production industries (output per hour)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8823F251-391C-48D5-8400-9C7893FA1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817" y="6053556"/>
            <a:ext cx="2797535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altLang="en-US" sz="1500" i="1" dirty="0">
                <a:latin typeface="Arial" panose="020B0604020202020204" pitchFamily="34" charset="0"/>
              </a:rPr>
              <a:t>Source</a:t>
            </a:r>
            <a:r>
              <a:rPr lang="en-GB" altLang="en-US" sz="1500" dirty="0">
                <a:latin typeface="Arial" panose="020B0604020202020204" pitchFamily="34" charset="0"/>
              </a:rPr>
              <a:t>: ONS series </a:t>
            </a:r>
            <a:r>
              <a:rPr lang="en-GB" altLang="en-US" sz="1500" dirty="0">
                <a:latin typeface="Arial" panose="020B0604020202020204" pitchFamily="34" charset="0"/>
                <a:hlinkClick r:id="rId4"/>
              </a:rPr>
              <a:t>DJK3</a:t>
            </a:r>
            <a:endParaRPr lang="en-GB" altLang="en-US" sz="1500" noProof="1">
              <a:latin typeface="Arial" panose="020B0604020202020204" pitchFamily="34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238FCED-0F73-BE97-CC51-690681B18FB9}"/>
              </a:ext>
            </a:extLst>
          </p:cNvPr>
          <p:cNvCxnSpPr>
            <a:cxnSpLocks/>
          </p:cNvCxnSpPr>
          <p:nvPr/>
        </p:nvCxnSpPr>
        <p:spPr>
          <a:xfrm>
            <a:off x="9365177" y="476465"/>
            <a:ext cx="0" cy="2895905"/>
          </a:xfrm>
          <a:prstGeom prst="straightConnector1">
            <a:avLst/>
          </a:prstGeom>
          <a:ln w="38100">
            <a:solidFill>
              <a:srgbClr val="C0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336</TotalTime>
  <Words>46</Words>
  <Application>Microsoft Office PowerPoint</Application>
  <PresentationFormat>A4 Paper (210x297 mm)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26</cp:revision>
  <dcterms:created xsi:type="dcterms:W3CDTF">2013-01-20T13:17:24Z</dcterms:created>
  <dcterms:modified xsi:type="dcterms:W3CDTF">2024-02-19T08:48:40Z</dcterms:modified>
</cp:coreProperties>
</file>