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5F5F8F"/>
    <a:srgbClr val="4D4D4D"/>
    <a:srgbClr val="697097"/>
    <a:srgbClr val="E6E5F3"/>
    <a:srgbClr val="EC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napToGrid="0">
      <p:cViewPr varScale="1">
        <p:scale>
          <a:sx n="80" d="100"/>
          <a:sy n="80" d="100"/>
        </p:scale>
        <p:origin x="127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82183718046401"/>
          <c:y val="4.0778766288296756E-2"/>
          <c:w val="0.83685861364188385"/>
          <c:h val="0.87239583333333337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Output per hour (2019 = 100)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Sheet1!$A$2:$A$116</c:f>
              <c:strCache>
                <c:ptCount val="115"/>
                <c:pt idx="0">
                  <c:v>1994</c:v>
                </c:pt>
                <c:pt idx="1">
                  <c:v>1994 Q2</c:v>
                </c:pt>
                <c:pt idx="2">
                  <c:v>1994 Q3</c:v>
                </c:pt>
                <c:pt idx="3">
                  <c:v>1994 Q4</c:v>
                </c:pt>
                <c:pt idx="4">
                  <c:v>1995</c:v>
                </c:pt>
                <c:pt idx="5">
                  <c:v>1995 Q2</c:v>
                </c:pt>
                <c:pt idx="6">
                  <c:v>1995 Q3</c:v>
                </c:pt>
                <c:pt idx="7">
                  <c:v>1995 Q4</c:v>
                </c:pt>
                <c:pt idx="8">
                  <c:v>1996</c:v>
                </c:pt>
                <c:pt idx="9">
                  <c:v>1996 Q2</c:v>
                </c:pt>
                <c:pt idx="10">
                  <c:v>1996 Q3</c:v>
                </c:pt>
                <c:pt idx="11">
                  <c:v>1996 Q4</c:v>
                </c:pt>
                <c:pt idx="12">
                  <c:v>1997</c:v>
                </c:pt>
                <c:pt idx="13">
                  <c:v>1997 Q2</c:v>
                </c:pt>
                <c:pt idx="14">
                  <c:v>1997 Q3</c:v>
                </c:pt>
                <c:pt idx="15">
                  <c:v>1997 Q4</c:v>
                </c:pt>
                <c:pt idx="16">
                  <c:v>1998</c:v>
                </c:pt>
                <c:pt idx="17">
                  <c:v>1998 Q2</c:v>
                </c:pt>
                <c:pt idx="18">
                  <c:v>1998 Q3</c:v>
                </c:pt>
                <c:pt idx="19">
                  <c:v>1998 Q4</c:v>
                </c:pt>
                <c:pt idx="20">
                  <c:v>1999</c:v>
                </c:pt>
                <c:pt idx="21">
                  <c:v>1999 Q2</c:v>
                </c:pt>
                <c:pt idx="22">
                  <c:v>1999 Q3</c:v>
                </c:pt>
                <c:pt idx="23">
                  <c:v>1999 Q4</c:v>
                </c:pt>
                <c:pt idx="24">
                  <c:v>2000</c:v>
                </c:pt>
                <c:pt idx="25">
                  <c:v>2000 Q2</c:v>
                </c:pt>
                <c:pt idx="26">
                  <c:v>2000 Q3</c:v>
                </c:pt>
                <c:pt idx="27">
                  <c:v>2000 Q4</c:v>
                </c:pt>
                <c:pt idx="28">
                  <c:v>2001</c:v>
                </c:pt>
                <c:pt idx="29">
                  <c:v>2001 Q2</c:v>
                </c:pt>
                <c:pt idx="30">
                  <c:v>2001 Q3</c:v>
                </c:pt>
                <c:pt idx="31">
                  <c:v>2001 Q4</c:v>
                </c:pt>
                <c:pt idx="32">
                  <c:v>2002</c:v>
                </c:pt>
                <c:pt idx="33">
                  <c:v>2002 Q2</c:v>
                </c:pt>
                <c:pt idx="34">
                  <c:v>2002 Q3</c:v>
                </c:pt>
                <c:pt idx="35">
                  <c:v>2002 Q4</c:v>
                </c:pt>
                <c:pt idx="36">
                  <c:v>2003</c:v>
                </c:pt>
                <c:pt idx="37">
                  <c:v>2003 Q2</c:v>
                </c:pt>
                <c:pt idx="38">
                  <c:v>2003 Q3</c:v>
                </c:pt>
                <c:pt idx="39">
                  <c:v>2003 Q4</c:v>
                </c:pt>
                <c:pt idx="40">
                  <c:v>2004</c:v>
                </c:pt>
                <c:pt idx="41">
                  <c:v>2004 Q2</c:v>
                </c:pt>
                <c:pt idx="42">
                  <c:v>2004 Q3</c:v>
                </c:pt>
                <c:pt idx="43">
                  <c:v>2004 Q4</c:v>
                </c:pt>
                <c:pt idx="44">
                  <c:v>2005</c:v>
                </c:pt>
                <c:pt idx="45">
                  <c:v>2005 Q2</c:v>
                </c:pt>
                <c:pt idx="46">
                  <c:v>2005 Q3</c:v>
                </c:pt>
                <c:pt idx="47">
                  <c:v>2005 Q4</c:v>
                </c:pt>
                <c:pt idx="48">
                  <c:v>2006</c:v>
                </c:pt>
                <c:pt idx="49">
                  <c:v>2006 Q2</c:v>
                </c:pt>
                <c:pt idx="50">
                  <c:v>2006 Q3</c:v>
                </c:pt>
                <c:pt idx="51">
                  <c:v>2006 Q4</c:v>
                </c:pt>
                <c:pt idx="52">
                  <c:v>2007</c:v>
                </c:pt>
                <c:pt idx="53">
                  <c:v>2007 Q2</c:v>
                </c:pt>
                <c:pt idx="54">
                  <c:v>2007 Q3</c:v>
                </c:pt>
                <c:pt idx="55">
                  <c:v>2007 Q4</c:v>
                </c:pt>
                <c:pt idx="56">
                  <c:v>2008</c:v>
                </c:pt>
                <c:pt idx="57">
                  <c:v>2008 Q2</c:v>
                </c:pt>
                <c:pt idx="58">
                  <c:v>2008 Q3</c:v>
                </c:pt>
                <c:pt idx="59">
                  <c:v>2008 Q4</c:v>
                </c:pt>
                <c:pt idx="60">
                  <c:v>2009</c:v>
                </c:pt>
                <c:pt idx="61">
                  <c:v>2009 Q2</c:v>
                </c:pt>
                <c:pt idx="62">
                  <c:v>2009 Q3</c:v>
                </c:pt>
                <c:pt idx="63">
                  <c:v>2009 Q4</c:v>
                </c:pt>
                <c:pt idx="64">
                  <c:v>2010</c:v>
                </c:pt>
                <c:pt idx="65">
                  <c:v>2010 Q2</c:v>
                </c:pt>
                <c:pt idx="66">
                  <c:v>2010 Q3</c:v>
                </c:pt>
                <c:pt idx="67">
                  <c:v>2010 Q4</c:v>
                </c:pt>
                <c:pt idx="68">
                  <c:v>2011</c:v>
                </c:pt>
                <c:pt idx="69">
                  <c:v>2011 Q2</c:v>
                </c:pt>
                <c:pt idx="70">
                  <c:v>2011 Q3</c:v>
                </c:pt>
                <c:pt idx="71">
                  <c:v>2011 Q4</c:v>
                </c:pt>
                <c:pt idx="72">
                  <c:v>2012</c:v>
                </c:pt>
                <c:pt idx="73">
                  <c:v>2012 Q2</c:v>
                </c:pt>
                <c:pt idx="74">
                  <c:v>2012 Q3</c:v>
                </c:pt>
                <c:pt idx="75">
                  <c:v>2012 Q4</c:v>
                </c:pt>
                <c:pt idx="76">
                  <c:v>2013</c:v>
                </c:pt>
                <c:pt idx="77">
                  <c:v>2013 Q2</c:v>
                </c:pt>
                <c:pt idx="78">
                  <c:v>2013 Q3</c:v>
                </c:pt>
                <c:pt idx="79">
                  <c:v>2013 Q4</c:v>
                </c:pt>
                <c:pt idx="80">
                  <c:v>2014</c:v>
                </c:pt>
                <c:pt idx="81">
                  <c:v>2014 Q2</c:v>
                </c:pt>
                <c:pt idx="82">
                  <c:v>2014 Q3</c:v>
                </c:pt>
                <c:pt idx="83">
                  <c:v>2014 Q4</c:v>
                </c:pt>
                <c:pt idx="84">
                  <c:v>2015</c:v>
                </c:pt>
                <c:pt idx="85">
                  <c:v>2015 Q2</c:v>
                </c:pt>
                <c:pt idx="86">
                  <c:v>2015 Q3</c:v>
                </c:pt>
                <c:pt idx="87">
                  <c:v>2015 Q4</c:v>
                </c:pt>
                <c:pt idx="88">
                  <c:v>2016</c:v>
                </c:pt>
                <c:pt idx="89">
                  <c:v>2016 Q2</c:v>
                </c:pt>
                <c:pt idx="90">
                  <c:v>2016 Q3</c:v>
                </c:pt>
                <c:pt idx="91">
                  <c:v>2016 Q4</c:v>
                </c:pt>
                <c:pt idx="92">
                  <c:v>2017</c:v>
                </c:pt>
                <c:pt idx="93">
                  <c:v>2017 Q2</c:v>
                </c:pt>
                <c:pt idx="94">
                  <c:v>2017 Q3</c:v>
                </c:pt>
                <c:pt idx="95">
                  <c:v>2017 Q4</c:v>
                </c:pt>
                <c:pt idx="96">
                  <c:v>2018</c:v>
                </c:pt>
                <c:pt idx="97">
                  <c:v>2018 Q2</c:v>
                </c:pt>
                <c:pt idx="98">
                  <c:v>2018 Q3</c:v>
                </c:pt>
                <c:pt idx="99">
                  <c:v>2018 Q4</c:v>
                </c:pt>
                <c:pt idx="100">
                  <c:v>2019</c:v>
                </c:pt>
                <c:pt idx="101">
                  <c:v>2019 Q2</c:v>
                </c:pt>
                <c:pt idx="102">
                  <c:v>2019 Q3</c:v>
                </c:pt>
                <c:pt idx="103">
                  <c:v>2019 Q4</c:v>
                </c:pt>
                <c:pt idx="104">
                  <c:v>2020</c:v>
                </c:pt>
                <c:pt idx="105">
                  <c:v>2020 Q2</c:v>
                </c:pt>
                <c:pt idx="106">
                  <c:v>2020 Q3</c:v>
                </c:pt>
                <c:pt idx="107">
                  <c:v>2020 Q4</c:v>
                </c:pt>
                <c:pt idx="108">
                  <c:v>2021</c:v>
                </c:pt>
                <c:pt idx="109">
                  <c:v>2021 Q2</c:v>
                </c:pt>
                <c:pt idx="110">
                  <c:v>2021 Q3</c:v>
                </c:pt>
                <c:pt idx="111">
                  <c:v>2021 Q4</c:v>
                </c:pt>
                <c:pt idx="112">
                  <c:v>2022</c:v>
                </c:pt>
                <c:pt idx="113">
                  <c:v>2022 Q2</c:v>
                </c:pt>
                <c:pt idx="114">
                  <c:v>2022 Q3</c:v>
                </c:pt>
              </c:strCache>
            </c:strRef>
          </c:cat>
          <c:val>
            <c:numRef>
              <c:f>Sheet1!$B$2:$B$116</c:f>
              <c:numCache>
                <c:formatCode>0.0</c:formatCode>
                <c:ptCount val="115"/>
                <c:pt idx="0">
                  <c:v>55</c:v>
                </c:pt>
                <c:pt idx="1">
                  <c:v>55.8</c:v>
                </c:pt>
                <c:pt idx="2">
                  <c:v>55.5</c:v>
                </c:pt>
                <c:pt idx="3">
                  <c:v>55.7</c:v>
                </c:pt>
                <c:pt idx="4">
                  <c:v>55.3</c:v>
                </c:pt>
                <c:pt idx="5">
                  <c:v>55.4</c:v>
                </c:pt>
                <c:pt idx="6">
                  <c:v>55.4</c:v>
                </c:pt>
                <c:pt idx="7">
                  <c:v>54.7</c:v>
                </c:pt>
                <c:pt idx="8">
                  <c:v>54.9</c:v>
                </c:pt>
                <c:pt idx="9">
                  <c:v>54.9</c:v>
                </c:pt>
                <c:pt idx="10">
                  <c:v>55.3</c:v>
                </c:pt>
                <c:pt idx="11">
                  <c:v>55.1</c:v>
                </c:pt>
                <c:pt idx="12">
                  <c:v>55.7</c:v>
                </c:pt>
                <c:pt idx="13">
                  <c:v>55.4</c:v>
                </c:pt>
                <c:pt idx="14">
                  <c:v>56.6</c:v>
                </c:pt>
                <c:pt idx="15">
                  <c:v>58.3</c:v>
                </c:pt>
                <c:pt idx="16">
                  <c:v>59.2</c:v>
                </c:pt>
                <c:pt idx="17">
                  <c:v>58.6</c:v>
                </c:pt>
                <c:pt idx="18">
                  <c:v>57.5</c:v>
                </c:pt>
                <c:pt idx="19">
                  <c:v>59</c:v>
                </c:pt>
                <c:pt idx="20">
                  <c:v>62.6</c:v>
                </c:pt>
                <c:pt idx="21">
                  <c:v>63.6</c:v>
                </c:pt>
                <c:pt idx="22">
                  <c:v>65.400000000000006</c:v>
                </c:pt>
                <c:pt idx="23">
                  <c:v>65.900000000000006</c:v>
                </c:pt>
                <c:pt idx="24">
                  <c:v>67.2</c:v>
                </c:pt>
                <c:pt idx="25">
                  <c:v>66.7</c:v>
                </c:pt>
                <c:pt idx="26">
                  <c:v>67.900000000000006</c:v>
                </c:pt>
                <c:pt idx="27">
                  <c:v>70.400000000000006</c:v>
                </c:pt>
                <c:pt idx="28">
                  <c:v>72.599999999999994</c:v>
                </c:pt>
                <c:pt idx="29">
                  <c:v>72.3</c:v>
                </c:pt>
                <c:pt idx="30">
                  <c:v>73.400000000000006</c:v>
                </c:pt>
                <c:pt idx="31">
                  <c:v>73.599999999999994</c:v>
                </c:pt>
                <c:pt idx="32">
                  <c:v>76.2</c:v>
                </c:pt>
                <c:pt idx="33">
                  <c:v>77.900000000000006</c:v>
                </c:pt>
                <c:pt idx="34">
                  <c:v>78.900000000000006</c:v>
                </c:pt>
                <c:pt idx="35">
                  <c:v>79.400000000000006</c:v>
                </c:pt>
                <c:pt idx="36">
                  <c:v>83.5</c:v>
                </c:pt>
                <c:pt idx="37">
                  <c:v>84.3</c:v>
                </c:pt>
                <c:pt idx="38">
                  <c:v>86.1</c:v>
                </c:pt>
                <c:pt idx="39">
                  <c:v>87.1</c:v>
                </c:pt>
                <c:pt idx="40">
                  <c:v>89</c:v>
                </c:pt>
                <c:pt idx="41">
                  <c:v>88.9</c:v>
                </c:pt>
                <c:pt idx="42">
                  <c:v>86.9</c:v>
                </c:pt>
                <c:pt idx="43">
                  <c:v>87.4</c:v>
                </c:pt>
                <c:pt idx="44">
                  <c:v>87.9</c:v>
                </c:pt>
                <c:pt idx="45">
                  <c:v>90.6</c:v>
                </c:pt>
                <c:pt idx="46">
                  <c:v>90.6</c:v>
                </c:pt>
                <c:pt idx="47">
                  <c:v>93.1</c:v>
                </c:pt>
                <c:pt idx="48">
                  <c:v>94.6</c:v>
                </c:pt>
                <c:pt idx="49">
                  <c:v>95.8</c:v>
                </c:pt>
                <c:pt idx="50">
                  <c:v>96.6</c:v>
                </c:pt>
                <c:pt idx="51">
                  <c:v>96.4</c:v>
                </c:pt>
                <c:pt idx="52">
                  <c:v>96.4</c:v>
                </c:pt>
                <c:pt idx="53">
                  <c:v>96.3</c:v>
                </c:pt>
                <c:pt idx="54">
                  <c:v>95</c:v>
                </c:pt>
                <c:pt idx="55">
                  <c:v>95.6</c:v>
                </c:pt>
                <c:pt idx="56">
                  <c:v>95.2</c:v>
                </c:pt>
                <c:pt idx="57">
                  <c:v>97.4</c:v>
                </c:pt>
                <c:pt idx="58">
                  <c:v>98.3</c:v>
                </c:pt>
                <c:pt idx="59">
                  <c:v>97</c:v>
                </c:pt>
                <c:pt idx="60">
                  <c:v>96</c:v>
                </c:pt>
                <c:pt idx="61">
                  <c:v>96.8</c:v>
                </c:pt>
                <c:pt idx="62">
                  <c:v>96.7</c:v>
                </c:pt>
                <c:pt idx="63">
                  <c:v>97.1</c:v>
                </c:pt>
                <c:pt idx="64">
                  <c:v>97.4</c:v>
                </c:pt>
                <c:pt idx="65">
                  <c:v>96.2</c:v>
                </c:pt>
                <c:pt idx="66">
                  <c:v>94</c:v>
                </c:pt>
                <c:pt idx="67">
                  <c:v>91.3</c:v>
                </c:pt>
                <c:pt idx="68">
                  <c:v>88.1</c:v>
                </c:pt>
                <c:pt idx="69">
                  <c:v>89.7</c:v>
                </c:pt>
                <c:pt idx="70">
                  <c:v>90.3</c:v>
                </c:pt>
                <c:pt idx="71">
                  <c:v>90</c:v>
                </c:pt>
                <c:pt idx="72">
                  <c:v>89.3</c:v>
                </c:pt>
                <c:pt idx="73">
                  <c:v>88.6</c:v>
                </c:pt>
                <c:pt idx="74">
                  <c:v>88.3</c:v>
                </c:pt>
                <c:pt idx="75">
                  <c:v>88.9</c:v>
                </c:pt>
                <c:pt idx="76">
                  <c:v>88.2</c:v>
                </c:pt>
                <c:pt idx="77">
                  <c:v>89.7</c:v>
                </c:pt>
                <c:pt idx="78">
                  <c:v>89.2</c:v>
                </c:pt>
                <c:pt idx="79">
                  <c:v>91.1</c:v>
                </c:pt>
                <c:pt idx="80">
                  <c:v>91.9</c:v>
                </c:pt>
                <c:pt idx="81">
                  <c:v>90.7</c:v>
                </c:pt>
                <c:pt idx="82">
                  <c:v>91</c:v>
                </c:pt>
                <c:pt idx="83">
                  <c:v>91.4</c:v>
                </c:pt>
                <c:pt idx="84">
                  <c:v>95.4</c:v>
                </c:pt>
                <c:pt idx="85">
                  <c:v>95.3</c:v>
                </c:pt>
                <c:pt idx="86">
                  <c:v>95.9</c:v>
                </c:pt>
                <c:pt idx="87">
                  <c:v>92.8</c:v>
                </c:pt>
                <c:pt idx="88">
                  <c:v>96</c:v>
                </c:pt>
                <c:pt idx="89">
                  <c:v>97.5</c:v>
                </c:pt>
                <c:pt idx="90">
                  <c:v>96.3</c:v>
                </c:pt>
                <c:pt idx="91">
                  <c:v>95.2</c:v>
                </c:pt>
                <c:pt idx="92">
                  <c:v>95.1</c:v>
                </c:pt>
                <c:pt idx="93">
                  <c:v>93.2</c:v>
                </c:pt>
                <c:pt idx="94">
                  <c:v>94.6</c:v>
                </c:pt>
                <c:pt idx="95">
                  <c:v>96.3</c:v>
                </c:pt>
                <c:pt idx="96">
                  <c:v>96.8</c:v>
                </c:pt>
                <c:pt idx="97">
                  <c:v>96.5</c:v>
                </c:pt>
                <c:pt idx="98">
                  <c:v>97.1</c:v>
                </c:pt>
                <c:pt idx="99">
                  <c:v>97.7</c:v>
                </c:pt>
                <c:pt idx="100">
                  <c:v>98.2</c:v>
                </c:pt>
                <c:pt idx="101">
                  <c:v>98.5</c:v>
                </c:pt>
                <c:pt idx="102">
                  <c:v>99.8</c:v>
                </c:pt>
                <c:pt idx="103">
                  <c:v>103.6</c:v>
                </c:pt>
                <c:pt idx="104">
                  <c:v>105.8</c:v>
                </c:pt>
                <c:pt idx="105">
                  <c:v>110.6</c:v>
                </c:pt>
                <c:pt idx="106">
                  <c:v>122.9</c:v>
                </c:pt>
                <c:pt idx="107">
                  <c:v>118.5</c:v>
                </c:pt>
                <c:pt idx="108">
                  <c:v>120.6</c:v>
                </c:pt>
                <c:pt idx="109">
                  <c:v>116.6</c:v>
                </c:pt>
                <c:pt idx="110">
                  <c:v>117.2</c:v>
                </c:pt>
                <c:pt idx="111">
                  <c:v>114.2</c:v>
                </c:pt>
                <c:pt idx="112">
                  <c:v>112.2</c:v>
                </c:pt>
                <c:pt idx="113">
                  <c:v>112.3</c:v>
                </c:pt>
                <c:pt idx="114">
                  <c:v>109.2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14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44450">
              <a:solidFill>
                <a:srgbClr val="5F5F8F"/>
              </a:solidFill>
              <a:prstDash val="sysDash"/>
            </a:ln>
          </c:spPr>
          <c:marker>
            <c:symbol val="none"/>
          </c:marker>
          <c:cat>
            <c:strRef>
              <c:f>Sheet1!$A$2:$A$116</c:f>
              <c:strCache>
                <c:ptCount val="115"/>
                <c:pt idx="0">
                  <c:v>1994</c:v>
                </c:pt>
                <c:pt idx="1">
                  <c:v>1994 Q2</c:v>
                </c:pt>
                <c:pt idx="2">
                  <c:v>1994 Q3</c:v>
                </c:pt>
                <c:pt idx="3">
                  <c:v>1994 Q4</c:v>
                </c:pt>
                <c:pt idx="4">
                  <c:v>1995</c:v>
                </c:pt>
                <c:pt idx="5">
                  <c:v>1995 Q2</c:v>
                </c:pt>
                <c:pt idx="6">
                  <c:v>1995 Q3</c:v>
                </c:pt>
                <c:pt idx="7">
                  <c:v>1995 Q4</c:v>
                </c:pt>
                <c:pt idx="8">
                  <c:v>1996</c:v>
                </c:pt>
                <c:pt idx="9">
                  <c:v>1996 Q2</c:v>
                </c:pt>
                <c:pt idx="10">
                  <c:v>1996 Q3</c:v>
                </c:pt>
                <c:pt idx="11">
                  <c:v>1996 Q4</c:v>
                </c:pt>
                <c:pt idx="12">
                  <c:v>1997</c:v>
                </c:pt>
                <c:pt idx="13">
                  <c:v>1997 Q2</c:v>
                </c:pt>
                <c:pt idx="14">
                  <c:v>1997 Q3</c:v>
                </c:pt>
                <c:pt idx="15">
                  <c:v>1997 Q4</c:v>
                </c:pt>
                <c:pt idx="16">
                  <c:v>1998</c:v>
                </c:pt>
                <c:pt idx="17">
                  <c:v>1998 Q2</c:v>
                </c:pt>
                <c:pt idx="18">
                  <c:v>1998 Q3</c:v>
                </c:pt>
                <c:pt idx="19">
                  <c:v>1998 Q4</c:v>
                </c:pt>
                <c:pt idx="20">
                  <c:v>1999</c:v>
                </c:pt>
                <c:pt idx="21">
                  <c:v>1999 Q2</c:v>
                </c:pt>
                <c:pt idx="22">
                  <c:v>1999 Q3</c:v>
                </c:pt>
                <c:pt idx="23">
                  <c:v>1999 Q4</c:v>
                </c:pt>
                <c:pt idx="24">
                  <c:v>2000</c:v>
                </c:pt>
                <c:pt idx="25">
                  <c:v>2000 Q2</c:v>
                </c:pt>
                <c:pt idx="26">
                  <c:v>2000 Q3</c:v>
                </c:pt>
                <c:pt idx="27">
                  <c:v>2000 Q4</c:v>
                </c:pt>
                <c:pt idx="28">
                  <c:v>2001</c:v>
                </c:pt>
                <c:pt idx="29">
                  <c:v>2001 Q2</c:v>
                </c:pt>
                <c:pt idx="30">
                  <c:v>2001 Q3</c:v>
                </c:pt>
                <c:pt idx="31">
                  <c:v>2001 Q4</c:v>
                </c:pt>
                <c:pt idx="32">
                  <c:v>2002</c:v>
                </c:pt>
                <c:pt idx="33">
                  <c:v>2002 Q2</c:v>
                </c:pt>
                <c:pt idx="34">
                  <c:v>2002 Q3</c:v>
                </c:pt>
                <c:pt idx="35">
                  <c:v>2002 Q4</c:v>
                </c:pt>
                <c:pt idx="36">
                  <c:v>2003</c:v>
                </c:pt>
                <c:pt idx="37">
                  <c:v>2003 Q2</c:v>
                </c:pt>
                <c:pt idx="38">
                  <c:v>2003 Q3</c:v>
                </c:pt>
                <c:pt idx="39">
                  <c:v>2003 Q4</c:v>
                </c:pt>
                <c:pt idx="40">
                  <c:v>2004</c:v>
                </c:pt>
                <c:pt idx="41">
                  <c:v>2004 Q2</c:v>
                </c:pt>
                <c:pt idx="42">
                  <c:v>2004 Q3</c:v>
                </c:pt>
                <c:pt idx="43">
                  <c:v>2004 Q4</c:v>
                </c:pt>
                <c:pt idx="44">
                  <c:v>2005</c:v>
                </c:pt>
                <c:pt idx="45">
                  <c:v>2005 Q2</c:v>
                </c:pt>
                <c:pt idx="46">
                  <c:v>2005 Q3</c:v>
                </c:pt>
                <c:pt idx="47">
                  <c:v>2005 Q4</c:v>
                </c:pt>
                <c:pt idx="48">
                  <c:v>2006</c:v>
                </c:pt>
                <c:pt idx="49">
                  <c:v>2006 Q2</c:v>
                </c:pt>
                <c:pt idx="50">
                  <c:v>2006 Q3</c:v>
                </c:pt>
                <c:pt idx="51">
                  <c:v>2006 Q4</c:v>
                </c:pt>
                <c:pt idx="52">
                  <c:v>2007</c:v>
                </c:pt>
                <c:pt idx="53">
                  <c:v>2007 Q2</c:v>
                </c:pt>
                <c:pt idx="54">
                  <c:v>2007 Q3</c:v>
                </c:pt>
                <c:pt idx="55">
                  <c:v>2007 Q4</c:v>
                </c:pt>
                <c:pt idx="56">
                  <c:v>2008</c:v>
                </c:pt>
                <c:pt idx="57">
                  <c:v>2008 Q2</c:v>
                </c:pt>
                <c:pt idx="58">
                  <c:v>2008 Q3</c:v>
                </c:pt>
                <c:pt idx="59">
                  <c:v>2008 Q4</c:v>
                </c:pt>
                <c:pt idx="60">
                  <c:v>2009</c:v>
                </c:pt>
                <c:pt idx="61">
                  <c:v>2009 Q2</c:v>
                </c:pt>
                <c:pt idx="62">
                  <c:v>2009 Q3</c:v>
                </c:pt>
                <c:pt idx="63">
                  <c:v>2009 Q4</c:v>
                </c:pt>
                <c:pt idx="64">
                  <c:v>2010</c:v>
                </c:pt>
                <c:pt idx="65">
                  <c:v>2010 Q2</c:v>
                </c:pt>
                <c:pt idx="66">
                  <c:v>2010 Q3</c:v>
                </c:pt>
                <c:pt idx="67">
                  <c:v>2010 Q4</c:v>
                </c:pt>
                <c:pt idx="68">
                  <c:v>2011</c:v>
                </c:pt>
                <c:pt idx="69">
                  <c:v>2011 Q2</c:v>
                </c:pt>
                <c:pt idx="70">
                  <c:v>2011 Q3</c:v>
                </c:pt>
                <c:pt idx="71">
                  <c:v>2011 Q4</c:v>
                </c:pt>
                <c:pt idx="72">
                  <c:v>2012</c:v>
                </c:pt>
                <c:pt idx="73">
                  <c:v>2012 Q2</c:v>
                </c:pt>
                <c:pt idx="74">
                  <c:v>2012 Q3</c:v>
                </c:pt>
                <c:pt idx="75">
                  <c:v>2012 Q4</c:v>
                </c:pt>
                <c:pt idx="76">
                  <c:v>2013</c:v>
                </c:pt>
                <c:pt idx="77">
                  <c:v>2013 Q2</c:v>
                </c:pt>
                <c:pt idx="78">
                  <c:v>2013 Q3</c:v>
                </c:pt>
                <c:pt idx="79">
                  <c:v>2013 Q4</c:v>
                </c:pt>
                <c:pt idx="80">
                  <c:v>2014</c:v>
                </c:pt>
                <c:pt idx="81">
                  <c:v>2014 Q2</c:v>
                </c:pt>
                <c:pt idx="82">
                  <c:v>2014 Q3</c:v>
                </c:pt>
                <c:pt idx="83">
                  <c:v>2014 Q4</c:v>
                </c:pt>
                <c:pt idx="84">
                  <c:v>2015</c:v>
                </c:pt>
                <c:pt idx="85">
                  <c:v>2015 Q2</c:v>
                </c:pt>
                <c:pt idx="86">
                  <c:v>2015 Q3</c:v>
                </c:pt>
                <c:pt idx="87">
                  <c:v>2015 Q4</c:v>
                </c:pt>
                <c:pt idx="88">
                  <c:v>2016</c:v>
                </c:pt>
                <c:pt idx="89">
                  <c:v>2016 Q2</c:v>
                </c:pt>
                <c:pt idx="90">
                  <c:v>2016 Q3</c:v>
                </c:pt>
                <c:pt idx="91">
                  <c:v>2016 Q4</c:v>
                </c:pt>
                <c:pt idx="92">
                  <c:v>2017</c:v>
                </c:pt>
                <c:pt idx="93">
                  <c:v>2017 Q2</c:v>
                </c:pt>
                <c:pt idx="94">
                  <c:v>2017 Q3</c:v>
                </c:pt>
                <c:pt idx="95">
                  <c:v>2017 Q4</c:v>
                </c:pt>
                <c:pt idx="96">
                  <c:v>2018</c:v>
                </c:pt>
                <c:pt idx="97">
                  <c:v>2018 Q2</c:v>
                </c:pt>
                <c:pt idx="98">
                  <c:v>2018 Q3</c:v>
                </c:pt>
                <c:pt idx="99">
                  <c:v>2018 Q4</c:v>
                </c:pt>
                <c:pt idx="100">
                  <c:v>2019</c:v>
                </c:pt>
                <c:pt idx="101">
                  <c:v>2019 Q2</c:v>
                </c:pt>
                <c:pt idx="102">
                  <c:v>2019 Q3</c:v>
                </c:pt>
                <c:pt idx="103">
                  <c:v>2019 Q4</c:v>
                </c:pt>
                <c:pt idx="104">
                  <c:v>2020</c:v>
                </c:pt>
                <c:pt idx="105">
                  <c:v>2020 Q2</c:v>
                </c:pt>
                <c:pt idx="106">
                  <c:v>2020 Q3</c:v>
                </c:pt>
                <c:pt idx="107">
                  <c:v>2020 Q4</c:v>
                </c:pt>
                <c:pt idx="108">
                  <c:v>2021</c:v>
                </c:pt>
                <c:pt idx="109">
                  <c:v>2021 Q2</c:v>
                </c:pt>
                <c:pt idx="110">
                  <c:v>2021 Q3</c:v>
                </c:pt>
                <c:pt idx="111">
                  <c:v>2021 Q4</c:v>
                </c:pt>
                <c:pt idx="112">
                  <c:v>2022</c:v>
                </c:pt>
                <c:pt idx="113">
                  <c:v>2022 Q2</c:v>
                </c:pt>
                <c:pt idx="114">
                  <c:v>2022 Q3</c:v>
                </c:pt>
              </c:strCache>
            </c:strRef>
          </c:cat>
          <c:val>
            <c:numRef>
              <c:f>Sheet1!$C$2:$C$116</c:f>
              <c:numCache>
                <c:formatCode>General</c:formatCode>
                <c:ptCount val="115"/>
                <c:pt idx="16">
                  <c:v>59.2</c:v>
                </c:pt>
                <c:pt idx="17">
                  <c:v>60.066872111999999</c:v>
                </c:pt>
                <c:pt idx="18">
                  <c:v>60.946437927691946</c:v>
                </c:pt>
                <c:pt idx="19">
                  <c:v>61.83888332237531</c:v>
                </c:pt>
                <c:pt idx="20">
                  <c:v>62.744396893142017</c:v>
                </c:pt>
                <c:pt idx="21">
                  <c:v>63.663169998731952</c:v>
                </c:pt>
                <c:pt idx="22">
                  <c:v>64.595396799972079</c:v>
                </c:pt>
                <c:pt idx="23">
                  <c:v>65.541274300807714</c:v>
                </c:pt>
                <c:pt idx="24">
                  <c:v>66.501002389934612</c:v>
                </c:pt>
                <c:pt idx="25">
                  <c:v>67.474783883040686</c:v>
                </c:pt>
                <c:pt idx="26">
                  <c:v>68.462824565666281</c:v>
                </c:pt>
                <c:pt idx="27">
                  <c:v>69.465333236692032</c:v>
                </c:pt>
                <c:pt idx="28">
                  <c:v>70.482521752463569</c:v>
                </c:pt>
                <c:pt idx="29">
                  <c:v>71.514605071562286</c:v>
                </c:pt>
                <c:pt idx="30">
                  <c:v>72.561801300231721</c:v>
                </c:pt>
                <c:pt idx="31">
                  <c:v>73.624331738469152</c:v>
                </c:pt>
                <c:pt idx="32">
                  <c:v>74.702420926792044</c:v>
                </c:pt>
                <c:pt idx="33">
                  <c:v>75.796296693689357</c:v>
                </c:pt>
                <c:pt idx="34">
                  <c:v>76.906190203767679</c:v>
                </c:pt>
                <c:pt idx="35">
                  <c:v>78.032336006602364</c:v>
                </c:pt>
                <c:pt idx="36">
                  <c:v>79.174972086303995</c:v>
                </c:pt>
                <c:pt idx="37">
                  <c:v>80.334339911810673</c:v>
                </c:pt>
                <c:pt idx="38">
                  <c:v>81.510684487916706</c:v>
                </c:pt>
                <c:pt idx="39">
                  <c:v>82.704254407048566</c:v>
                </c:pt>
                <c:pt idx="40">
                  <c:v>83.915301901798955</c:v>
                </c:pt>
                <c:pt idx="41">
                  <c:v>85.144082898230209</c:v>
                </c:pt>
                <c:pt idx="42">
                  <c:v>86.390857069958116</c:v>
                </c:pt>
                <c:pt idx="43">
                  <c:v>87.655887893027781</c:v>
                </c:pt>
                <c:pt idx="44">
                  <c:v>88.939442701593052</c:v>
                </c:pt>
                <c:pt idx="45">
                  <c:v>90.241792744411171</c:v>
                </c:pt>
                <c:pt idx="46">
                  <c:v>91.563213242164778</c:v>
                </c:pt>
                <c:pt idx="47">
                  <c:v>92.903983445623254</c:v>
                </c:pt>
                <c:pt idx="48">
                  <c:v>94.264386694655684</c:v>
                </c:pt>
                <c:pt idx="49">
                  <c:v>95.644710478108067</c:v>
                </c:pt>
                <c:pt idx="50">
                  <c:v>97.045246494557148</c:v>
                </c:pt>
                <c:pt idx="51">
                  <c:v>98.466290713954052</c:v>
                </c:pt>
                <c:pt idx="52">
                  <c:v>99.908143440170463</c:v>
                </c:pt>
                <c:pt idx="53">
                  <c:v>101.37110937446066</c:v>
                </c:pt>
                <c:pt idx="54">
                  <c:v>102.85549767985292</c:v>
                </c:pt>
                <c:pt idx="55">
                  <c:v>104.36162204648375</c:v>
                </c:pt>
                <c:pt idx="56">
                  <c:v>105.88980075788882</c:v>
                </c:pt>
                <c:pt idx="57">
                  <c:v>107.44035675826467</c:v>
                </c:pt>
                <c:pt idx="58">
                  <c:v>109.01361772071517</c:v>
                </c:pt>
                <c:pt idx="59">
                  <c:v>110.60991611649756</c:v>
                </c:pt>
                <c:pt idx="60">
                  <c:v>112.2295892852822</c:v>
                </c:pt>
                <c:pt idx="61">
                  <c:v>113.87297950644141</c:v>
                </c:pt>
                <c:pt idx="62">
                  <c:v>115.54043407138197</c:v>
                </c:pt>
                <c:pt idx="63">
                  <c:v>117.23230535693696</c:v>
                </c:pt>
                <c:pt idx="64">
                  <c:v>118.94895089983217</c:v>
                </c:pt>
                <c:pt idx="65">
                  <c:v>120.69073347224301</c:v>
                </c:pt>
                <c:pt idx="66">
                  <c:v>122.45802115845774</c:v>
                </c:pt>
                <c:pt idx="67">
                  <c:v>124.25118743266336</c:v>
                </c:pt>
                <c:pt idx="68">
                  <c:v>126.07061123787047</c:v>
                </c:pt>
                <c:pt idx="69">
                  <c:v>127.91667706599384</c:v>
                </c:pt>
                <c:pt idx="70">
                  <c:v>129.78977503910565</c:v>
                </c:pt>
                <c:pt idx="71">
                  <c:v>131.69030099187853</c:v>
                </c:pt>
                <c:pt idx="72">
                  <c:v>133.6186565552357</c:v>
                </c:pt>
                <c:pt idx="73">
                  <c:v>135.57524924122623</c:v>
                </c:pt>
                <c:pt idx="74">
                  <c:v>137.56049252914292</c:v>
                </c:pt>
                <c:pt idx="75">
                  <c:v>139.57480595290133</c:v>
                </c:pt>
                <c:pt idx="76">
                  <c:v>141.61861518969832</c:v>
                </c:pt>
                <c:pt idx="77">
                  <c:v>143.69235214996874</c:v>
                </c:pt>
                <c:pt idx="78">
                  <c:v>145.79645506865947</c:v>
                </c:pt>
                <c:pt idx="79">
                  <c:v>147.93136859783991</c:v>
                </c:pt>
                <c:pt idx="80">
                  <c:v>150.09754390066863</c:v>
                </c:pt>
                <c:pt idx="81">
                  <c:v>152.29543874673593</c:v>
                </c:pt>
                <c:pt idx="82">
                  <c:v>154.52551760880263</c:v>
                </c:pt>
                <c:pt idx="83">
                  <c:v>156.78825176095526</c:v>
                </c:pt>
                <c:pt idx="84">
                  <c:v>159.08411937819861</c:v>
                </c:pt>
                <c:pt idx="85">
                  <c:v>161.41360563750669</c:v>
                </c:pt>
                <c:pt idx="86">
                  <c:v>163.77720282035332</c:v>
                </c:pt>
                <c:pt idx="87">
                  <c:v>166.17541041674406</c:v>
                </c:pt>
                <c:pt idx="88">
                  <c:v>168.60873523077157</c:v>
                </c:pt>
                <c:pt idx="89">
                  <c:v>171.07769148771663</c:v>
                </c:pt>
                <c:pt idx="90">
                  <c:v>173.58280094271731</c:v>
                </c:pt>
                <c:pt idx="91">
                  <c:v>176.12459299102963</c:v>
                </c:pt>
                <c:pt idx="92">
                  <c:v>178.70360477990249</c:v>
                </c:pt>
                <c:pt idx="93">
                  <c:v>181.32038132209112</c:v>
                </c:pt>
                <c:pt idx="94">
                  <c:v>183.97547561103244</c:v>
                </c:pt>
                <c:pt idx="95">
                  <c:v>186.66944873770709</c:v>
                </c:pt>
                <c:pt idx="96">
                  <c:v>189.40287000921268</c:v>
                </c:pt>
                <c:pt idx="97">
                  <c:v>192.17631706907326</c:v>
                </c:pt>
                <c:pt idx="98">
                  <c:v>194.99037601931056</c:v>
                </c:pt>
                <c:pt idx="99">
                  <c:v>197.84564154430268</c:v>
                </c:pt>
                <c:pt idx="100">
                  <c:v>200.74271703645647</c:v>
                </c:pt>
                <c:pt idx="101">
                  <c:v>203.68221472372016</c:v>
                </c:pt>
                <c:pt idx="102">
                  <c:v>206.6647557989632</c:v>
                </c:pt>
                <c:pt idx="103">
                  <c:v>209.69097055125056</c:v>
                </c:pt>
                <c:pt idx="104">
                  <c:v>212.76149849903928</c:v>
                </c:pt>
                <c:pt idx="105">
                  <c:v>215.87698852532554</c:v>
                </c:pt>
                <c:pt idx="106">
                  <c:v>219.03809901477061</c:v>
                </c:pt>
                <c:pt idx="107">
                  <c:v>222.24549799283477</c:v>
                </c:pt>
                <c:pt idx="108">
                  <c:v>225.49986326694861</c:v>
                </c:pt>
                <c:pt idx="109">
                  <c:v>228.80188256975148</c:v>
                </c:pt>
                <c:pt idx="110">
                  <c:v>232.15225370442744</c:v>
                </c:pt>
                <c:pt idx="111">
                  <c:v>235.55168469216926</c:v>
                </c:pt>
                <c:pt idx="112">
                  <c:v>239.000893921802</c:v>
                </c:pt>
                <c:pt idx="113">
                  <c:v>242.50061030159728</c:v>
                </c:pt>
                <c:pt idx="114">
                  <c:v>246.05157341331068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11-4D1E-A4FB-7C8AA7394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6"/>
        <c:tickMarkSkip val="4"/>
        <c:noMultiLvlLbl val="0"/>
      </c:catAx>
      <c:valAx>
        <c:axId val="1"/>
        <c:scaling>
          <c:logBase val="2"/>
          <c:orientation val="minMax"/>
          <c:max val="250"/>
          <c:min val="5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Output per hour: log scale (2019 = 100) </a:t>
                </a:r>
              </a:p>
            </c:rich>
          </c:tx>
          <c:layout>
            <c:manualLayout>
              <c:xMode val="edge"/>
              <c:yMode val="edge"/>
              <c:x val="2.8685473678316527E-3"/>
              <c:y val="0.11174502563450088"/>
            </c:manualLayout>
          </c:layout>
          <c:overlay val="0"/>
          <c:spPr>
            <a:noFill/>
            <a:ln w="40472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midCat"/>
        <c:majorUnit val="2"/>
      </c:valAx>
      <c:spPr>
        <a:solidFill>
          <a:srgbClr val="FFFFFF"/>
        </a:solidFill>
        <a:ln w="9525">
          <a:solidFill>
            <a:schemeClr val="tx1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0.5375</cdr:x>
      <cdr:y>0.22691</cdr:y>
    </cdr:from>
    <cdr:to>
      <cdr:x>0.73906</cdr:x>
      <cdr:y>0.36462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03CF73-05DE-ABDD-8E97-BE994ECDF79B}"/>
            </a:ext>
          </a:extLst>
        </cdr:cNvPr>
        <cdr:cNvSpPr txBox="1"/>
      </cdr:nvSpPr>
      <cdr:spPr>
        <a:xfrm xmlns:a="http://schemas.openxmlformats.org/drawingml/2006/main">
          <a:off x="4914896" y="1333979"/>
          <a:ext cx="1843092" cy="809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  <a:t>Annual growth</a:t>
          </a:r>
          <a:b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  <a:t>     = 6.1%</a:t>
          </a:r>
        </a:p>
      </cdr:txBody>
    </cdr:sp>
  </cdr:relSizeAnchor>
  <cdr:relSizeAnchor xmlns:cdr="http://schemas.openxmlformats.org/drawingml/2006/chartDrawing">
    <cdr:from>
      <cdr:x>0.86979</cdr:x>
      <cdr:y>0.25175</cdr:y>
    </cdr:from>
    <cdr:to>
      <cdr:x>0.95729</cdr:x>
      <cdr:y>0.38946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E5067AF1-3DD2-06B0-30BF-5DF3F6CF8D44}"/>
            </a:ext>
          </a:extLst>
        </cdr:cNvPr>
        <cdr:cNvSpPr txBox="1"/>
      </cdr:nvSpPr>
      <cdr:spPr>
        <a:xfrm xmlns:a="http://schemas.openxmlformats.org/drawingml/2006/main">
          <a:off x="7953379" y="1480029"/>
          <a:ext cx="800096" cy="809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125%</a:t>
          </a:r>
        </a:p>
        <a:p xmlns:a="http://schemas.openxmlformats.org/drawingml/2006/main">
          <a:pPr algn="ctr"/>
          <a:r>
            <a: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gap</a:t>
          </a:r>
        </a:p>
      </cdr:txBody>
    </cdr:sp>
  </cdr:relSizeAnchor>
  <cdr:relSizeAnchor xmlns:cdr="http://schemas.openxmlformats.org/drawingml/2006/chartDrawing">
    <cdr:from>
      <cdr:x>0.53316</cdr:x>
      <cdr:y>0.60981</cdr:y>
    </cdr:from>
    <cdr:to>
      <cdr:x>0.82031</cdr:x>
      <cdr:y>0.68542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B966EDA3-2D15-0A69-B954-D03D99AE21DA}"/>
            </a:ext>
          </a:extLst>
        </cdr:cNvPr>
        <cdr:cNvSpPr txBox="1"/>
      </cdr:nvSpPr>
      <cdr:spPr>
        <a:xfrm xmlns:a="http://schemas.openxmlformats.org/drawingml/2006/main">
          <a:off x="4875208" y="3585054"/>
          <a:ext cx="2625729" cy="4444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20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rPr>
            <a:t>Actual output per hour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9578C-03E8-4585-B4BD-7B3B6A204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CE59C-C387-48F6-A175-7A0CF5410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4275A-5E5F-45C7-BBB9-A3F60D63D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33740-B822-456A-A518-D9BBD61B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73F1B-818B-460E-994A-550AFB2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9BFE5-D774-4CA5-9C48-226FF6778F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75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926FD-BBEA-4C47-B39E-7BDAB08F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6461ED-0574-446B-BF3B-199B2AC6E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564F6-54AE-40CE-BF2B-17FBAE65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57335-29E0-466A-9E74-CF84B94D2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7AD58-4DB1-434B-AC99-78E04062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0D1E6-9DC7-4D63-A695-F2111C2C3F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141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2520C-9077-4864-8CA0-F1B2E554B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4D7AA4-D685-4CC0-A767-41E4D5C06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FDDD5-771B-472D-A4DD-AF7E1247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6356B-DD28-4647-9D06-28AD54CE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70002-D7D0-40FD-9D4D-603820FA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0946F-132C-46D1-9E24-5DE6E20088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355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7745D-AB3C-4DBA-B944-187C2A3E1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6A2AC-2535-4C08-A1BA-8623D3E47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38524-D6E5-4EBA-9DAD-2C8B61DD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A5B6C-35AF-4CB9-A341-430B1758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DDA71-9FB5-432C-944A-5D1046A7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3776D-E628-4E71-A300-1A84D8EED7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086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F30A-6B45-415C-BD7C-E78E9CE6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EF52F-3354-4281-BC87-9FB9211DB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3321E-D9EB-434B-A81C-A19027D3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934A4-1C50-44C5-AEFF-408FC49B6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9405B-14A0-463C-ABAE-46B0887C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518DB-4BA9-4AFF-917B-76A033DA26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120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0B760-45BF-437F-BD7C-247B14D82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A70FF-45B9-4FE0-89F5-7033A5D87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CD562-1C44-45F0-823E-75CFA2006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BFF2C-2CBA-4494-92F0-EEDD5C61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2C234-8E40-4602-B9D9-A2BEE246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87193-A87A-4E4E-80D0-BC61E61A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00371-C03F-49A4-BE52-E925171CBF2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042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63AAF-7962-4BAE-975F-FE5E78B4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6B399-62B4-4CE9-B24B-67B433607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24A83-EB68-46F9-A9A4-D0B7978A7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1C0FD-0C4D-4D0A-9FE2-F063CEA9B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43677-5A99-449D-ADBE-19E53444CA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A97C22-8712-4EB4-AB52-6AAA3CC76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A6AB9-9BC7-44C3-9BCB-DE7D34DAE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7830E-FF1E-403C-847B-7751A5459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C169C-DA54-46B9-A417-C5914614A1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893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8B399-E2AE-4DBF-88C9-084AB9B0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1F21A-7192-431E-9388-56B69230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A291A-BB74-4CBC-9BEE-036C840D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AECE5-7DA0-4F5B-974A-0D5E2F24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CEE68-BC63-4F1F-A4EB-FAFCA9E163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884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50B10-F533-4F6D-AF46-0B45B2D8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214A3-3711-480A-A7CB-492B72091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8AF5B-0D27-45E2-83A7-4BF6C90C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7AD80-623E-4474-883E-CB8D19B2C5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570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CEA8-7A71-4B39-B962-883C7E7C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C853C-6BB0-4409-9CB1-BD88192C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82E2D-3083-4ADA-B734-FC59A1B1D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12762-810C-45B7-B513-EFD943F7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6210D-D99A-4598-BC09-97FD3E562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3B950-3FA1-43EC-BD8C-422A5695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48EEC-E1AD-4543-B3B9-88E61D1252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935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93C6C-F17D-4A19-B712-253C56B59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3D46CB-2B74-434F-8C4E-349A94385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91FB7E-4E8A-4DE5-8B92-CC585ED3F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148BF6-7B54-4F2E-AF0B-3DB3E657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3A49C-0DEF-4947-99B7-7D162C65C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B5300-586E-4E93-BDFF-FF3553C2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53ECE-079E-4DDD-9760-56B393AAF6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551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B61C7AD-A355-4599-B9A4-6CCB86D3E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AB6599-8A82-4B4A-81AC-4B496C7FC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941F92E-711F-4BF8-978C-EF4F2178F3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A0E726-E1CE-464B-B178-9D1CD094A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47F6C1-9A37-4F9A-8013-1F1E151D6E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1993C5-8290-4B29-9B57-D7DDF4579B4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897910963"/>
              </p:ext>
            </p:extLst>
          </p:nvPr>
        </p:nvGraphicFramePr>
        <p:xfrm>
          <a:off x="0" y="85247"/>
          <a:ext cx="9144001" cy="5878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95" y="6359525"/>
            <a:ext cx="8953918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200" dirty="0">
                <a:solidFill>
                  <a:schemeClr val="tx1"/>
                </a:solidFill>
                <a:latin typeface="Arial" panose="020B0604020202020204" pitchFamily="34" charset="0"/>
              </a:rPr>
              <a:t>UK productivity in the production industries (output per hour)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718" y="6053555"/>
            <a:ext cx="2409634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1500" i="1" dirty="0">
                <a:latin typeface="Arial" panose="020B0604020202020204" pitchFamily="34" charset="0"/>
              </a:rPr>
              <a:t>Source</a:t>
            </a:r>
            <a:r>
              <a:rPr lang="en-GB" altLang="en-US" sz="1500" dirty="0">
                <a:latin typeface="Arial" panose="020B0604020202020204" pitchFamily="34" charset="0"/>
              </a:rPr>
              <a:t>: ONS series DJK3</a:t>
            </a:r>
            <a:endParaRPr lang="en-GB" altLang="en-US" sz="1500" noProof="1">
              <a:latin typeface="Arial" panose="020B0604020202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238FCED-0F73-BE97-CC51-690681B18FB9}"/>
              </a:ext>
            </a:extLst>
          </p:cNvPr>
          <p:cNvCxnSpPr>
            <a:cxnSpLocks/>
          </p:cNvCxnSpPr>
          <p:nvPr/>
        </p:nvCxnSpPr>
        <p:spPr>
          <a:xfrm>
            <a:off x="8753475" y="442913"/>
            <a:ext cx="0" cy="2405062"/>
          </a:xfrm>
          <a:prstGeom prst="straightConnector1">
            <a:avLst/>
          </a:prstGeom>
          <a:ln w="38100">
            <a:solidFill>
              <a:srgbClr val="C0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44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21</cp:revision>
  <dcterms:created xsi:type="dcterms:W3CDTF">2013-01-20T13:17:24Z</dcterms:created>
  <dcterms:modified xsi:type="dcterms:W3CDTF">2023-03-03T09:58:01Z</dcterms:modified>
</cp:coreProperties>
</file>