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6600"/>
    <a:srgbClr val="008000"/>
    <a:srgbClr val="660066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82" d="100"/>
          <a:sy n="82" d="100"/>
        </p:scale>
        <p:origin x="1322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59961465446037"/>
          <c:y val="4.9419704843909451E-2"/>
          <c:w val="0.83685861364188385"/>
          <c:h val="0.87239583333333337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Output per hour (2013 = 100)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Sheet1!$A$2:$A$196</c:f>
              <c:strCache>
                <c:ptCount val="195"/>
                <c:pt idx="0">
                  <c:v>1971</c:v>
                </c:pt>
                <c:pt idx="1">
                  <c:v>1971 Q2</c:v>
                </c:pt>
                <c:pt idx="2">
                  <c:v>1971 Q3</c:v>
                </c:pt>
                <c:pt idx="3">
                  <c:v>1971 Q4</c:v>
                </c:pt>
                <c:pt idx="4">
                  <c:v>1972 Q1</c:v>
                </c:pt>
                <c:pt idx="5">
                  <c:v>1972 Q2</c:v>
                </c:pt>
                <c:pt idx="6">
                  <c:v>1972 Q3</c:v>
                </c:pt>
                <c:pt idx="7">
                  <c:v>1972 Q4</c:v>
                </c:pt>
                <c:pt idx="8">
                  <c:v>1973 Q1</c:v>
                </c:pt>
                <c:pt idx="9">
                  <c:v>1973 Q2</c:v>
                </c:pt>
                <c:pt idx="10">
                  <c:v>1973 Q3</c:v>
                </c:pt>
                <c:pt idx="11">
                  <c:v>1973 Q4</c:v>
                </c:pt>
                <c:pt idx="12">
                  <c:v>1974 Q1</c:v>
                </c:pt>
                <c:pt idx="13">
                  <c:v>1974 Q2</c:v>
                </c:pt>
                <c:pt idx="14">
                  <c:v>1974 Q3</c:v>
                </c:pt>
                <c:pt idx="15">
                  <c:v>1974 Q4</c:v>
                </c:pt>
                <c:pt idx="16">
                  <c:v>1975 Q1</c:v>
                </c:pt>
                <c:pt idx="17">
                  <c:v>1975 Q2</c:v>
                </c:pt>
                <c:pt idx="18">
                  <c:v>1975 Q3</c:v>
                </c:pt>
                <c:pt idx="19">
                  <c:v>1975 Q4</c:v>
                </c:pt>
                <c:pt idx="20">
                  <c:v>1976</c:v>
                </c:pt>
                <c:pt idx="21">
                  <c:v>1976 Q2</c:v>
                </c:pt>
                <c:pt idx="22">
                  <c:v>1976 Q3</c:v>
                </c:pt>
                <c:pt idx="23">
                  <c:v>1976 Q4</c:v>
                </c:pt>
                <c:pt idx="24">
                  <c:v>1977 Q1</c:v>
                </c:pt>
                <c:pt idx="25">
                  <c:v>1977 Q2</c:v>
                </c:pt>
                <c:pt idx="26">
                  <c:v>1977 Q3</c:v>
                </c:pt>
                <c:pt idx="27">
                  <c:v>1977 Q4</c:v>
                </c:pt>
                <c:pt idx="28">
                  <c:v>1978 Q1</c:v>
                </c:pt>
                <c:pt idx="29">
                  <c:v>1978 Q2</c:v>
                </c:pt>
                <c:pt idx="30">
                  <c:v>1978 Q3</c:v>
                </c:pt>
                <c:pt idx="31">
                  <c:v>1978 Q4</c:v>
                </c:pt>
                <c:pt idx="32">
                  <c:v>1979 Q1</c:v>
                </c:pt>
                <c:pt idx="33">
                  <c:v>1979 Q2</c:v>
                </c:pt>
                <c:pt idx="34">
                  <c:v>1979 Q3</c:v>
                </c:pt>
                <c:pt idx="35">
                  <c:v>1979 Q4</c:v>
                </c:pt>
                <c:pt idx="36">
                  <c:v>1980 Q1</c:v>
                </c:pt>
                <c:pt idx="37">
                  <c:v>1980 Q2</c:v>
                </c:pt>
                <c:pt idx="38">
                  <c:v>1980 Q3</c:v>
                </c:pt>
                <c:pt idx="39">
                  <c:v>1980 Q4</c:v>
                </c:pt>
                <c:pt idx="40">
                  <c:v>1981</c:v>
                </c:pt>
                <c:pt idx="41">
                  <c:v>1981 Q2</c:v>
                </c:pt>
                <c:pt idx="42">
                  <c:v>1981 Q3</c:v>
                </c:pt>
                <c:pt idx="43">
                  <c:v>1981 Q4</c:v>
                </c:pt>
                <c:pt idx="44">
                  <c:v>1982 Q1</c:v>
                </c:pt>
                <c:pt idx="45">
                  <c:v>1982 Q2</c:v>
                </c:pt>
                <c:pt idx="46">
                  <c:v>1982 Q3</c:v>
                </c:pt>
                <c:pt idx="47">
                  <c:v>1982 Q4</c:v>
                </c:pt>
                <c:pt idx="48">
                  <c:v>1983 Q1</c:v>
                </c:pt>
                <c:pt idx="49">
                  <c:v>1983 Q2</c:v>
                </c:pt>
                <c:pt idx="50">
                  <c:v>1983 Q3</c:v>
                </c:pt>
                <c:pt idx="51">
                  <c:v>1983 Q4</c:v>
                </c:pt>
                <c:pt idx="52">
                  <c:v>1984 Q1</c:v>
                </c:pt>
                <c:pt idx="53">
                  <c:v>1984 Q2</c:v>
                </c:pt>
                <c:pt idx="54">
                  <c:v>1984 Q3</c:v>
                </c:pt>
                <c:pt idx="55">
                  <c:v>1984 Q4</c:v>
                </c:pt>
                <c:pt idx="56">
                  <c:v>1985 Q1</c:v>
                </c:pt>
                <c:pt idx="57">
                  <c:v>1985 Q2</c:v>
                </c:pt>
                <c:pt idx="58">
                  <c:v>1985 Q3</c:v>
                </c:pt>
                <c:pt idx="59">
                  <c:v>1985 Q4</c:v>
                </c:pt>
                <c:pt idx="60">
                  <c:v>1986</c:v>
                </c:pt>
                <c:pt idx="61">
                  <c:v>1986 Q2</c:v>
                </c:pt>
                <c:pt idx="62">
                  <c:v>1986 Q3</c:v>
                </c:pt>
                <c:pt idx="63">
                  <c:v>1986 Q4</c:v>
                </c:pt>
                <c:pt idx="64">
                  <c:v>1987 Q1</c:v>
                </c:pt>
                <c:pt idx="65">
                  <c:v>1987 Q2</c:v>
                </c:pt>
                <c:pt idx="66">
                  <c:v>1987 Q3</c:v>
                </c:pt>
                <c:pt idx="67">
                  <c:v>1987 Q4</c:v>
                </c:pt>
                <c:pt idx="68">
                  <c:v>1988 Q1</c:v>
                </c:pt>
                <c:pt idx="69">
                  <c:v>1988 Q2</c:v>
                </c:pt>
                <c:pt idx="70">
                  <c:v>1988 Q3</c:v>
                </c:pt>
                <c:pt idx="71">
                  <c:v>1988 Q4</c:v>
                </c:pt>
                <c:pt idx="72">
                  <c:v>1989 Q1</c:v>
                </c:pt>
                <c:pt idx="73">
                  <c:v>1989 Q2</c:v>
                </c:pt>
                <c:pt idx="74">
                  <c:v>1989 Q3</c:v>
                </c:pt>
                <c:pt idx="75">
                  <c:v>1989 Q4</c:v>
                </c:pt>
                <c:pt idx="76">
                  <c:v>1990 Q1</c:v>
                </c:pt>
                <c:pt idx="77">
                  <c:v>1990 Q2</c:v>
                </c:pt>
                <c:pt idx="78">
                  <c:v>1990 Q3</c:v>
                </c:pt>
                <c:pt idx="79">
                  <c:v>1990 Q4</c:v>
                </c:pt>
                <c:pt idx="80">
                  <c:v>1991</c:v>
                </c:pt>
                <c:pt idx="81">
                  <c:v>1991 Q2</c:v>
                </c:pt>
                <c:pt idx="82">
                  <c:v>1991 Q3</c:v>
                </c:pt>
                <c:pt idx="83">
                  <c:v>1991 Q4</c:v>
                </c:pt>
                <c:pt idx="84">
                  <c:v>1992 Q1</c:v>
                </c:pt>
                <c:pt idx="85">
                  <c:v>1992 Q2</c:v>
                </c:pt>
                <c:pt idx="86">
                  <c:v>1992 Q3</c:v>
                </c:pt>
                <c:pt idx="87">
                  <c:v>1992 Q4</c:v>
                </c:pt>
                <c:pt idx="88">
                  <c:v>1993 Q1</c:v>
                </c:pt>
                <c:pt idx="89">
                  <c:v>1993 Q2</c:v>
                </c:pt>
                <c:pt idx="90">
                  <c:v>1993 Q3</c:v>
                </c:pt>
                <c:pt idx="91">
                  <c:v>1993 Q4</c:v>
                </c:pt>
                <c:pt idx="92">
                  <c:v>1994 Q1</c:v>
                </c:pt>
                <c:pt idx="93">
                  <c:v>1994 Q2</c:v>
                </c:pt>
                <c:pt idx="94">
                  <c:v>1994 Q3</c:v>
                </c:pt>
                <c:pt idx="95">
                  <c:v>1994 Q4</c:v>
                </c:pt>
                <c:pt idx="96">
                  <c:v>1995 Q1</c:v>
                </c:pt>
                <c:pt idx="97">
                  <c:v>1995 Q2</c:v>
                </c:pt>
                <c:pt idx="98">
                  <c:v>1995 Q3</c:v>
                </c:pt>
                <c:pt idx="99">
                  <c:v>1995 Q4</c:v>
                </c:pt>
                <c:pt idx="100">
                  <c:v>1996</c:v>
                </c:pt>
                <c:pt idx="101">
                  <c:v>1996 Q2</c:v>
                </c:pt>
                <c:pt idx="102">
                  <c:v>1996 Q3</c:v>
                </c:pt>
                <c:pt idx="103">
                  <c:v>1996 Q4</c:v>
                </c:pt>
                <c:pt idx="104">
                  <c:v>1997 Q1</c:v>
                </c:pt>
                <c:pt idx="105">
                  <c:v>1997 Q2</c:v>
                </c:pt>
                <c:pt idx="106">
                  <c:v>1997 Q3</c:v>
                </c:pt>
                <c:pt idx="107">
                  <c:v>1997 Q4</c:v>
                </c:pt>
                <c:pt idx="108">
                  <c:v>1998 Q1</c:v>
                </c:pt>
                <c:pt idx="109">
                  <c:v>1998 Q2</c:v>
                </c:pt>
                <c:pt idx="110">
                  <c:v>1998 Q3</c:v>
                </c:pt>
                <c:pt idx="111">
                  <c:v>1998 Q4</c:v>
                </c:pt>
                <c:pt idx="112">
                  <c:v>1999 Q1</c:v>
                </c:pt>
                <c:pt idx="113">
                  <c:v>1999 Q2</c:v>
                </c:pt>
                <c:pt idx="114">
                  <c:v>1999 Q3</c:v>
                </c:pt>
                <c:pt idx="115">
                  <c:v>1999 Q4</c:v>
                </c:pt>
                <c:pt idx="116">
                  <c:v>2000 Q1</c:v>
                </c:pt>
                <c:pt idx="117">
                  <c:v>2000 Q2</c:v>
                </c:pt>
                <c:pt idx="118">
                  <c:v>2000 Q3</c:v>
                </c:pt>
                <c:pt idx="119">
                  <c:v>2000 Q4</c:v>
                </c:pt>
                <c:pt idx="120">
                  <c:v>2001</c:v>
                </c:pt>
                <c:pt idx="121">
                  <c:v>2001 Q2</c:v>
                </c:pt>
                <c:pt idx="122">
                  <c:v>2001 Q3</c:v>
                </c:pt>
                <c:pt idx="123">
                  <c:v>2001 Q4</c:v>
                </c:pt>
                <c:pt idx="124">
                  <c:v>2002 Q1</c:v>
                </c:pt>
                <c:pt idx="125">
                  <c:v>2002 Q2</c:v>
                </c:pt>
                <c:pt idx="126">
                  <c:v>2002 Q3</c:v>
                </c:pt>
                <c:pt idx="127">
                  <c:v>2002 Q4</c:v>
                </c:pt>
                <c:pt idx="128">
                  <c:v>2003 Q1</c:v>
                </c:pt>
                <c:pt idx="129">
                  <c:v>2003 Q2</c:v>
                </c:pt>
                <c:pt idx="130">
                  <c:v>2003 Q3</c:v>
                </c:pt>
                <c:pt idx="131">
                  <c:v>2003 Q4</c:v>
                </c:pt>
                <c:pt idx="132">
                  <c:v>2004 Q1</c:v>
                </c:pt>
                <c:pt idx="133">
                  <c:v>2004 Q2</c:v>
                </c:pt>
                <c:pt idx="134">
                  <c:v>2004 Q3</c:v>
                </c:pt>
                <c:pt idx="135">
                  <c:v>2004 Q4</c:v>
                </c:pt>
                <c:pt idx="136">
                  <c:v>2005 Q1</c:v>
                </c:pt>
                <c:pt idx="137">
                  <c:v>2005 Q2</c:v>
                </c:pt>
                <c:pt idx="138">
                  <c:v>2005 Q3</c:v>
                </c:pt>
                <c:pt idx="139">
                  <c:v>2005 Q4</c:v>
                </c:pt>
                <c:pt idx="140">
                  <c:v>2006</c:v>
                </c:pt>
                <c:pt idx="141">
                  <c:v>2006 Q2</c:v>
                </c:pt>
                <c:pt idx="142">
                  <c:v>2006 Q3</c:v>
                </c:pt>
                <c:pt idx="143">
                  <c:v>2006 Q4</c:v>
                </c:pt>
                <c:pt idx="144">
                  <c:v>2007 Q1</c:v>
                </c:pt>
                <c:pt idx="145">
                  <c:v>2007 Q2</c:v>
                </c:pt>
                <c:pt idx="146">
                  <c:v>2007 Q3</c:v>
                </c:pt>
                <c:pt idx="147">
                  <c:v>2007 Q4</c:v>
                </c:pt>
                <c:pt idx="148">
                  <c:v>2008 Q1</c:v>
                </c:pt>
                <c:pt idx="149">
                  <c:v>2008 Q2</c:v>
                </c:pt>
                <c:pt idx="150">
                  <c:v>2008 Q3</c:v>
                </c:pt>
                <c:pt idx="151">
                  <c:v>2008 Q4</c:v>
                </c:pt>
                <c:pt idx="152">
                  <c:v>2009 Q1</c:v>
                </c:pt>
                <c:pt idx="153">
                  <c:v>2009 Q2</c:v>
                </c:pt>
                <c:pt idx="154">
                  <c:v>2009 Q3</c:v>
                </c:pt>
                <c:pt idx="155">
                  <c:v>2009 Q4</c:v>
                </c:pt>
                <c:pt idx="156">
                  <c:v>2010 Q1</c:v>
                </c:pt>
                <c:pt idx="157">
                  <c:v>2010 Q2</c:v>
                </c:pt>
                <c:pt idx="158">
                  <c:v>2010 Q3</c:v>
                </c:pt>
                <c:pt idx="159">
                  <c:v>2010 Q4</c:v>
                </c:pt>
                <c:pt idx="160">
                  <c:v>2011</c:v>
                </c:pt>
                <c:pt idx="161">
                  <c:v>2011 Q2</c:v>
                </c:pt>
                <c:pt idx="162">
                  <c:v>2011 Q3</c:v>
                </c:pt>
                <c:pt idx="163">
                  <c:v>2011 Q4</c:v>
                </c:pt>
                <c:pt idx="164">
                  <c:v>2012 Q1</c:v>
                </c:pt>
                <c:pt idx="165">
                  <c:v>2012 Q2</c:v>
                </c:pt>
                <c:pt idx="166">
                  <c:v>2012 Q3</c:v>
                </c:pt>
                <c:pt idx="167">
                  <c:v>2012 Q4</c:v>
                </c:pt>
                <c:pt idx="168">
                  <c:v>2013 Q1</c:v>
                </c:pt>
                <c:pt idx="169">
                  <c:v>2013 Q2</c:v>
                </c:pt>
                <c:pt idx="170">
                  <c:v>2013 Q3</c:v>
                </c:pt>
                <c:pt idx="171">
                  <c:v>2013 Q4</c:v>
                </c:pt>
                <c:pt idx="172">
                  <c:v>2014 Q1</c:v>
                </c:pt>
                <c:pt idx="173">
                  <c:v>2014 Q2</c:v>
                </c:pt>
                <c:pt idx="174">
                  <c:v>2014 Q3</c:v>
                </c:pt>
                <c:pt idx="175">
                  <c:v>2014 Q4</c:v>
                </c:pt>
                <c:pt idx="176">
                  <c:v>2015 Q1</c:v>
                </c:pt>
                <c:pt idx="177">
                  <c:v>2015 Q2</c:v>
                </c:pt>
                <c:pt idx="178">
                  <c:v>2015 Q3</c:v>
                </c:pt>
                <c:pt idx="179">
                  <c:v>2015 Q4</c:v>
                </c:pt>
                <c:pt idx="180">
                  <c:v>2016</c:v>
                </c:pt>
                <c:pt idx="181">
                  <c:v>2016 Q2</c:v>
                </c:pt>
                <c:pt idx="182">
                  <c:v>2016 Q3</c:v>
                </c:pt>
                <c:pt idx="183">
                  <c:v>2016 Q4</c:v>
                </c:pt>
                <c:pt idx="184">
                  <c:v>2017 Q1</c:v>
                </c:pt>
                <c:pt idx="185">
                  <c:v>2017 Q2</c:v>
                </c:pt>
                <c:pt idx="186">
                  <c:v>2017 Q3</c:v>
                </c:pt>
                <c:pt idx="187">
                  <c:v>2017 Q4</c:v>
                </c:pt>
                <c:pt idx="188">
                  <c:v>2018 Q1</c:v>
                </c:pt>
                <c:pt idx="189">
                  <c:v>2018 Q2</c:v>
                </c:pt>
                <c:pt idx="190">
                  <c:v>2018 Q3</c:v>
                </c:pt>
                <c:pt idx="191">
                  <c:v>2018 Q4</c:v>
                </c:pt>
                <c:pt idx="192">
                  <c:v>2019 Q1</c:v>
                </c:pt>
                <c:pt idx="193">
                  <c:v>2019 Q2</c:v>
                </c:pt>
                <c:pt idx="194">
                  <c:v>2019 Q3</c:v>
                </c:pt>
              </c:strCache>
            </c:strRef>
          </c:cat>
          <c:val>
            <c:numRef>
              <c:f>Sheet1!$B$2:$B$196</c:f>
              <c:numCache>
                <c:formatCode>0.0</c:formatCode>
                <c:ptCount val="195"/>
                <c:pt idx="0">
                  <c:v>42.4</c:v>
                </c:pt>
                <c:pt idx="1">
                  <c:v>43.2</c:v>
                </c:pt>
                <c:pt idx="2">
                  <c:v>44</c:v>
                </c:pt>
                <c:pt idx="3">
                  <c:v>44.3</c:v>
                </c:pt>
                <c:pt idx="4">
                  <c:v>43.9</c:v>
                </c:pt>
                <c:pt idx="5">
                  <c:v>44.8</c:v>
                </c:pt>
                <c:pt idx="6">
                  <c:v>44.9</c:v>
                </c:pt>
                <c:pt idx="7">
                  <c:v>45.4</c:v>
                </c:pt>
                <c:pt idx="8">
                  <c:v>47.1</c:v>
                </c:pt>
                <c:pt idx="9">
                  <c:v>47.1</c:v>
                </c:pt>
                <c:pt idx="10">
                  <c:v>46.6</c:v>
                </c:pt>
                <c:pt idx="11">
                  <c:v>46.4</c:v>
                </c:pt>
                <c:pt idx="12">
                  <c:v>45.3</c:v>
                </c:pt>
                <c:pt idx="13">
                  <c:v>46.1</c:v>
                </c:pt>
                <c:pt idx="14">
                  <c:v>46.6</c:v>
                </c:pt>
                <c:pt idx="15">
                  <c:v>46.1</c:v>
                </c:pt>
                <c:pt idx="16">
                  <c:v>46.4</c:v>
                </c:pt>
                <c:pt idx="17">
                  <c:v>46</c:v>
                </c:pt>
                <c:pt idx="18">
                  <c:v>46</c:v>
                </c:pt>
                <c:pt idx="19">
                  <c:v>46.8</c:v>
                </c:pt>
                <c:pt idx="20">
                  <c:v>47.6</c:v>
                </c:pt>
                <c:pt idx="21">
                  <c:v>47.5</c:v>
                </c:pt>
                <c:pt idx="22">
                  <c:v>48.1</c:v>
                </c:pt>
                <c:pt idx="23">
                  <c:v>48.9</c:v>
                </c:pt>
                <c:pt idx="24">
                  <c:v>49</c:v>
                </c:pt>
                <c:pt idx="25">
                  <c:v>48.3</c:v>
                </c:pt>
                <c:pt idx="26">
                  <c:v>48.6</c:v>
                </c:pt>
                <c:pt idx="27">
                  <c:v>49.3</c:v>
                </c:pt>
                <c:pt idx="28">
                  <c:v>49.7</c:v>
                </c:pt>
                <c:pt idx="29">
                  <c:v>50.1</c:v>
                </c:pt>
                <c:pt idx="30">
                  <c:v>50.7</c:v>
                </c:pt>
                <c:pt idx="31">
                  <c:v>50.9</c:v>
                </c:pt>
                <c:pt idx="32">
                  <c:v>50.4</c:v>
                </c:pt>
                <c:pt idx="33">
                  <c:v>52.4</c:v>
                </c:pt>
                <c:pt idx="34">
                  <c:v>51.5</c:v>
                </c:pt>
                <c:pt idx="35">
                  <c:v>51.9</c:v>
                </c:pt>
                <c:pt idx="36">
                  <c:v>51.6</c:v>
                </c:pt>
                <c:pt idx="37">
                  <c:v>51.2</c:v>
                </c:pt>
                <c:pt idx="38">
                  <c:v>51.8</c:v>
                </c:pt>
                <c:pt idx="39">
                  <c:v>51.9</c:v>
                </c:pt>
                <c:pt idx="40">
                  <c:v>52.6</c:v>
                </c:pt>
                <c:pt idx="41">
                  <c:v>53.4</c:v>
                </c:pt>
                <c:pt idx="42">
                  <c:v>54.4</c:v>
                </c:pt>
                <c:pt idx="43">
                  <c:v>54.9</c:v>
                </c:pt>
                <c:pt idx="44">
                  <c:v>55.1</c:v>
                </c:pt>
                <c:pt idx="45">
                  <c:v>56</c:v>
                </c:pt>
                <c:pt idx="46">
                  <c:v>56.6</c:v>
                </c:pt>
                <c:pt idx="47">
                  <c:v>57.3</c:v>
                </c:pt>
                <c:pt idx="48">
                  <c:v>58.9</c:v>
                </c:pt>
                <c:pt idx="49">
                  <c:v>59.2</c:v>
                </c:pt>
                <c:pt idx="50">
                  <c:v>59.5</c:v>
                </c:pt>
                <c:pt idx="51">
                  <c:v>59.5</c:v>
                </c:pt>
                <c:pt idx="52">
                  <c:v>59.5</c:v>
                </c:pt>
                <c:pt idx="53">
                  <c:v>58.5</c:v>
                </c:pt>
                <c:pt idx="54">
                  <c:v>58.5</c:v>
                </c:pt>
                <c:pt idx="55">
                  <c:v>59.2</c:v>
                </c:pt>
                <c:pt idx="56">
                  <c:v>59.8</c:v>
                </c:pt>
                <c:pt idx="57">
                  <c:v>61</c:v>
                </c:pt>
                <c:pt idx="58">
                  <c:v>60.9</c:v>
                </c:pt>
                <c:pt idx="59">
                  <c:v>61</c:v>
                </c:pt>
                <c:pt idx="60">
                  <c:v>61.5</c:v>
                </c:pt>
                <c:pt idx="61">
                  <c:v>62</c:v>
                </c:pt>
                <c:pt idx="62">
                  <c:v>62.3</c:v>
                </c:pt>
                <c:pt idx="63">
                  <c:v>63</c:v>
                </c:pt>
                <c:pt idx="64">
                  <c:v>63.2</c:v>
                </c:pt>
                <c:pt idx="65">
                  <c:v>63.9</c:v>
                </c:pt>
                <c:pt idx="66">
                  <c:v>64.5</c:v>
                </c:pt>
                <c:pt idx="67">
                  <c:v>64.599999999999994</c:v>
                </c:pt>
                <c:pt idx="68">
                  <c:v>65</c:v>
                </c:pt>
                <c:pt idx="69">
                  <c:v>64.900000000000006</c:v>
                </c:pt>
                <c:pt idx="70">
                  <c:v>65.400000000000006</c:v>
                </c:pt>
                <c:pt idx="71">
                  <c:v>65.599999999999994</c:v>
                </c:pt>
                <c:pt idx="72">
                  <c:v>65.2</c:v>
                </c:pt>
                <c:pt idx="73">
                  <c:v>65.099999999999994</c:v>
                </c:pt>
                <c:pt idx="74">
                  <c:v>65.099999999999994</c:v>
                </c:pt>
                <c:pt idx="75">
                  <c:v>65.099999999999994</c:v>
                </c:pt>
                <c:pt idx="76">
                  <c:v>65.599999999999994</c:v>
                </c:pt>
                <c:pt idx="77">
                  <c:v>66</c:v>
                </c:pt>
                <c:pt idx="78">
                  <c:v>65.8</c:v>
                </c:pt>
                <c:pt idx="79">
                  <c:v>66.400000000000006</c:v>
                </c:pt>
                <c:pt idx="80">
                  <c:v>67</c:v>
                </c:pt>
                <c:pt idx="81">
                  <c:v>67.900000000000006</c:v>
                </c:pt>
                <c:pt idx="82">
                  <c:v>68.7</c:v>
                </c:pt>
                <c:pt idx="83">
                  <c:v>69.400000000000006</c:v>
                </c:pt>
                <c:pt idx="84">
                  <c:v>69.7</c:v>
                </c:pt>
                <c:pt idx="85">
                  <c:v>69.7</c:v>
                </c:pt>
                <c:pt idx="86">
                  <c:v>70.8</c:v>
                </c:pt>
                <c:pt idx="87">
                  <c:v>71.900000000000006</c:v>
                </c:pt>
                <c:pt idx="88">
                  <c:v>72.400000000000006</c:v>
                </c:pt>
                <c:pt idx="89">
                  <c:v>72.8</c:v>
                </c:pt>
                <c:pt idx="90">
                  <c:v>73.5</c:v>
                </c:pt>
                <c:pt idx="91">
                  <c:v>74</c:v>
                </c:pt>
                <c:pt idx="92">
                  <c:v>74.3</c:v>
                </c:pt>
                <c:pt idx="93">
                  <c:v>74.900000000000006</c:v>
                </c:pt>
                <c:pt idx="94">
                  <c:v>75</c:v>
                </c:pt>
                <c:pt idx="95">
                  <c:v>74.900000000000006</c:v>
                </c:pt>
                <c:pt idx="96">
                  <c:v>75.3</c:v>
                </c:pt>
                <c:pt idx="97">
                  <c:v>75.3</c:v>
                </c:pt>
                <c:pt idx="98">
                  <c:v>75.8</c:v>
                </c:pt>
                <c:pt idx="99">
                  <c:v>75.3</c:v>
                </c:pt>
                <c:pt idx="100">
                  <c:v>76</c:v>
                </c:pt>
                <c:pt idx="101">
                  <c:v>76.099999999999994</c:v>
                </c:pt>
                <c:pt idx="102">
                  <c:v>76.8</c:v>
                </c:pt>
                <c:pt idx="103">
                  <c:v>77.099999999999994</c:v>
                </c:pt>
                <c:pt idx="104">
                  <c:v>77.5</c:v>
                </c:pt>
                <c:pt idx="105">
                  <c:v>77.7</c:v>
                </c:pt>
                <c:pt idx="106">
                  <c:v>77.900000000000006</c:v>
                </c:pt>
                <c:pt idx="107">
                  <c:v>78.7</c:v>
                </c:pt>
                <c:pt idx="108">
                  <c:v>78.8</c:v>
                </c:pt>
                <c:pt idx="109">
                  <c:v>79.7</c:v>
                </c:pt>
                <c:pt idx="110">
                  <c:v>80.099999999999994</c:v>
                </c:pt>
                <c:pt idx="111">
                  <c:v>81.2</c:v>
                </c:pt>
                <c:pt idx="112">
                  <c:v>81.099999999999994</c:v>
                </c:pt>
                <c:pt idx="113">
                  <c:v>81.099999999999994</c:v>
                </c:pt>
                <c:pt idx="114">
                  <c:v>82.3</c:v>
                </c:pt>
                <c:pt idx="115">
                  <c:v>83.5</c:v>
                </c:pt>
                <c:pt idx="116">
                  <c:v>85.4</c:v>
                </c:pt>
                <c:pt idx="117">
                  <c:v>84.9</c:v>
                </c:pt>
                <c:pt idx="118">
                  <c:v>85</c:v>
                </c:pt>
                <c:pt idx="119">
                  <c:v>84.5</c:v>
                </c:pt>
                <c:pt idx="120">
                  <c:v>85.9</c:v>
                </c:pt>
                <c:pt idx="121">
                  <c:v>86.1</c:v>
                </c:pt>
                <c:pt idx="122">
                  <c:v>86.8</c:v>
                </c:pt>
                <c:pt idx="123">
                  <c:v>87.4</c:v>
                </c:pt>
                <c:pt idx="124">
                  <c:v>87.9</c:v>
                </c:pt>
                <c:pt idx="125">
                  <c:v>88.8</c:v>
                </c:pt>
                <c:pt idx="126">
                  <c:v>88.8</c:v>
                </c:pt>
                <c:pt idx="127">
                  <c:v>89.4</c:v>
                </c:pt>
                <c:pt idx="128">
                  <c:v>90.2</c:v>
                </c:pt>
                <c:pt idx="129">
                  <c:v>90.7</c:v>
                </c:pt>
                <c:pt idx="130">
                  <c:v>91.6</c:v>
                </c:pt>
                <c:pt idx="131">
                  <c:v>92.6</c:v>
                </c:pt>
                <c:pt idx="132">
                  <c:v>92.2</c:v>
                </c:pt>
                <c:pt idx="133">
                  <c:v>92.9</c:v>
                </c:pt>
                <c:pt idx="134">
                  <c:v>93</c:v>
                </c:pt>
                <c:pt idx="135">
                  <c:v>92.4</c:v>
                </c:pt>
                <c:pt idx="136">
                  <c:v>93.2</c:v>
                </c:pt>
                <c:pt idx="137">
                  <c:v>94.4</c:v>
                </c:pt>
                <c:pt idx="138">
                  <c:v>94.9</c:v>
                </c:pt>
                <c:pt idx="139">
                  <c:v>96.5</c:v>
                </c:pt>
                <c:pt idx="140">
                  <c:v>96.5</c:v>
                </c:pt>
                <c:pt idx="141">
                  <c:v>96.8</c:v>
                </c:pt>
                <c:pt idx="142">
                  <c:v>96.7</c:v>
                </c:pt>
                <c:pt idx="143">
                  <c:v>96.6</c:v>
                </c:pt>
                <c:pt idx="144">
                  <c:v>97.4</c:v>
                </c:pt>
                <c:pt idx="145">
                  <c:v>97.7</c:v>
                </c:pt>
                <c:pt idx="146">
                  <c:v>98.2</c:v>
                </c:pt>
                <c:pt idx="147">
                  <c:v>98.9</c:v>
                </c:pt>
                <c:pt idx="148">
                  <c:v>98.2</c:v>
                </c:pt>
                <c:pt idx="149">
                  <c:v>98.6</c:v>
                </c:pt>
                <c:pt idx="150">
                  <c:v>97.1</c:v>
                </c:pt>
                <c:pt idx="151">
                  <c:v>95.8</c:v>
                </c:pt>
                <c:pt idx="152">
                  <c:v>95.8</c:v>
                </c:pt>
                <c:pt idx="153">
                  <c:v>95.8</c:v>
                </c:pt>
                <c:pt idx="154">
                  <c:v>96.4</c:v>
                </c:pt>
                <c:pt idx="155">
                  <c:v>96.7</c:v>
                </c:pt>
                <c:pt idx="156">
                  <c:v>97.4</c:v>
                </c:pt>
                <c:pt idx="157">
                  <c:v>97.7</c:v>
                </c:pt>
                <c:pt idx="158">
                  <c:v>98</c:v>
                </c:pt>
                <c:pt idx="159">
                  <c:v>97.8</c:v>
                </c:pt>
                <c:pt idx="160">
                  <c:v>98.5</c:v>
                </c:pt>
                <c:pt idx="161">
                  <c:v>99.7</c:v>
                </c:pt>
                <c:pt idx="162">
                  <c:v>99.2</c:v>
                </c:pt>
                <c:pt idx="163">
                  <c:v>99.5</c:v>
                </c:pt>
                <c:pt idx="164">
                  <c:v>99.2</c:v>
                </c:pt>
                <c:pt idx="165">
                  <c:v>98.4</c:v>
                </c:pt>
                <c:pt idx="166">
                  <c:v>98.8</c:v>
                </c:pt>
                <c:pt idx="167">
                  <c:v>98.3</c:v>
                </c:pt>
                <c:pt idx="168">
                  <c:v>99</c:v>
                </c:pt>
                <c:pt idx="169">
                  <c:v>99.2</c:v>
                </c:pt>
                <c:pt idx="170">
                  <c:v>98.9</c:v>
                </c:pt>
                <c:pt idx="171">
                  <c:v>99</c:v>
                </c:pt>
                <c:pt idx="172">
                  <c:v>98.9</c:v>
                </c:pt>
                <c:pt idx="173">
                  <c:v>98.7</c:v>
                </c:pt>
                <c:pt idx="174">
                  <c:v>98.9</c:v>
                </c:pt>
                <c:pt idx="175">
                  <c:v>98.9</c:v>
                </c:pt>
                <c:pt idx="176">
                  <c:v>99</c:v>
                </c:pt>
                <c:pt idx="177">
                  <c:v>99.8</c:v>
                </c:pt>
                <c:pt idx="178">
                  <c:v>100.1</c:v>
                </c:pt>
                <c:pt idx="179">
                  <c:v>98.8</c:v>
                </c:pt>
                <c:pt idx="180">
                  <c:v>99.6</c:v>
                </c:pt>
                <c:pt idx="181">
                  <c:v>99.8</c:v>
                </c:pt>
                <c:pt idx="182">
                  <c:v>100.1</c:v>
                </c:pt>
                <c:pt idx="183">
                  <c:v>100.5</c:v>
                </c:pt>
                <c:pt idx="184">
                  <c:v>100.4</c:v>
                </c:pt>
                <c:pt idx="185">
                  <c:v>100.1</c:v>
                </c:pt>
                <c:pt idx="186">
                  <c:v>101.5</c:v>
                </c:pt>
                <c:pt idx="187">
                  <c:v>101.6</c:v>
                </c:pt>
                <c:pt idx="188">
                  <c:v>101.2</c:v>
                </c:pt>
                <c:pt idx="189">
                  <c:v>101.5</c:v>
                </c:pt>
                <c:pt idx="190">
                  <c:v>101.2</c:v>
                </c:pt>
                <c:pt idx="191">
                  <c:v>101.5</c:v>
                </c:pt>
                <c:pt idx="192">
                  <c:v>101.1</c:v>
                </c:pt>
                <c:pt idx="193">
                  <c:v>100.9</c:v>
                </c:pt>
                <c:pt idx="194">
                  <c:v>101.3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4450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Sheet1!$A$2:$A$196</c:f>
              <c:strCache>
                <c:ptCount val="195"/>
                <c:pt idx="0">
                  <c:v>1971</c:v>
                </c:pt>
                <c:pt idx="1">
                  <c:v>1971 Q2</c:v>
                </c:pt>
                <c:pt idx="2">
                  <c:v>1971 Q3</c:v>
                </c:pt>
                <c:pt idx="3">
                  <c:v>1971 Q4</c:v>
                </c:pt>
                <c:pt idx="4">
                  <c:v>1972 Q1</c:v>
                </c:pt>
                <c:pt idx="5">
                  <c:v>1972 Q2</c:v>
                </c:pt>
                <c:pt idx="6">
                  <c:v>1972 Q3</c:v>
                </c:pt>
                <c:pt idx="7">
                  <c:v>1972 Q4</c:v>
                </c:pt>
                <c:pt idx="8">
                  <c:v>1973 Q1</c:v>
                </c:pt>
                <c:pt idx="9">
                  <c:v>1973 Q2</c:v>
                </c:pt>
                <c:pt idx="10">
                  <c:v>1973 Q3</c:v>
                </c:pt>
                <c:pt idx="11">
                  <c:v>1973 Q4</c:v>
                </c:pt>
                <c:pt idx="12">
                  <c:v>1974 Q1</c:v>
                </c:pt>
                <c:pt idx="13">
                  <c:v>1974 Q2</c:v>
                </c:pt>
                <c:pt idx="14">
                  <c:v>1974 Q3</c:v>
                </c:pt>
                <c:pt idx="15">
                  <c:v>1974 Q4</c:v>
                </c:pt>
                <c:pt idx="16">
                  <c:v>1975 Q1</c:v>
                </c:pt>
                <c:pt idx="17">
                  <c:v>1975 Q2</c:v>
                </c:pt>
                <c:pt idx="18">
                  <c:v>1975 Q3</c:v>
                </c:pt>
                <c:pt idx="19">
                  <c:v>1975 Q4</c:v>
                </c:pt>
                <c:pt idx="20">
                  <c:v>1976</c:v>
                </c:pt>
                <c:pt idx="21">
                  <c:v>1976 Q2</c:v>
                </c:pt>
                <c:pt idx="22">
                  <c:v>1976 Q3</c:v>
                </c:pt>
                <c:pt idx="23">
                  <c:v>1976 Q4</c:v>
                </c:pt>
                <c:pt idx="24">
                  <c:v>1977 Q1</c:v>
                </c:pt>
                <c:pt idx="25">
                  <c:v>1977 Q2</c:v>
                </c:pt>
                <c:pt idx="26">
                  <c:v>1977 Q3</c:v>
                </c:pt>
                <c:pt idx="27">
                  <c:v>1977 Q4</c:v>
                </c:pt>
                <c:pt idx="28">
                  <c:v>1978 Q1</c:v>
                </c:pt>
                <c:pt idx="29">
                  <c:v>1978 Q2</c:v>
                </c:pt>
                <c:pt idx="30">
                  <c:v>1978 Q3</c:v>
                </c:pt>
                <c:pt idx="31">
                  <c:v>1978 Q4</c:v>
                </c:pt>
                <c:pt idx="32">
                  <c:v>1979 Q1</c:v>
                </c:pt>
                <c:pt idx="33">
                  <c:v>1979 Q2</c:v>
                </c:pt>
                <c:pt idx="34">
                  <c:v>1979 Q3</c:v>
                </c:pt>
                <c:pt idx="35">
                  <c:v>1979 Q4</c:v>
                </c:pt>
                <c:pt idx="36">
                  <c:v>1980 Q1</c:v>
                </c:pt>
                <c:pt idx="37">
                  <c:v>1980 Q2</c:v>
                </c:pt>
                <c:pt idx="38">
                  <c:v>1980 Q3</c:v>
                </c:pt>
                <c:pt idx="39">
                  <c:v>1980 Q4</c:v>
                </c:pt>
                <c:pt idx="40">
                  <c:v>1981</c:v>
                </c:pt>
                <c:pt idx="41">
                  <c:v>1981 Q2</c:v>
                </c:pt>
                <c:pt idx="42">
                  <c:v>1981 Q3</c:v>
                </c:pt>
                <c:pt idx="43">
                  <c:v>1981 Q4</c:v>
                </c:pt>
                <c:pt idx="44">
                  <c:v>1982 Q1</c:v>
                </c:pt>
                <c:pt idx="45">
                  <c:v>1982 Q2</c:v>
                </c:pt>
                <c:pt idx="46">
                  <c:v>1982 Q3</c:v>
                </c:pt>
                <c:pt idx="47">
                  <c:v>1982 Q4</c:v>
                </c:pt>
                <c:pt idx="48">
                  <c:v>1983 Q1</c:v>
                </c:pt>
                <c:pt idx="49">
                  <c:v>1983 Q2</c:v>
                </c:pt>
                <c:pt idx="50">
                  <c:v>1983 Q3</c:v>
                </c:pt>
                <c:pt idx="51">
                  <c:v>1983 Q4</c:v>
                </c:pt>
                <c:pt idx="52">
                  <c:v>1984 Q1</c:v>
                </c:pt>
                <c:pt idx="53">
                  <c:v>1984 Q2</c:v>
                </c:pt>
                <c:pt idx="54">
                  <c:v>1984 Q3</c:v>
                </c:pt>
                <c:pt idx="55">
                  <c:v>1984 Q4</c:v>
                </c:pt>
                <c:pt idx="56">
                  <c:v>1985 Q1</c:v>
                </c:pt>
                <c:pt idx="57">
                  <c:v>1985 Q2</c:v>
                </c:pt>
                <c:pt idx="58">
                  <c:v>1985 Q3</c:v>
                </c:pt>
                <c:pt idx="59">
                  <c:v>1985 Q4</c:v>
                </c:pt>
                <c:pt idx="60">
                  <c:v>1986</c:v>
                </c:pt>
                <c:pt idx="61">
                  <c:v>1986 Q2</c:v>
                </c:pt>
                <c:pt idx="62">
                  <c:v>1986 Q3</c:v>
                </c:pt>
                <c:pt idx="63">
                  <c:v>1986 Q4</c:v>
                </c:pt>
                <c:pt idx="64">
                  <c:v>1987 Q1</c:v>
                </c:pt>
                <c:pt idx="65">
                  <c:v>1987 Q2</c:v>
                </c:pt>
                <c:pt idx="66">
                  <c:v>1987 Q3</c:v>
                </c:pt>
                <c:pt idx="67">
                  <c:v>1987 Q4</c:v>
                </c:pt>
                <c:pt idx="68">
                  <c:v>1988 Q1</c:v>
                </c:pt>
                <c:pt idx="69">
                  <c:v>1988 Q2</c:v>
                </c:pt>
                <c:pt idx="70">
                  <c:v>1988 Q3</c:v>
                </c:pt>
                <c:pt idx="71">
                  <c:v>1988 Q4</c:v>
                </c:pt>
                <c:pt idx="72">
                  <c:v>1989 Q1</c:v>
                </c:pt>
                <c:pt idx="73">
                  <c:v>1989 Q2</c:v>
                </c:pt>
                <c:pt idx="74">
                  <c:v>1989 Q3</c:v>
                </c:pt>
                <c:pt idx="75">
                  <c:v>1989 Q4</c:v>
                </c:pt>
                <c:pt idx="76">
                  <c:v>1990 Q1</c:v>
                </c:pt>
                <c:pt idx="77">
                  <c:v>1990 Q2</c:v>
                </c:pt>
                <c:pt idx="78">
                  <c:v>1990 Q3</c:v>
                </c:pt>
                <c:pt idx="79">
                  <c:v>1990 Q4</c:v>
                </c:pt>
                <c:pt idx="80">
                  <c:v>1991</c:v>
                </c:pt>
                <c:pt idx="81">
                  <c:v>1991 Q2</c:v>
                </c:pt>
                <c:pt idx="82">
                  <c:v>1991 Q3</c:v>
                </c:pt>
                <c:pt idx="83">
                  <c:v>1991 Q4</c:v>
                </c:pt>
                <c:pt idx="84">
                  <c:v>1992 Q1</c:v>
                </c:pt>
                <c:pt idx="85">
                  <c:v>1992 Q2</c:v>
                </c:pt>
                <c:pt idx="86">
                  <c:v>1992 Q3</c:v>
                </c:pt>
                <c:pt idx="87">
                  <c:v>1992 Q4</c:v>
                </c:pt>
                <c:pt idx="88">
                  <c:v>1993 Q1</c:v>
                </c:pt>
                <c:pt idx="89">
                  <c:v>1993 Q2</c:v>
                </c:pt>
                <c:pt idx="90">
                  <c:v>1993 Q3</c:v>
                </c:pt>
                <c:pt idx="91">
                  <c:v>1993 Q4</c:v>
                </c:pt>
                <c:pt idx="92">
                  <c:v>1994 Q1</c:v>
                </c:pt>
                <c:pt idx="93">
                  <c:v>1994 Q2</c:v>
                </c:pt>
                <c:pt idx="94">
                  <c:v>1994 Q3</c:v>
                </c:pt>
                <c:pt idx="95">
                  <c:v>1994 Q4</c:v>
                </c:pt>
                <c:pt idx="96">
                  <c:v>1995 Q1</c:v>
                </c:pt>
                <c:pt idx="97">
                  <c:v>1995 Q2</c:v>
                </c:pt>
                <c:pt idx="98">
                  <c:v>1995 Q3</c:v>
                </c:pt>
                <c:pt idx="99">
                  <c:v>1995 Q4</c:v>
                </c:pt>
                <c:pt idx="100">
                  <c:v>1996</c:v>
                </c:pt>
                <c:pt idx="101">
                  <c:v>1996 Q2</c:v>
                </c:pt>
                <c:pt idx="102">
                  <c:v>1996 Q3</c:v>
                </c:pt>
                <c:pt idx="103">
                  <c:v>1996 Q4</c:v>
                </c:pt>
                <c:pt idx="104">
                  <c:v>1997 Q1</c:v>
                </c:pt>
                <c:pt idx="105">
                  <c:v>1997 Q2</c:v>
                </c:pt>
                <c:pt idx="106">
                  <c:v>1997 Q3</c:v>
                </c:pt>
                <c:pt idx="107">
                  <c:v>1997 Q4</c:v>
                </c:pt>
                <c:pt idx="108">
                  <c:v>1998 Q1</c:v>
                </c:pt>
                <c:pt idx="109">
                  <c:v>1998 Q2</c:v>
                </c:pt>
                <c:pt idx="110">
                  <c:v>1998 Q3</c:v>
                </c:pt>
                <c:pt idx="111">
                  <c:v>1998 Q4</c:v>
                </c:pt>
                <c:pt idx="112">
                  <c:v>1999 Q1</c:v>
                </c:pt>
                <c:pt idx="113">
                  <c:v>1999 Q2</c:v>
                </c:pt>
                <c:pt idx="114">
                  <c:v>1999 Q3</c:v>
                </c:pt>
                <c:pt idx="115">
                  <c:v>1999 Q4</c:v>
                </c:pt>
                <c:pt idx="116">
                  <c:v>2000 Q1</c:v>
                </c:pt>
                <c:pt idx="117">
                  <c:v>2000 Q2</c:v>
                </c:pt>
                <c:pt idx="118">
                  <c:v>2000 Q3</c:v>
                </c:pt>
                <c:pt idx="119">
                  <c:v>2000 Q4</c:v>
                </c:pt>
                <c:pt idx="120">
                  <c:v>2001</c:v>
                </c:pt>
                <c:pt idx="121">
                  <c:v>2001 Q2</c:v>
                </c:pt>
                <c:pt idx="122">
                  <c:v>2001 Q3</c:v>
                </c:pt>
                <c:pt idx="123">
                  <c:v>2001 Q4</c:v>
                </c:pt>
                <c:pt idx="124">
                  <c:v>2002 Q1</c:v>
                </c:pt>
                <c:pt idx="125">
                  <c:v>2002 Q2</c:v>
                </c:pt>
                <c:pt idx="126">
                  <c:v>2002 Q3</c:v>
                </c:pt>
                <c:pt idx="127">
                  <c:v>2002 Q4</c:v>
                </c:pt>
                <c:pt idx="128">
                  <c:v>2003 Q1</c:v>
                </c:pt>
                <c:pt idx="129">
                  <c:v>2003 Q2</c:v>
                </c:pt>
                <c:pt idx="130">
                  <c:v>2003 Q3</c:v>
                </c:pt>
                <c:pt idx="131">
                  <c:v>2003 Q4</c:v>
                </c:pt>
                <c:pt idx="132">
                  <c:v>2004 Q1</c:v>
                </c:pt>
                <c:pt idx="133">
                  <c:v>2004 Q2</c:v>
                </c:pt>
                <c:pt idx="134">
                  <c:v>2004 Q3</c:v>
                </c:pt>
                <c:pt idx="135">
                  <c:v>2004 Q4</c:v>
                </c:pt>
                <c:pt idx="136">
                  <c:v>2005 Q1</c:v>
                </c:pt>
                <c:pt idx="137">
                  <c:v>2005 Q2</c:v>
                </c:pt>
                <c:pt idx="138">
                  <c:v>2005 Q3</c:v>
                </c:pt>
                <c:pt idx="139">
                  <c:v>2005 Q4</c:v>
                </c:pt>
                <c:pt idx="140">
                  <c:v>2006</c:v>
                </c:pt>
                <c:pt idx="141">
                  <c:v>2006 Q2</c:v>
                </c:pt>
                <c:pt idx="142">
                  <c:v>2006 Q3</c:v>
                </c:pt>
                <c:pt idx="143">
                  <c:v>2006 Q4</c:v>
                </c:pt>
                <c:pt idx="144">
                  <c:v>2007 Q1</c:v>
                </c:pt>
                <c:pt idx="145">
                  <c:v>2007 Q2</c:v>
                </c:pt>
                <c:pt idx="146">
                  <c:v>2007 Q3</c:v>
                </c:pt>
                <c:pt idx="147">
                  <c:v>2007 Q4</c:v>
                </c:pt>
                <c:pt idx="148">
                  <c:v>2008 Q1</c:v>
                </c:pt>
                <c:pt idx="149">
                  <c:v>2008 Q2</c:v>
                </c:pt>
                <c:pt idx="150">
                  <c:v>2008 Q3</c:v>
                </c:pt>
                <c:pt idx="151">
                  <c:v>2008 Q4</c:v>
                </c:pt>
                <c:pt idx="152">
                  <c:v>2009 Q1</c:v>
                </c:pt>
                <c:pt idx="153">
                  <c:v>2009 Q2</c:v>
                </c:pt>
                <c:pt idx="154">
                  <c:v>2009 Q3</c:v>
                </c:pt>
                <c:pt idx="155">
                  <c:v>2009 Q4</c:v>
                </c:pt>
                <c:pt idx="156">
                  <c:v>2010 Q1</c:v>
                </c:pt>
                <c:pt idx="157">
                  <c:v>2010 Q2</c:v>
                </c:pt>
                <c:pt idx="158">
                  <c:v>2010 Q3</c:v>
                </c:pt>
                <c:pt idx="159">
                  <c:v>2010 Q4</c:v>
                </c:pt>
                <c:pt idx="160">
                  <c:v>2011</c:v>
                </c:pt>
                <c:pt idx="161">
                  <c:v>2011 Q2</c:v>
                </c:pt>
                <c:pt idx="162">
                  <c:v>2011 Q3</c:v>
                </c:pt>
                <c:pt idx="163">
                  <c:v>2011 Q4</c:v>
                </c:pt>
                <c:pt idx="164">
                  <c:v>2012 Q1</c:v>
                </c:pt>
                <c:pt idx="165">
                  <c:v>2012 Q2</c:v>
                </c:pt>
                <c:pt idx="166">
                  <c:v>2012 Q3</c:v>
                </c:pt>
                <c:pt idx="167">
                  <c:v>2012 Q4</c:v>
                </c:pt>
                <c:pt idx="168">
                  <c:v>2013 Q1</c:v>
                </c:pt>
                <c:pt idx="169">
                  <c:v>2013 Q2</c:v>
                </c:pt>
                <c:pt idx="170">
                  <c:v>2013 Q3</c:v>
                </c:pt>
                <c:pt idx="171">
                  <c:v>2013 Q4</c:v>
                </c:pt>
                <c:pt idx="172">
                  <c:v>2014 Q1</c:v>
                </c:pt>
                <c:pt idx="173">
                  <c:v>2014 Q2</c:v>
                </c:pt>
                <c:pt idx="174">
                  <c:v>2014 Q3</c:v>
                </c:pt>
                <c:pt idx="175">
                  <c:v>2014 Q4</c:v>
                </c:pt>
                <c:pt idx="176">
                  <c:v>2015 Q1</c:v>
                </c:pt>
                <c:pt idx="177">
                  <c:v>2015 Q2</c:v>
                </c:pt>
                <c:pt idx="178">
                  <c:v>2015 Q3</c:v>
                </c:pt>
                <c:pt idx="179">
                  <c:v>2015 Q4</c:v>
                </c:pt>
                <c:pt idx="180">
                  <c:v>2016</c:v>
                </c:pt>
                <c:pt idx="181">
                  <c:v>2016 Q2</c:v>
                </c:pt>
                <c:pt idx="182">
                  <c:v>2016 Q3</c:v>
                </c:pt>
                <c:pt idx="183">
                  <c:v>2016 Q4</c:v>
                </c:pt>
                <c:pt idx="184">
                  <c:v>2017 Q1</c:v>
                </c:pt>
                <c:pt idx="185">
                  <c:v>2017 Q2</c:v>
                </c:pt>
                <c:pt idx="186">
                  <c:v>2017 Q3</c:v>
                </c:pt>
                <c:pt idx="187">
                  <c:v>2017 Q4</c:v>
                </c:pt>
                <c:pt idx="188">
                  <c:v>2018 Q1</c:v>
                </c:pt>
                <c:pt idx="189">
                  <c:v>2018 Q2</c:v>
                </c:pt>
                <c:pt idx="190">
                  <c:v>2018 Q3</c:v>
                </c:pt>
                <c:pt idx="191">
                  <c:v>2018 Q4</c:v>
                </c:pt>
                <c:pt idx="192">
                  <c:v>2019 Q1</c:v>
                </c:pt>
                <c:pt idx="193">
                  <c:v>2019 Q2</c:v>
                </c:pt>
                <c:pt idx="194">
                  <c:v>2019 Q3</c:v>
                </c:pt>
              </c:strCache>
            </c:strRef>
          </c:cat>
          <c:val>
            <c:numRef>
              <c:f>Sheet1!$C$2:$C$196</c:f>
              <c:numCache>
                <c:formatCode>General</c:formatCode>
                <c:ptCount val="195"/>
                <c:pt idx="147">
                  <c:v>98.9</c:v>
                </c:pt>
                <c:pt idx="151">
                  <c:v>101.17534878400001</c:v>
                </c:pt>
                <c:pt idx="155">
                  <c:v>103.50304551632003</c:v>
                </c:pt>
                <c:pt idx="159">
                  <c:v>105.88429454317398</c:v>
                </c:pt>
                <c:pt idx="163">
                  <c:v>108.32032791863918</c:v>
                </c:pt>
                <c:pt idx="167">
                  <c:v>110.81240604211902</c:v>
                </c:pt>
                <c:pt idx="171">
                  <c:v>113.36181831047139</c:v>
                </c:pt>
                <c:pt idx="175">
                  <c:v>115.96988378514035</c:v>
                </c:pt>
                <c:pt idx="179">
                  <c:v>118.63795187463622</c:v>
                </c:pt>
                <c:pt idx="183">
                  <c:v>121.36740303271715</c:v>
                </c:pt>
                <c:pt idx="187">
                  <c:v>124.15964947263355</c:v>
                </c:pt>
                <c:pt idx="191">
                  <c:v>127.01613589780466</c:v>
                </c:pt>
                <c:pt idx="194">
                  <c:v>129.19999999999999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52CD-4E6E-8428-D8BA7F63A5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0"/>
        <c:tickMarkSkip val="4"/>
        <c:noMultiLvlLbl val="0"/>
      </c:catAx>
      <c:valAx>
        <c:axId val="1"/>
        <c:scaling>
          <c:orientation val="minMax"/>
          <c:max val="13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Output per hour (2016 = 100) </a:t>
                </a:r>
              </a:p>
            </c:rich>
          </c:tx>
          <c:layout>
            <c:manualLayout>
              <c:xMode val="edge"/>
              <c:yMode val="edge"/>
              <c:x val="2.8685473678316527E-3"/>
              <c:y val="0.2521602771632071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10"/>
      </c:valAx>
      <c:spPr>
        <a:solidFill>
          <a:srgbClr val="FFFFFF"/>
        </a:solidFill>
        <a:ln w="40472">
          <a:noFill/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578C-03E8-4585-B4BD-7B3B6A204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CE59C-C387-48F6-A175-7A0CF5410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275A-5E5F-45C7-BBB9-A3F60D63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33740-B822-456A-A518-D9BBD61B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73F1B-818B-460E-994A-550AFB2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BFE5-D774-4CA5-9C48-226FF6778F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75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26FD-BBEA-4C47-B39E-7BDAB08F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461ED-0574-446B-BF3B-199B2AC6E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564F6-54AE-40CE-BF2B-17FBAE65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57335-29E0-466A-9E74-CF84B94D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7AD58-4DB1-434B-AC99-78E0406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0D1E6-9DC7-4D63-A695-F2111C2C3F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41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2520C-9077-4864-8CA0-F1B2E554B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D7AA4-D685-4CC0-A767-41E4D5C0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DDD5-771B-472D-A4DD-AF7E1247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6356B-DD28-4647-9D06-28AD54CE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0002-D7D0-40FD-9D4D-603820FA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946F-132C-46D1-9E24-5DE6E20088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355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745D-AB3C-4DBA-B944-187C2A3E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A2AC-2535-4C08-A1BA-8623D3E47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38524-D6E5-4EBA-9DAD-2C8B61DD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A5B6C-35AF-4CB9-A341-430B1758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DDA71-9FB5-432C-944A-5D1046A7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3776D-E628-4E71-A300-1A84D8EED7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08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F30A-6B45-415C-BD7C-E78E9CE6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EF52F-3354-4281-BC87-9FB9211D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3321E-D9EB-434B-A81C-A19027D3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934A4-1C50-44C5-AEFF-408FC49B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405B-14A0-463C-ABAE-46B0887C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518DB-4BA9-4AFF-917B-76A033DA26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20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B760-45BF-437F-BD7C-247B14D8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A70FF-45B9-4FE0-89F5-7033A5D87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CD562-1C44-45F0-823E-75CFA200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BFF2C-2CBA-4494-92F0-EEDD5C61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2C234-8E40-4602-B9D9-A2BEE246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87193-A87A-4E4E-80D0-BC61E61A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00371-C03F-49A4-BE52-E925171CBF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042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3AAF-7962-4BAE-975F-FE5E78B4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6B399-62B4-4CE9-B24B-67B433607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4A83-EB68-46F9-A9A4-D0B7978A7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1C0FD-0C4D-4D0A-9FE2-F063CEA9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43677-5A99-449D-ADBE-19E53444CA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97C22-8712-4EB4-AB52-6AAA3CC7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A6AB9-9BC7-44C3-9BCB-DE7D34DA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7830E-FF1E-403C-847B-7751A545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C169C-DA54-46B9-A417-C5914614A1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893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B399-E2AE-4DBF-88C9-084AB9B0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1F21A-7192-431E-9388-56B69230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A291A-BB74-4CBC-9BEE-036C840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AECE5-7DA0-4F5B-974A-0D5E2F24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E68-BC63-4F1F-A4EB-FAFCA9E16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84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50B10-F533-4F6D-AF46-0B45B2D8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214A3-3711-480A-A7CB-492B7209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AF5B-0D27-45E2-83A7-4BF6C90C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7AD80-623E-4474-883E-CB8D19B2C5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57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CEA8-7A71-4B39-B962-883C7E7C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853C-6BB0-4409-9CB1-BD88192C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2E2D-3083-4ADA-B734-FC59A1B1D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2762-810C-45B7-B513-EFD943F7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210D-D99A-4598-BC09-97FD3E56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3B950-3FA1-43EC-BD8C-422A569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48EEC-E1AD-4543-B3B9-88E61D1252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93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3C6C-F17D-4A19-B712-253C56B5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3D46CB-2B74-434F-8C4E-349A94385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1FB7E-4E8A-4DE5-8B92-CC585ED3F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48BF6-7B54-4F2E-AF0B-3DB3E657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A49C-0DEF-4947-99B7-7D162C65C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B5300-586E-4E93-BDFF-FF3553C2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53ECE-079E-4DDD-9760-56B393AAF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51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B61C7AD-A355-4599-B9A4-6CCB86D3E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AB6599-8A82-4B4A-81AC-4B496C7FC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41F92E-711F-4BF8-978C-EF4F2178F3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A0E726-E1CE-464B-B178-9D1CD094A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47F6C1-9A37-4F9A-8013-1F1E151D6E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1993C5-8290-4B29-9B57-D7DDF4579B4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512085972"/>
              </p:ext>
            </p:extLst>
          </p:nvPr>
        </p:nvGraphicFramePr>
        <p:xfrm>
          <a:off x="0" y="85247"/>
          <a:ext cx="9144001" cy="587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95" y="6359525"/>
            <a:ext cx="895391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solidFill>
                  <a:schemeClr val="tx1"/>
                </a:solidFill>
                <a:latin typeface="Arial" panose="020B0604020202020204" pitchFamily="34" charset="0"/>
              </a:rPr>
              <a:t>UK productivity (output per hour)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718" y="6053555"/>
            <a:ext cx="212269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1300" i="1" dirty="0">
                <a:latin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</a:rPr>
              <a:t>: ONS series LZVB</a:t>
            </a:r>
            <a:endParaRPr lang="en-GB" altLang="en-US" sz="1300" noProof="1">
              <a:latin typeface="Arial" panose="020B060402020202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B373E1E-F05D-4EFA-B3B6-7A158AEDCD25}"/>
              </a:ext>
            </a:extLst>
          </p:cNvPr>
          <p:cNvCxnSpPr/>
          <p:nvPr/>
        </p:nvCxnSpPr>
        <p:spPr>
          <a:xfrm>
            <a:off x="6312159" y="1091682"/>
            <a:ext cx="1726163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00426A1-9F1F-45D1-88AA-65FD3679CCCB}"/>
              </a:ext>
            </a:extLst>
          </p:cNvPr>
          <p:cNvCxnSpPr/>
          <p:nvPr/>
        </p:nvCxnSpPr>
        <p:spPr>
          <a:xfrm>
            <a:off x="10231016" y="173549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FB05E95-F0D3-407D-A458-B124EDFF58A8}"/>
              </a:ext>
            </a:extLst>
          </p:cNvPr>
          <p:cNvSpPr txBox="1"/>
          <p:nvPr/>
        </p:nvSpPr>
        <p:spPr>
          <a:xfrm>
            <a:off x="3540967" y="849083"/>
            <a:ext cx="2861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 1971 to 2007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FB2E8B3-7FF2-4297-ACD6-5E96AA0F6110}"/>
              </a:ext>
            </a:extLst>
          </p:cNvPr>
          <p:cNvCxnSpPr/>
          <p:nvPr/>
        </p:nvCxnSpPr>
        <p:spPr>
          <a:xfrm>
            <a:off x="8388220" y="893762"/>
            <a:ext cx="0" cy="1042340"/>
          </a:xfrm>
          <a:prstGeom prst="straightConnector1">
            <a:avLst/>
          </a:prstGeom>
          <a:ln w="31750">
            <a:solidFill>
              <a:srgbClr val="CC0000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FFD867-F5B3-414C-B40E-0352D615D387}"/>
              </a:ext>
            </a:extLst>
          </p:cNvPr>
          <p:cNvCxnSpPr/>
          <p:nvPr/>
        </p:nvCxnSpPr>
        <p:spPr>
          <a:xfrm flipH="1">
            <a:off x="7394510" y="1414932"/>
            <a:ext cx="928396" cy="160981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14A3FC1-1709-4660-9C2D-1BD34C026D88}"/>
              </a:ext>
            </a:extLst>
          </p:cNvPr>
          <p:cNvSpPr txBox="1"/>
          <p:nvPr/>
        </p:nvSpPr>
        <p:spPr>
          <a:xfrm>
            <a:off x="5872065" y="3054528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Productivity gap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28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18</cp:revision>
  <dcterms:created xsi:type="dcterms:W3CDTF">2013-01-20T13:17:24Z</dcterms:created>
  <dcterms:modified xsi:type="dcterms:W3CDTF">2020-02-10T15:58:50Z</dcterms:modified>
</cp:coreProperties>
</file>