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32" r:id="rId1"/>
  </p:sldMasterIdLst>
  <p:notesMasterIdLst>
    <p:notesMasterId r:id="rId3"/>
  </p:notesMasterIdLst>
  <p:sldIdLst>
    <p:sldId id="269" r:id="rId2"/>
  </p:sldIdLst>
  <p:sldSz cx="9906000" cy="6858000" type="A4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hlink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hlink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hlink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hlink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hlink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hlink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hlink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hlink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hlink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00"/>
    <a:srgbClr val="CC00FF"/>
    <a:srgbClr val="FFFFE7"/>
    <a:srgbClr val="A87C00"/>
    <a:srgbClr val="FFFFEF"/>
    <a:srgbClr val="FF9900"/>
    <a:srgbClr val="008000"/>
    <a:srgbClr val="B86158"/>
    <a:srgbClr val="B68600"/>
    <a:srgbClr val="8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00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00" y="52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6910569105691054E-2"/>
          <c:y val="4.5871559633027525E-2"/>
          <c:w val="0.90360046457607435"/>
          <c:h val="0.86084652151741203"/>
        </c:manualLayout>
      </c:layout>
      <c:lineChart>
        <c:grouping val="standard"/>
        <c:varyColors val="0"/>
        <c:ser>
          <c:idx val="1"/>
          <c:order val="0"/>
          <c:tx>
            <c:strRef>
              <c:f>Sheet1!$A$2</c:f>
              <c:strCache>
                <c:ptCount val="1"/>
                <c:pt idx="0">
                  <c:v>Output (real GDP)</c:v>
                </c:pt>
              </c:strCache>
            </c:strRef>
          </c:tx>
          <c:spPr>
            <a:ln w="31750">
              <a:solidFill>
                <a:srgbClr val="CC00FF"/>
              </a:solidFill>
              <a:prstDash val="solid"/>
            </a:ln>
          </c:spPr>
          <c:marker>
            <c:symbol val="none"/>
          </c:marker>
          <c:cat>
            <c:numRef>
              <c:f>Sheet1!$B$1:$BS$1</c:f>
              <c:numCache>
                <c:formatCode>General</c:formatCode>
                <c:ptCount val="70"/>
                <c:pt idx="0">
                  <c:v>1950</c:v>
                </c:pt>
                <c:pt idx="1">
                  <c:v>1951</c:v>
                </c:pt>
                <c:pt idx="2">
                  <c:v>1952</c:v>
                </c:pt>
                <c:pt idx="3">
                  <c:v>1953</c:v>
                </c:pt>
                <c:pt idx="4">
                  <c:v>1954</c:v>
                </c:pt>
                <c:pt idx="5">
                  <c:v>1955</c:v>
                </c:pt>
                <c:pt idx="6">
                  <c:v>1956</c:v>
                </c:pt>
                <c:pt idx="7">
                  <c:v>1957</c:v>
                </c:pt>
                <c:pt idx="8">
                  <c:v>1958</c:v>
                </c:pt>
                <c:pt idx="9">
                  <c:v>1959</c:v>
                </c:pt>
                <c:pt idx="10">
                  <c:v>1960</c:v>
                </c:pt>
                <c:pt idx="11">
                  <c:v>1961</c:v>
                </c:pt>
                <c:pt idx="12">
                  <c:v>1962</c:v>
                </c:pt>
                <c:pt idx="13">
                  <c:v>1963</c:v>
                </c:pt>
                <c:pt idx="14">
                  <c:v>1964</c:v>
                </c:pt>
                <c:pt idx="15">
                  <c:v>1965</c:v>
                </c:pt>
                <c:pt idx="16">
                  <c:v>1966</c:v>
                </c:pt>
                <c:pt idx="17">
                  <c:v>1967</c:v>
                </c:pt>
                <c:pt idx="18">
                  <c:v>1968</c:v>
                </c:pt>
                <c:pt idx="19">
                  <c:v>1969</c:v>
                </c:pt>
                <c:pt idx="20">
                  <c:v>1970</c:v>
                </c:pt>
                <c:pt idx="21">
                  <c:v>1971</c:v>
                </c:pt>
                <c:pt idx="22">
                  <c:v>1972</c:v>
                </c:pt>
                <c:pt idx="23">
                  <c:v>1973</c:v>
                </c:pt>
                <c:pt idx="24">
                  <c:v>1974</c:v>
                </c:pt>
                <c:pt idx="25">
                  <c:v>1975</c:v>
                </c:pt>
                <c:pt idx="26">
                  <c:v>1976</c:v>
                </c:pt>
                <c:pt idx="27">
                  <c:v>1977</c:v>
                </c:pt>
                <c:pt idx="28">
                  <c:v>1978</c:v>
                </c:pt>
                <c:pt idx="29">
                  <c:v>1979</c:v>
                </c:pt>
                <c:pt idx="30">
                  <c:v>1980</c:v>
                </c:pt>
                <c:pt idx="31">
                  <c:v>1981</c:v>
                </c:pt>
                <c:pt idx="32">
                  <c:v>1982</c:v>
                </c:pt>
                <c:pt idx="33">
                  <c:v>1983</c:v>
                </c:pt>
                <c:pt idx="34">
                  <c:v>1984</c:v>
                </c:pt>
                <c:pt idx="35">
                  <c:v>1985</c:v>
                </c:pt>
                <c:pt idx="36">
                  <c:v>1986</c:v>
                </c:pt>
                <c:pt idx="37">
                  <c:v>1987</c:v>
                </c:pt>
                <c:pt idx="38">
                  <c:v>1988</c:v>
                </c:pt>
                <c:pt idx="39">
                  <c:v>1989</c:v>
                </c:pt>
                <c:pt idx="40">
                  <c:v>1990</c:v>
                </c:pt>
                <c:pt idx="41">
                  <c:v>1991</c:v>
                </c:pt>
                <c:pt idx="42">
                  <c:v>1992</c:v>
                </c:pt>
                <c:pt idx="43">
                  <c:v>1993</c:v>
                </c:pt>
                <c:pt idx="44">
                  <c:v>1994</c:v>
                </c:pt>
                <c:pt idx="45">
                  <c:v>1995</c:v>
                </c:pt>
                <c:pt idx="46">
                  <c:v>1996</c:v>
                </c:pt>
                <c:pt idx="47">
                  <c:v>1997</c:v>
                </c:pt>
                <c:pt idx="48">
                  <c:v>1998</c:v>
                </c:pt>
                <c:pt idx="49">
                  <c:v>1999</c:v>
                </c:pt>
                <c:pt idx="50">
                  <c:v>2000</c:v>
                </c:pt>
                <c:pt idx="51">
                  <c:v>2001</c:v>
                </c:pt>
                <c:pt idx="52">
                  <c:v>2002</c:v>
                </c:pt>
                <c:pt idx="53">
                  <c:v>2003</c:v>
                </c:pt>
                <c:pt idx="54">
                  <c:v>2004</c:v>
                </c:pt>
                <c:pt idx="55">
                  <c:v>2005</c:v>
                </c:pt>
                <c:pt idx="56">
                  <c:v>2006</c:v>
                </c:pt>
                <c:pt idx="57">
                  <c:v>2007</c:v>
                </c:pt>
                <c:pt idx="58">
                  <c:v>2008</c:v>
                </c:pt>
                <c:pt idx="59">
                  <c:v>2009</c:v>
                </c:pt>
                <c:pt idx="60">
                  <c:v>2010</c:v>
                </c:pt>
                <c:pt idx="61">
                  <c:v>2011</c:v>
                </c:pt>
                <c:pt idx="62">
                  <c:v>2012</c:v>
                </c:pt>
                <c:pt idx="63">
                  <c:v>2013</c:v>
                </c:pt>
                <c:pt idx="64">
                  <c:v>2014</c:v>
                </c:pt>
                <c:pt idx="65">
                  <c:v>2015</c:v>
                </c:pt>
                <c:pt idx="66">
                  <c:v>2016</c:v>
                </c:pt>
                <c:pt idx="67">
                  <c:v>2017</c:v>
                </c:pt>
                <c:pt idx="68">
                  <c:v>2018</c:v>
                </c:pt>
                <c:pt idx="69">
                  <c:v>2019</c:v>
                </c:pt>
              </c:numCache>
            </c:numRef>
          </c:cat>
          <c:val>
            <c:numRef>
              <c:f>Sheet1!$B$2:$BS$2</c:f>
              <c:numCache>
                <c:formatCode>#,##0.0</c:formatCode>
                <c:ptCount val="70"/>
                <c:pt idx="1">
                  <c:v>2.9851947678597002</c:v>
                </c:pt>
                <c:pt idx="2">
                  <c:v>-0.1811665001088536</c:v>
                </c:pt>
                <c:pt idx="3">
                  <c:v>3.9322119216409934</c:v>
                </c:pt>
                <c:pt idx="4">
                  <c:v>4.0745763441554672</c:v>
                </c:pt>
                <c:pt idx="5">
                  <c:v>3.6353153786689907</c:v>
                </c:pt>
                <c:pt idx="6">
                  <c:v>1.241112635649233</c:v>
                </c:pt>
                <c:pt idx="7">
                  <c:v>1.5992114827819925</c:v>
                </c:pt>
                <c:pt idx="8">
                  <c:v>-0.20979105780775109</c:v>
                </c:pt>
                <c:pt idx="9">
                  <c:v>4.0483655365171956</c:v>
                </c:pt>
                <c:pt idx="10">
                  <c:v>5.7604757689082575</c:v>
                </c:pt>
                <c:pt idx="11">
                  <c:v>3.2966110679200078</c:v>
                </c:pt>
                <c:pt idx="12">
                  <c:v>1.0177594752124319</c:v>
                </c:pt>
                <c:pt idx="13">
                  <c:v>3.846088719748364</c:v>
                </c:pt>
                <c:pt idx="14">
                  <c:v>5.2910063694267651</c:v>
                </c:pt>
                <c:pt idx="15">
                  <c:v>2.596286373561707</c:v>
                </c:pt>
                <c:pt idx="16">
                  <c:v>1.9183163646518286</c:v>
                </c:pt>
                <c:pt idx="17">
                  <c:v>2.2426563833509494</c:v>
                </c:pt>
                <c:pt idx="18">
                  <c:v>4.073680417616532</c:v>
                </c:pt>
                <c:pt idx="19">
                  <c:v>1.8149710756383053</c:v>
                </c:pt>
                <c:pt idx="20">
                  <c:v>2.3596778575786015</c:v>
                </c:pt>
                <c:pt idx="21">
                  <c:v>2.1183073573994626</c:v>
                </c:pt>
                <c:pt idx="22">
                  <c:v>3.5387972960822633</c:v>
                </c:pt>
                <c:pt idx="23">
                  <c:v>6.7243807550935397</c:v>
                </c:pt>
                <c:pt idx="24">
                  <c:v>-1.3589943500986079</c:v>
                </c:pt>
                <c:pt idx="25">
                  <c:v>-0.11563467840510766</c:v>
                </c:pt>
                <c:pt idx="26">
                  <c:v>2.9092986670320675</c:v>
                </c:pt>
                <c:pt idx="27">
                  <c:v>2.4429121391314146</c:v>
                </c:pt>
                <c:pt idx="28">
                  <c:v>4.202217358640592</c:v>
                </c:pt>
                <c:pt idx="29">
                  <c:v>3.7416850979340888</c:v>
                </c:pt>
                <c:pt idx="30">
                  <c:v>-2.0280069995873951</c:v>
                </c:pt>
                <c:pt idx="31">
                  <c:v>-0.77111776317955183</c:v>
                </c:pt>
                <c:pt idx="32">
                  <c:v>2.0103533342892055</c:v>
                </c:pt>
                <c:pt idx="33">
                  <c:v>4.2218670436040107</c:v>
                </c:pt>
                <c:pt idx="34">
                  <c:v>2.2763074645238301</c:v>
                </c:pt>
                <c:pt idx="35">
                  <c:v>4.1955794771911581</c:v>
                </c:pt>
                <c:pt idx="36">
                  <c:v>3.1405234792922343</c:v>
                </c:pt>
                <c:pt idx="37">
                  <c:v>5.3007224168959644</c:v>
                </c:pt>
                <c:pt idx="38">
                  <c:v>5.7582438741405007</c:v>
                </c:pt>
                <c:pt idx="39">
                  <c:v>2.5687508143516613</c:v>
                </c:pt>
                <c:pt idx="40">
                  <c:v>0.73931550679922076</c:v>
                </c:pt>
                <c:pt idx="41">
                  <c:v>-1.0878984145421655</c:v>
                </c:pt>
                <c:pt idx="42">
                  <c:v>0.37103332935133349</c:v>
                </c:pt>
                <c:pt idx="43">
                  <c:v>2.5263425899213043</c:v>
                </c:pt>
                <c:pt idx="44">
                  <c:v>3.8949637835772322</c:v>
                </c:pt>
                <c:pt idx="45">
                  <c:v>2.4552995800331212</c:v>
                </c:pt>
                <c:pt idx="46">
                  <c:v>2.535187379716608</c:v>
                </c:pt>
                <c:pt idx="47">
                  <c:v>4.2931524118627218</c:v>
                </c:pt>
                <c:pt idx="48">
                  <c:v>3.3412791834174671</c:v>
                </c:pt>
                <c:pt idx="49">
                  <c:v>3.2138579044843629</c:v>
                </c:pt>
                <c:pt idx="50">
                  <c:v>3.4534655125386005</c:v>
                </c:pt>
                <c:pt idx="51">
                  <c:v>2.8406913166353132</c:v>
                </c:pt>
                <c:pt idx="52">
                  <c:v>2.4997277035977206</c:v>
                </c:pt>
                <c:pt idx="53">
                  <c:v>3.339455631249244</c:v>
                </c:pt>
                <c:pt idx="54">
                  <c:v>2.3477926105554436</c:v>
                </c:pt>
                <c:pt idx="55">
                  <c:v>3.1487228792681288</c:v>
                </c:pt>
                <c:pt idx="56">
                  <c:v>2.5480784840164805</c:v>
                </c:pt>
                <c:pt idx="57">
                  <c:v>2.5455033104972102</c:v>
                </c:pt>
                <c:pt idx="58">
                  <c:v>-0.34585979172967463</c:v>
                </c:pt>
                <c:pt idx="59">
                  <c:v>-4.2466061942350368</c:v>
                </c:pt>
                <c:pt idx="60">
                  <c:v>1.7112067711705814</c:v>
                </c:pt>
                <c:pt idx="61">
                  <c:v>1.6447722344919535</c:v>
                </c:pt>
                <c:pt idx="62">
                  <c:v>1.4470590233048863</c:v>
                </c:pt>
                <c:pt idx="63">
                  <c:v>2.0463544586265758</c:v>
                </c:pt>
                <c:pt idx="64">
                  <c:v>2.9475589684504477</c:v>
                </c:pt>
                <c:pt idx="65">
                  <c:v>2.3491218843543216</c:v>
                </c:pt>
                <c:pt idx="66">
                  <c:v>1.7892380159386878</c:v>
                </c:pt>
                <c:pt idx="67">
                  <c:v>1.8229262167172466</c:v>
                </c:pt>
                <c:pt idx="68">
                  <c:v>1.3976102598461049</c:v>
                </c:pt>
                <c:pt idx="69">
                  <c:v>0.8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D4E-41FD-8A8B-F3DD60A9B721}"/>
            </c:ext>
          </c:extLst>
        </c:ser>
        <c:ser>
          <c:idx val="4"/>
          <c:order val="1"/>
          <c:tx>
            <c:strRef>
              <c:f>Sheet1!$A$3</c:f>
              <c:strCache>
                <c:ptCount val="1"/>
                <c:pt idx="0">
                  <c:v>Output per capita</c:v>
                </c:pt>
              </c:strCache>
            </c:strRef>
          </c:tx>
          <c:spPr>
            <a:ln w="31750">
              <a:solidFill>
                <a:srgbClr val="336600"/>
              </a:solidFill>
              <a:prstDash val="solid"/>
            </a:ln>
          </c:spPr>
          <c:marker>
            <c:symbol val="none"/>
          </c:marker>
          <c:cat>
            <c:numRef>
              <c:f>Sheet1!$B$1:$BS$1</c:f>
              <c:numCache>
                <c:formatCode>General</c:formatCode>
                <c:ptCount val="70"/>
                <c:pt idx="0">
                  <c:v>1950</c:v>
                </c:pt>
                <c:pt idx="1">
                  <c:v>1951</c:v>
                </c:pt>
                <c:pt idx="2">
                  <c:v>1952</c:v>
                </c:pt>
                <c:pt idx="3">
                  <c:v>1953</c:v>
                </c:pt>
                <c:pt idx="4">
                  <c:v>1954</c:v>
                </c:pt>
                <c:pt idx="5">
                  <c:v>1955</c:v>
                </c:pt>
                <c:pt idx="6">
                  <c:v>1956</c:v>
                </c:pt>
                <c:pt idx="7">
                  <c:v>1957</c:v>
                </c:pt>
                <c:pt idx="8">
                  <c:v>1958</c:v>
                </c:pt>
                <c:pt idx="9">
                  <c:v>1959</c:v>
                </c:pt>
                <c:pt idx="10">
                  <c:v>1960</c:v>
                </c:pt>
                <c:pt idx="11">
                  <c:v>1961</c:v>
                </c:pt>
                <c:pt idx="12">
                  <c:v>1962</c:v>
                </c:pt>
                <c:pt idx="13">
                  <c:v>1963</c:v>
                </c:pt>
                <c:pt idx="14">
                  <c:v>1964</c:v>
                </c:pt>
                <c:pt idx="15">
                  <c:v>1965</c:v>
                </c:pt>
                <c:pt idx="16">
                  <c:v>1966</c:v>
                </c:pt>
                <c:pt idx="17">
                  <c:v>1967</c:v>
                </c:pt>
                <c:pt idx="18">
                  <c:v>1968</c:v>
                </c:pt>
                <c:pt idx="19">
                  <c:v>1969</c:v>
                </c:pt>
                <c:pt idx="20">
                  <c:v>1970</c:v>
                </c:pt>
                <c:pt idx="21">
                  <c:v>1971</c:v>
                </c:pt>
                <c:pt idx="22">
                  <c:v>1972</c:v>
                </c:pt>
                <c:pt idx="23">
                  <c:v>1973</c:v>
                </c:pt>
                <c:pt idx="24">
                  <c:v>1974</c:v>
                </c:pt>
                <c:pt idx="25">
                  <c:v>1975</c:v>
                </c:pt>
                <c:pt idx="26">
                  <c:v>1976</c:v>
                </c:pt>
                <c:pt idx="27">
                  <c:v>1977</c:v>
                </c:pt>
                <c:pt idx="28">
                  <c:v>1978</c:v>
                </c:pt>
                <c:pt idx="29">
                  <c:v>1979</c:v>
                </c:pt>
                <c:pt idx="30">
                  <c:v>1980</c:v>
                </c:pt>
                <c:pt idx="31">
                  <c:v>1981</c:v>
                </c:pt>
                <c:pt idx="32">
                  <c:v>1982</c:v>
                </c:pt>
                <c:pt idx="33">
                  <c:v>1983</c:v>
                </c:pt>
                <c:pt idx="34">
                  <c:v>1984</c:v>
                </c:pt>
                <c:pt idx="35">
                  <c:v>1985</c:v>
                </c:pt>
                <c:pt idx="36">
                  <c:v>1986</c:v>
                </c:pt>
                <c:pt idx="37">
                  <c:v>1987</c:v>
                </c:pt>
                <c:pt idx="38">
                  <c:v>1988</c:v>
                </c:pt>
                <c:pt idx="39">
                  <c:v>1989</c:v>
                </c:pt>
                <c:pt idx="40">
                  <c:v>1990</c:v>
                </c:pt>
                <c:pt idx="41">
                  <c:v>1991</c:v>
                </c:pt>
                <c:pt idx="42">
                  <c:v>1992</c:v>
                </c:pt>
                <c:pt idx="43">
                  <c:v>1993</c:v>
                </c:pt>
                <c:pt idx="44">
                  <c:v>1994</c:v>
                </c:pt>
                <c:pt idx="45">
                  <c:v>1995</c:v>
                </c:pt>
                <c:pt idx="46">
                  <c:v>1996</c:v>
                </c:pt>
                <c:pt idx="47">
                  <c:v>1997</c:v>
                </c:pt>
                <c:pt idx="48">
                  <c:v>1998</c:v>
                </c:pt>
                <c:pt idx="49">
                  <c:v>1999</c:v>
                </c:pt>
                <c:pt idx="50">
                  <c:v>2000</c:v>
                </c:pt>
                <c:pt idx="51">
                  <c:v>2001</c:v>
                </c:pt>
                <c:pt idx="52">
                  <c:v>2002</c:v>
                </c:pt>
                <c:pt idx="53">
                  <c:v>2003</c:v>
                </c:pt>
                <c:pt idx="54">
                  <c:v>2004</c:v>
                </c:pt>
                <c:pt idx="55">
                  <c:v>2005</c:v>
                </c:pt>
                <c:pt idx="56">
                  <c:v>2006</c:v>
                </c:pt>
                <c:pt idx="57">
                  <c:v>2007</c:v>
                </c:pt>
                <c:pt idx="58">
                  <c:v>2008</c:v>
                </c:pt>
                <c:pt idx="59">
                  <c:v>2009</c:v>
                </c:pt>
                <c:pt idx="60">
                  <c:v>2010</c:v>
                </c:pt>
                <c:pt idx="61">
                  <c:v>2011</c:v>
                </c:pt>
                <c:pt idx="62">
                  <c:v>2012</c:v>
                </c:pt>
                <c:pt idx="63">
                  <c:v>2013</c:v>
                </c:pt>
                <c:pt idx="64">
                  <c:v>2014</c:v>
                </c:pt>
                <c:pt idx="65">
                  <c:v>2015</c:v>
                </c:pt>
                <c:pt idx="66">
                  <c:v>2016</c:v>
                </c:pt>
                <c:pt idx="67">
                  <c:v>2017</c:v>
                </c:pt>
                <c:pt idx="68">
                  <c:v>2018</c:v>
                </c:pt>
                <c:pt idx="69">
                  <c:v>2019</c:v>
                </c:pt>
              </c:numCache>
            </c:numRef>
          </c:cat>
          <c:val>
            <c:numRef>
              <c:f>Sheet1!$B$3:$BS$3</c:f>
              <c:numCache>
                <c:formatCode>#,##0.0</c:formatCode>
                <c:ptCount val="70"/>
                <c:pt idx="1">
                  <c:v>2.6513990480911298</c:v>
                </c:pt>
                <c:pt idx="2">
                  <c:v>-0.45827609142323755</c:v>
                </c:pt>
                <c:pt idx="3">
                  <c:v>3.5973642046993604</c:v>
                </c:pt>
                <c:pt idx="4">
                  <c:v>3.7219549094820836</c:v>
                </c:pt>
                <c:pt idx="5">
                  <c:v>3.2671217602585401</c:v>
                </c:pt>
                <c:pt idx="6">
                  <c:v>0.77035253860162634</c:v>
                </c:pt>
                <c:pt idx="7">
                  <c:v>1.1132420870058946</c:v>
                </c:pt>
                <c:pt idx="8">
                  <c:v>-0.63868880397762728</c:v>
                </c:pt>
                <c:pt idx="9">
                  <c:v>3.4395676474745285</c:v>
                </c:pt>
                <c:pt idx="10">
                  <c:v>4.9204017232375774</c:v>
                </c:pt>
                <c:pt idx="11">
                  <c:v>2.4457006618271437</c:v>
                </c:pt>
                <c:pt idx="12">
                  <c:v>9.8416734360573521E-2</c:v>
                </c:pt>
                <c:pt idx="13">
                  <c:v>3.2012262946914616</c:v>
                </c:pt>
                <c:pt idx="14">
                  <c:v>4.5772483665890595</c:v>
                </c:pt>
                <c:pt idx="15">
                  <c:v>1.9186034516093908</c:v>
                </c:pt>
                <c:pt idx="16">
                  <c:v>1.3718224551877878</c:v>
                </c:pt>
                <c:pt idx="17">
                  <c:v>1.654787619051401</c:v>
                </c:pt>
                <c:pt idx="18">
                  <c:v>3.5930271683230153</c:v>
                </c:pt>
                <c:pt idx="19">
                  <c:v>1.3615299574528672</c:v>
                </c:pt>
                <c:pt idx="20">
                  <c:v>2.0450477002294853</c:v>
                </c:pt>
                <c:pt idx="21">
                  <c:v>1.6159993365204128</c:v>
                </c:pt>
                <c:pt idx="22">
                  <c:v>3.2212332679268707</c:v>
                </c:pt>
                <c:pt idx="23">
                  <c:v>6.4756546586886676</c:v>
                </c:pt>
                <c:pt idx="24">
                  <c:v>-1.3835563534974948</c:v>
                </c:pt>
                <c:pt idx="25">
                  <c:v>-9.9643229718915372E-2</c:v>
                </c:pt>
                <c:pt idx="26">
                  <c:v>2.9257770445718867</c:v>
                </c:pt>
                <c:pt idx="27">
                  <c:v>2.4921468821449411</c:v>
                </c:pt>
                <c:pt idx="28">
                  <c:v>4.2244800147964057</c:v>
                </c:pt>
                <c:pt idx="29">
                  <c:v>3.6291389858373657</c:v>
                </c:pt>
                <c:pt idx="30">
                  <c:v>-2.1776250590048618</c:v>
                </c:pt>
                <c:pt idx="31">
                  <c:v>-0.8918430223370799</c:v>
                </c:pt>
                <c:pt idx="32">
                  <c:v>2.088016683134053</c:v>
                </c:pt>
                <c:pt idx="33">
                  <c:v>4.1425323466062425</c:v>
                </c:pt>
                <c:pt idx="34">
                  <c:v>2.1321100825906658</c:v>
                </c:pt>
                <c:pt idx="35">
                  <c:v>3.9047973839971162</c:v>
                </c:pt>
                <c:pt idx="36">
                  <c:v>2.8208757605370671</c:v>
                </c:pt>
                <c:pt idx="37">
                  <c:v>4.9581814026672388</c:v>
                </c:pt>
                <c:pt idx="38">
                  <c:v>5.4289349123646247</c:v>
                </c:pt>
                <c:pt idx="39">
                  <c:v>2.2737562546457868</c:v>
                </c:pt>
                <c:pt idx="40">
                  <c:v>0.44348416188129125</c:v>
                </c:pt>
                <c:pt idx="41">
                  <c:v>-1.3933095639417803</c:v>
                </c:pt>
                <c:pt idx="42">
                  <c:v>9.99645771151636E-2</c:v>
                </c:pt>
                <c:pt idx="43">
                  <c:v>2.2808356600144242</c:v>
                </c:pt>
                <c:pt idx="44">
                  <c:v>3.6307976512907736</c:v>
                </c:pt>
                <c:pt idx="45">
                  <c:v>2.1846149317122698</c:v>
                </c:pt>
                <c:pt idx="46">
                  <c:v>2.2744378467329573</c:v>
                </c:pt>
                <c:pt idx="47">
                  <c:v>4.0248866485143031</c:v>
                </c:pt>
                <c:pt idx="48">
                  <c:v>3.0405756362890335</c:v>
                </c:pt>
                <c:pt idx="49">
                  <c:v>2.87030985101695</c:v>
                </c:pt>
                <c:pt idx="50">
                  <c:v>3.0844849370367911</c:v>
                </c:pt>
                <c:pt idx="51">
                  <c:v>2.4455404707168782</c:v>
                </c:pt>
                <c:pt idx="52">
                  <c:v>2.0667246625359903</c:v>
                </c:pt>
                <c:pt idx="53">
                  <c:v>2.8593840761747424</c:v>
                </c:pt>
                <c:pt idx="54">
                  <c:v>1.7671452308230196</c:v>
                </c:pt>
                <c:pt idx="55">
                  <c:v>2.4429179212077434</c:v>
                </c:pt>
                <c:pt idx="56">
                  <c:v>1.7970628891240015</c:v>
                </c:pt>
                <c:pt idx="57">
                  <c:v>1.7501169472470046</c:v>
                </c:pt>
                <c:pt idx="58">
                  <c:v>-1.1270920756061731</c:v>
                </c:pt>
                <c:pt idx="59">
                  <c:v>-4.968143850202555</c:v>
                </c:pt>
                <c:pt idx="60">
                  <c:v>0.9170218056399726</c:v>
                </c:pt>
                <c:pt idx="61">
                  <c:v>0.85350678568885119</c:v>
                </c:pt>
                <c:pt idx="62">
                  <c:v>0.74409060964752971</c:v>
                </c:pt>
                <c:pt idx="63">
                  <c:v>1.3651930040797788</c:v>
                </c:pt>
                <c:pt idx="64">
                  <c:v>2.192171472578397</c:v>
                </c:pt>
                <c:pt idx="65">
                  <c:v>1.5413459860446288</c:v>
                </c:pt>
                <c:pt idx="66">
                  <c:v>1.0207184513012946</c:v>
                </c:pt>
                <c:pt idx="67">
                  <c:v>1.1335117520010707</c:v>
                </c:pt>
                <c:pt idx="68">
                  <c:v>0.68070732952139057</c:v>
                </c:pt>
                <c:pt idx="69">
                  <c:v>0.1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D4E-41FD-8A8B-F3DD60A9B721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Output per person employed</c:v>
                </c:pt>
              </c:strCache>
            </c:strRef>
          </c:tx>
          <c:spPr>
            <a:ln w="31750">
              <a:solidFill>
                <a:srgbClr val="FF0000"/>
              </a:solidFill>
              <a:prstDash val="solid"/>
            </a:ln>
          </c:spPr>
          <c:marker>
            <c:symbol val="none"/>
          </c:marker>
          <c:cat>
            <c:numRef>
              <c:f>Sheet1!$B$1:$BS$1</c:f>
              <c:numCache>
                <c:formatCode>General</c:formatCode>
                <c:ptCount val="70"/>
                <c:pt idx="0">
                  <c:v>1950</c:v>
                </c:pt>
                <c:pt idx="1">
                  <c:v>1951</c:v>
                </c:pt>
                <c:pt idx="2">
                  <c:v>1952</c:v>
                </c:pt>
                <c:pt idx="3">
                  <c:v>1953</c:v>
                </c:pt>
                <c:pt idx="4">
                  <c:v>1954</c:v>
                </c:pt>
                <c:pt idx="5">
                  <c:v>1955</c:v>
                </c:pt>
                <c:pt idx="6">
                  <c:v>1956</c:v>
                </c:pt>
                <c:pt idx="7">
                  <c:v>1957</c:v>
                </c:pt>
                <c:pt idx="8">
                  <c:v>1958</c:v>
                </c:pt>
                <c:pt idx="9">
                  <c:v>1959</c:v>
                </c:pt>
                <c:pt idx="10">
                  <c:v>1960</c:v>
                </c:pt>
                <c:pt idx="11">
                  <c:v>1961</c:v>
                </c:pt>
                <c:pt idx="12">
                  <c:v>1962</c:v>
                </c:pt>
                <c:pt idx="13">
                  <c:v>1963</c:v>
                </c:pt>
                <c:pt idx="14">
                  <c:v>1964</c:v>
                </c:pt>
                <c:pt idx="15">
                  <c:v>1965</c:v>
                </c:pt>
                <c:pt idx="16">
                  <c:v>1966</c:v>
                </c:pt>
                <c:pt idx="17">
                  <c:v>1967</c:v>
                </c:pt>
                <c:pt idx="18">
                  <c:v>1968</c:v>
                </c:pt>
                <c:pt idx="19">
                  <c:v>1969</c:v>
                </c:pt>
                <c:pt idx="20">
                  <c:v>1970</c:v>
                </c:pt>
                <c:pt idx="21">
                  <c:v>1971</c:v>
                </c:pt>
                <c:pt idx="22">
                  <c:v>1972</c:v>
                </c:pt>
                <c:pt idx="23">
                  <c:v>1973</c:v>
                </c:pt>
                <c:pt idx="24">
                  <c:v>1974</c:v>
                </c:pt>
                <c:pt idx="25">
                  <c:v>1975</c:v>
                </c:pt>
                <c:pt idx="26">
                  <c:v>1976</c:v>
                </c:pt>
                <c:pt idx="27">
                  <c:v>1977</c:v>
                </c:pt>
                <c:pt idx="28">
                  <c:v>1978</c:v>
                </c:pt>
                <c:pt idx="29">
                  <c:v>1979</c:v>
                </c:pt>
                <c:pt idx="30">
                  <c:v>1980</c:v>
                </c:pt>
                <c:pt idx="31">
                  <c:v>1981</c:v>
                </c:pt>
                <c:pt idx="32">
                  <c:v>1982</c:v>
                </c:pt>
                <c:pt idx="33">
                  <c:v>1983</c:v>
                </c:pt>
                <c:pt idx="34">
                  <c:v>1984</c:v>
                </c:pt>
                <c:pt idx="35">
                  <c:v>1985</c:v>
                </c:pt>
                <c:pt idx="36">
                  <c:v>1986</c:v>
                </c:pt>
                <c:pt idx="37">
                  <c:v>1987</c:v>
                </c:pt>
                <c:pt idx="38">
                  <c:v>1988</c:v>
                </c:pt>
                <c:pt idx="39">
                  <c:v>1989</c:v>
                </c:pt>
                <c:pt idx="40">
                  <c:v>1990</c:v>
                </c:pt>
                <c:pt idx="41">
                  <c:v>1991</c:v>
                </c:pt>
                <c:pt idx="42">
                  <c:v>1992</c:v>
                </c:pt>
                <c:pt idx="43">
                  <c:v>1993</c:v>
                </c:pt>
                <c:pt idx="44">
                  <c:v>1994</c:v>
                </c:pt>
                <c:pt idx="45">
                  <c:v>1995</c:v>
                </c:pt>
                <c:pt idx="46">
                  <c:v>1996</c:v>
                </c:pt>
                <c:pt idx="47">
                  <c:v>1997</c:v>
                </c:pt>
                <c:pt idx="48">
                  <c:v>1998</c:v>
                </c:pt>
                <c:pt idx="49">
                  <c:v>1999</c:v>
                </c:pt>
                <c:pt idx="50">
                  <c:v>2000</c:v>
                </c:pt>
                <c:pt idx="51">
                  <c:v>2001</c:v>
                </c:pt>
                <c:pt idx="52">
                  <c:v>2002</c:v>
                </c:pt>
                <c:pt idx="53">
                  <c:v>2003</c:v>
                </c:pt>
                <c:pt idx="54">
                  <c:v>2004</c:v>
                </c:pt>
                <c:pt idx="55">
                  <c:v>2005</c:v>
                </c:pt>
                <c:pt idx="56">
                  <c:v>2006</c:v>
                </c:pt>
                <c:pt idx="57">
                  <c:v>2007</c:v>
                </c:pt>
                <c:pt idx="58">
                  <c:v>2008</c:v>
                </c:pt>
                <c:pt idx="59">
                  <c:v>2009</c:v>
                </c:pt>
                <c:pt idx="60">
                  <c:v>2010</c:v>
                </c:pt>
                <c:pt idx="61">
                  <c:v>2011</c:v>
                </c:pt>
                <c:pt idx="62">
                  <c:v>2012</c:v>
                </c:pt>
                <c:pt idx="63">
                  <c:v>2013</c:v>
                </c:pt>
                <c:pt idx="64">
                  <c:v>2014</c:v>
                </c:pt>
                <c:pt idx="65">
                  <c:v>2015</c:v>
                </c:pt>
                <c:pt idx="66">
                  <c:v>2016</c:v>
                </c:pt>
                <c:pt idx="67">
                  <c:v>2017</c:v>
                </c:pt>
                <c:pt idx="68">
                  <c:v>2018</c:v>
                </c:pt>
                <c:pt idx="69">
                  <c:v>2019</c:v>
                </c:pt>
              </c:numCache>
            </c:numRef>
          </c:cat>
          <c:val>
            <c:numRef>
              <c:f>Sheet1!$B$4:$BS$4</c:f>
              <c:numCache>
                <c:formatCode>#,##0.0</c:formatCode>
                <c:ptCount val="70"/>
                <c:pt idx="1">
                  <c:v>1.0719508172679193</c:v>
                </c:pt>
                <c:pt idx="2">
                  <c:v>1.3438667996020337</c:v>
                </c:pt>
                <c:pt idx="3">
                  <c:v>3.2493653305424974</c:v>
                </c:pt>
                <c:pt idx="4">
                  <c:v>2.4277529783095719</c:v>
                </c:pt>
                <c:pt idx="5">
                  <c:v>2.600544994855869</c:v>
                </c:pt>
                <c:pt idx="6">
                  <c:v>0.98192424603256168</c:v>
                </c:pt>
                <c:pt idx="7">
                  <c:v>2.5036983906925991</c:v>
                </c:pt>
                <c:pt idx="8">
                  <c:v>2.3092532555349043</c:v>
                </c:pt>
                <c:pt idx="9">
                  <c:v>5.8242570213167477</c:v>
                </c:pt>
                <c:pt idx="10">
                  <c:v>4.3380523875794497</c:v>
                </c:pt>
                <c:pt idx="11">
                  <c:v>3.9566001223531044</c:v>
                </c:pt>
                <c:pt idx="12">
                  <c:v>2.1669429777985583</c:v>
                </c:pt>
                <c:pt idx="13">
                  <c:v>4.1576393654547461</c:v>
                </c:pt>
                <c:pt idx="14">
                  <c:v>4.0591994702978251</c:v>
                </c:pt>
                <c:pt idx="15">
                  <c:v>2.7452427078029418</c:v>
                </c:pt>
                <c:pt idx="16">
                  <c:v>4.2311945246480631</c:v>
                </c:pt>
                <c:pt idx="17">
                  <c:v>4.3772151352655886</c:v>
                </c:pt>
                <c:pt idx="18">
                  <c:v>5.1053680313000172</c:v>
                </c:pt>
                <c:pt idx="19">
                  <c:v>2.2599760546618164</c:v>
                </c:pt>
                <c:pt idx="20">
                  <c:v>5.0813737162919148</c:v>
                </c:pt>
                <c:pt idx="21">
                  <c:v>5.3283261785775027</c:v>
                </c:pt>
                <c:pt idx="22">
                  <c:v>2.0509669041290479</c:v>
                </c:pt>
                <c:pt idx="23">
                  <c:v>4.5734023052091954</c:v>
                </c:pt>
                <c:pt idx="24">
                  <c:v>-0.81481406673390433</c:v>
                </c:pt>
                <c:pt idx="25">
                  <c:v>1.9944164385256702</c:v>
                </c:pt>
                <c:pt idx="26">
                  <c:v>3.9248607819941883</c:v>
                </c:pt>
                <c:pt idx="27">
                  <c:v>1.7899766952037544</c:v>
                </c:pt>
                <c:pt idx="28">
                  <c:v>3.5927428377058535</c:v>
                </c:pt>
                <c:pt idx="29">
                  <c:v>2.8335841768244441</c:v>
                </c:pt>
                <c:pt idx="30">
                  <c:v>5.6382483746486578E-2</c:v>
                </c:pt>
                <c:pt idx="31">
                  <c:v>4.007687243844682</c:v>
                </c:pt>
                <c:pt idx="32">
                  <c:v>4.2721744596226685</c:v>
                </c:pt>
                <c:pt idx="33">
                  <c:v>5.3455264512847878</c:v>
                </c:pt>
                <c:pt idx="34">
                  <c:v>-0.22634472965900043</c:v>
                </c:pt>
                <c:pt idx="35">
                  <c:v>2.7556393574090121</c:v>
                </c:pt>
                <c:pt idx="36">
                  <c:v>2.8140703845395354</c:v>
                </c:pt>
                <c:pt idx="37">
                  <c:v>2.9605684230755491</c:v>
                </c:pt>
                <c:pt idx="38">
                  <c:v>1.968390638035733</c:v>
                </c:pt>
                <c:pt idx="39">
                  <c:v>-0.25171975441575789</c:v>
                </c:pt>
                <c:pt idx="40">
                  <c:v>1.0044997727291616</c:v>
                </c:pt>
                <c:pt idx="41">
                  <c:v>3.0912849915551543</c:v>
                </c:pt>
                <c:pt idx="42">
                  <c:v>3.1902434697778537</c:v>
                </c:pt>
                <c:pt idx="43">
                  <c:v>3.7305782218916006</c:v>
                </c:pt>
                <c:pt idx="44">
                  <c:v>2.4576208493750196</c:v>
                </c:pt>
                <c:pt idx="45">
                  <c:v>1.0897080738804688</c:v>
                </c:pt>
                <c:pt idx="46">
                  <c:v>1.6173874057780813</c:v>
                </c:pt>
                <c:pt idx="47">
                  <c:v>2.5143483601911099</c:v>
                </c:pt>
                <c:pt idx="48">
                  <c:v>2.5528602690483737</c:v>
                </c:pt>
                <c:pt idx="49">
                  <c:v>2.2975447738454946</c:v>
                </c:pt>
                <c:pt idx="50">
                  <c:v>3.2106644982318633</c:v>
                </c:pt>
                <c:pt idx="51">
                  <c:v>1.8109474431912798</c:v>
                </c:pt>
                <c:pt idx="52">
                  <c:v>2.7042669457101765</c:v>
                </c:pt>
                <c:pt idx="53">
                  <c:v>2.8860623242578098</c:v>
                </c:pt>
                <c:pt idx="54">
                  <c:v>1.402045060050594</c:v>
                </c:pt>
                <c:pt idx="55">
                  <c:v>1.8209144643872355</c:v>
                </c:pt>
                <c:pt idx="56">
                  <c:v>1.8854313659703914</c:v>
                </c:pt>
                <c:pt idx="57">
                  <c:v>1.5948224589800608</c:v>
                </c:pt>
                <c:pt idx="58">
                  <c:v>-0.86988404660353069</c:v>
                </c:pt>
                <c:pt idx="59">
                  <c:v>-1.3800502072346732</c:v>
                </c:pt>
                <c:pt idx="60">
                  <c:v>1.1578449478925945</c:v>
                </c:pt>
                <c:pt idx="61">
                  <c:v>1.3375640284779111</c:v>
                </c:pt>
                <c:pt idx="62">
                  <c:v>-0.5654067705290311</c:v>
                </c:pt>
                <c:pt idx="63">
                  <c:v>0.20691730129855923</c:v>
                </c:pt>
                <c:pt idx="64">
                  <c:v>0.18157840067511977</c:v>
                </c:pt>
                <c:pt idx="65">
                  <c:v>0.7900402785890881</c:v>
                </c:pt>
                <c:pt idx="66">
                  <c:v>0.42444935239802639</c:v>
                </c:pt>
                <c:pt idx="67">
                  <c:v>0.75162681076808013</c:v>
                </c:pt>
                <c:pt idx="68">
                  <c:v>0.54982049645719844</c:v>
                </c:pt>
                <c:pt idx="69">
                  <c:v>0.24648625183856243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0D4E-41FD-8A8B-F3DD60A9B721}"/>
            </c:ext>
          </c:extLst>
        </c:ser>
        <c:ser>
          <c:idx val="0"/>
          <c:order val="3"/>
          <c:tx>
            <c:strRef>
              <c:f>Sheet1!$A$5</c:f>
              <c:strCache>
                <c:ptCount val="1"/>
              </c:strCache>
            </c:strRef>
          </c:tx>
          <c:marker>
            <c:symbol val="none"/>
          </c:marker>
          <c:cat>
            <c:numRef>
              <c:f>Sheet1!$B$1:$BS$1</c:f>
              <c:numCache>
                <c:formatCode>General</c:formatCode>
                <c:ptCount val="70"/>
                <c:pt idx="0">
                  <c:v>1950</c:v>
                </c:pt>
                <c:pt idx="1">
                  <c:v>1951</c:v>
                </c:pt>
                <c:pt idx="2">
                  <c:v>1952</c:v>
                </c:pt>
                <c:pt idx="3">
                  <c:v>1953</c:v>
                </c:pt>
                <c:pt idx="4">
                  <c:v>1954</c:v>
                </c:pt>
                <c:pt idx="5">
                  <c:v>1955</c:v>
                </c:pt>
                <c:pt idx="6">
                  <c:v>1956</c:v>
                </c:pt>
                <c:pt idx="7">
                  <c:v>1957</c:v>
                </c:pt>
                <c:pt idx="8">
                  <c:v>1958</c:v>
                </c:pt>
                <c:pt idx="9">
                  <c:v>1959</c:v>
                </c:pt>
                <c:pt idx="10">
                  <c:v>1960</c:v>
                </c:pt>
                <c:pt idx="11">
                  <c:v>1961</c:v>
                </c:pt>
                <c:pt idx="12">
                  <c:v>1962</c:v>
                </c:pt>
                <c:pt idx="13">
                  <c:v>1963</c:v>
                </c:pt>
                <c:pt idx="14">
                  <c:v>1964</c:v>
                </c:pt>
                <c:pt idx="15">
                  <c:v>1965</c:v>
                </c:pt>
                <c:pt idx="16">
                  <c:v>1966</c:v>
                </c:pt>
                <c:pt idx="17">
                  <c:v>1967</c:v>
                </c:pt>
                <c:pt idx="18">
                  <c:v>1968</c:v>
                </c:pt>
                <c:pt idx="19">
                  <c:v>1969</c:v>
                </c:pt>
                <c:pt idx="20">
                  <c:v>1970</c:v>
                </c:pt>
                <c:pt idx="21">
                  <c:v>1971</c:v>
                </c:pt>
                <c:pt idx="22">
                  <c:v>1972</c:v>
                </c:pt>
                <c:pt idx="23">
                  <c:v>1973</c:v>
                </c:pt>
                <c:pt idx="24">
                  <c:v>1974</c:v>
                </c:pt>
                <c:pt idx="25">
                  <c:v>1975</c:v>
                </c:pt>
                <c:pt idx="26">
                  <c:v>1976</c:v>
                </c:pt>
                <c:pt idx="27">
                  <c:v>1977</c:v>
                </c:pt>
                <c:pt idx="28">
                  <c:v>1978</c:v>
                </c:pt>
                <c:pt idx="29">
                  <c:v>1979</c:v>
                </c:pt>
                <c:pt idx="30">
                  <c:v>1980</c:v>
                </c:pt>
                <c:pt idx="31">
                  <c:v>1981</c:v>
                </c:pt>
                <c:pt idx="32">
                  <c:v>1982</c:v>
                </c:pt>
                <c:pt idx="33">
                  <c:v>1983</c:v>
                </c:pt>
                <c:pt idx="34">
                  <c:v>1984</c:v>
                </c:pt>
                <c:pt idx="35">
                  <c:v>1985</c:v>
                </c:pt>
                <c:pt idx="36">
                  <c:v>1986</c:v>
                </c:pt>
                <c:pt idx="37">
                  <c:v>1987</c:v>
                </c:pt>
                <c:pt idx="38">
                  <c:v>1988</c:v>
                </c:pt>
                <c:pt idx="39">
                  <c:v>1989</c:v>
                </c:pt>
                <c:pt idx="40">
                  <c:v>1990</c:v>
                </c:pt>
                <c:pt idx="41">
                  <c:v>1991</c:v>
                </c:pt>
                <c:pt idx="42">
                  <c:v>1992</c:v>
                </c:pt>
                <c:pt idx="43">
                  <c:v>1993</c:v>
                </c:pt>
                <c:pt idx="44">
                  <c:v>1994</c:v>
                </c:pt>
                <c:pt idx="45">
                  <c:v>1995</c:v>
                </c:pt>
                <c:pt idx="46">
                  <c:v>1996</c:v>
                </c:pt>
                <c:pt idx="47">
                  <c:v>1997</c:v>
                </c:pt>
                <c:pt idx="48">
                  <c:v>1998</c:v>
                </c:pt>
                <c:pt idx="49">
                  <c:v>1999</c:v>
                </c:pt>
                <c:pt idx="50">
                  <c:v>2000</c:v>
                </c:pt>
                <c:pt idx="51">
                  <c:v>2001</c:v>
                </c:pt>
                <c:pt idx="52">
                  <c:v>2002</c:v>
                </c:pt>
                <c:pt idx="53">
                  <c:v>2003</c:v>
                </c:pt>
                <c:pt idx="54">
                  <c:v>2004</c:v>
                </c:pt>
                <c:pt idx="55">
                  <c:v>2005</c:v>
                </c:pt>
                <c:pt idx="56">
                  <c:v>2006</c:v>
                </c:pt>
                <c:pt idx="57">
                  <c:v>2007</c:v>
                </c:pt>
                <c:pt idx="58">
                  <c:v>2008</c:v>
                </c:pt>
                <c:pt idx="59">
                  <c:v>2009</c:v>
                </c:pt>
                <c:pt idx="60">
                  <c:v>2010</c:v>
                </c:pt>
                <c:pt idx="61">
                  <c:v>2011</c:v>
                </c:pt>
                <c:pt idx="62">
                  <c:v>2012</c:v>
                </c:pt>
                <c:pt idx="63">
                  <c:v>2013</c:v>
                </c:pt>
                <c:pt idx="64">
                  <c:v>2014</c:v>
                </c:pt>
                <c:pt idx="65">
                  <c:v>2015</c:v>
                </c:pt>
                <c:pt idx="66">
                  <c:v>2016</c:v>
                </c:pt>
                <c:pt idx="67">
                  <c:v>2017</c:v>
                </c:pt>
                <c:pt idx="68">
                  <c:v>2018</c:v>
                </c:pt>
                <c:pt idx="69">
                  <c:v>2019</c:v>
                </c:pt>
              </c:numCache>
            </c:numRef>
          </c:cat>
          <c:val>
            <c:numRef>
              <c:f>Sheet1!$B$5:$BS$5</c:f>
              <c:numCache>
                <c:formatCode>General</c:formatCode>
                <c:ptCount val="7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69E-4FC6-9D2A-9997863E259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03712856"/>
        <c:axId val="1"/>
      </c:lineChart>
      <c:catAx>
        <c:axId val="2037128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2540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8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"/>
        <c:crossesAt val="-6"/>
        <c:auto val="0"/>
        <c:lblAlgn val="ctr"/>
        <c:lblOffset val="100"/>
        <c:tickLblSkip val="5"/>
        <c:tickMarkSkip val="1"/>
        <c:noMultiLvlLbl val="0"/>
      </c:catAx>
      <c:valAx>
        <c:axId val="1"/>
        <c:scaling>
          <c:orientation val="minMax"/>
          <c:max val="7"/>
          <c:min val="-5"/>
        </c:scaling>
        <c:delete val="0"/>
        <c:axPos val="l"/>
        <c:majorGridlines>
          <c:spPr>
            <a:ln>
              <a:solidFill>
                <a:schemeClr val="bg1">
                  <a:lumMod val="75000"/>
                </a:schemeClr>
              </a:solidFill>
            </a:ln>
          </c:spPr>
        </c:majorGridlines>
        <c:numFmt formatCode="0" sourceLinked="0"/>
        <c:majorTickMark val="out"/>
        <c:minorTickMark val="none"/>
        <c:tickLblPos val="nextTo"/>
        <c:spPr>
          <a:ln w="2540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8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3712856"/>
        <c:crosses val="autoZero"/>
        <c:crossBetween val="midCat"/>
        <c:majorUnit val="1"/>
      </c:valAx>
      <c:spPr>
        <a:solidFill>
          <a:schemeClr val="bg1"/>
        </a:solidFill>
        <a:ln w="6350">
          <a:solidFill>
            <a:schemeClr val="bg1">
              <a:lumMod val="75000"/>
            </a:schemeClr>
          </a:solidFill>
        </a:ln>
      </c:spPr>
    </c:plotArea>
    <c:legend>
      <c:legendPos val="b"/>
      <c:legendEntry>
        <c:idx val="0"/>
        <c:txPr>
          <a:bodyPr/>
          <a:lstStyle/>
          <a:p>
            <a:pPr>
              <a:defRPr b="0">
                <a:solidFill>
                  <a:srgbClr val="CC00FF"/>
                </a:solidFill>
              </a:defRPr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b="0">
                <a:solidFill>
                  <a:srgbClr val="336600"/>
                </a:solidFill>
              </a:defRPr>
            </a:pPr>
            <a:endParaRPr lang="en-US"/>
          </a:p>
        </c:txPr>
      </c:legendEntry>
      <c:legendEntry>
        <c:idx val="2"/>
        <c:txPr>
          <a:bodyPr/>
          <a:lstStyle/>
          <a:p>
            <a:pPr>
              <a:defRPr b="0">
                <a:solidFill>
                  <a:srgbClr val="FF0000"/>
                </a:solidFill>
              </a:defRPr>
            </a:pPr>
            <a:endParaRPr lang="en-US"/>
          </a:p>
        </c:txPr>
      </c:legendEntry>
      <c:legendEntry>
        <c:idx val="3"/>
        <c:delete val="1"/>
      </c:legendEntry>
      <c:layout>
        <c:manualLayout>
          <c:xMode val="edge"/>
          <c:yMode val="edge"/>
          <c:x val="7.0391843769880058E-2"/>
          <c:y val="0.7192558147575131"/>
          <c:w val="0.38476560012065986"/>
          <c:h val="0.16877931147739353"/>
        </c:manualLayout>
      </c:layout>
      <c:overlay val="0"/>
      <c:spPr>
        <a:solidFill>
          <a:srgbClr val="FFFFEF"/>
        </a:solidFill>
        <a:ln w="12700">
          <a:solidFill>
            <a:schemeClr val="accent4"/>
          </a:solidFill>
        </a:ln>
      </c:spPr>
      <c:txPr>
        <a:bodyPr/>
        <a:lstStyle/>
        <a:p>
          <a:pPr>
            <a:defRPr b="0"/>
          </a:pPr>
          <a:endParaRPr lang="en-US"/>
        </a:p>
      </c:txPr>
    </c:legend>
    <c:plotVisOnly val="1"/>
    <c:dispBlanksAs val="span"/>
    <c:showDLblsOverMax val="0"/>
  </c:chart>
  <c:spPr>
    <a:noFill/>
    <a:ln>
      <a:noFill/>
    </a:ln>
  </c:spPr>
  <c:txPr>
    <a:bodyPr/>
    <a:lstStyle/>
    <a:p>
      <a:pPr>
        <a:defRPr sz="1888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FABAF5A4-6417-421B-838E-2163889B6C2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46244734-3E73-4A87-83B1-058745F9D646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6AD95FBA-ABC8-424F-9A6E-34498A533D8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52500" y="685800"/>
            <a:ext cx="4953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085E77DA-2434-474F-93BF-D887BFD11FD5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noProof="0"/>
              <a:t>Click to edit Master text styles</a:t>
            </a:r>
          </a:p>
          <a:p>
            <a:pPr lvl="1"/>
            <a:r>
              <a:rPr lang="en-GB" altLang="en-US" noProof="0"/>
              <a:t>Second level</a:t>
            </a:r>
          </a:p>
          <a:p>
            <a:pPr lvl="2"/>
            <a:r>
              <a:rPr lang="en-GB" altLang="en-US" noProof="0"/>
              <a:t>Third level</a:t>
            </a:r>
          </a:p>
          <a:p>
            <a:pPr lvl="3"/>
            <a:r>
              <a:rPr lang="en-GB" altLang="en-US" noProof="0"/>
              <a:t>Fourth level</a:t>
            </a:r>
          </a:p>
          <a:p>
            <a:pPr lvl="4"/>
            <a:r>
              <a:rPr lang="en-GB" altLang="en-US" noProof="0"/>
              <a:t>Fifth level</a:t>
            </a:r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2818073A-3ED5-4FEC-8C53-02F866796BC0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911BF647-8A98-4AD5-A203-566C60CBCCE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BE9397DF-B22B-4B5B-9279-F96E708B10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D555B4FC-8546-4D3B-BD5E-B55F5968E2F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EA305A4-1010-477B-B7C6-446FC1CA2779}" type="slidenum">
              <a:rPr lang="en-GB" altLang="en-US" sz="1200" smtClean="0"/>
              <a:pPr/>
              <a:t>1</a:t>
            </a:fld>
            <a:endParaRPr lang="en-GB" altLang="en-US" sz="1200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D75573C6-F61A-4A71-B254-3C976D79E07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2075" tIns="46038" rIns="92075" bIns="46038"/>
          <a:lstStyle/>
          <a:p>
            <a:endParaRPr lang="en-US" altLang="en-US"/>
          </a:p>
        </p:txBody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49A10471-C52A-4B64-9B11-81DD85282D8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52500" y="685800"/>
            <a:ext cx="4953000" cy="3429000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198" indent="0" algn="ctr">
              <a:buNone/>
              <a:defRPr sz="2000"/>
            </a:lvl2pPr>
            <a:lvl3pPr marL="914395" indent="0" algn="ctr">
              <a:buNone/>
              <a:defRPr sz="1800"/>
            </a:lvl3pPr>
            <a:lvl4pPr marL="1371592" indent="0" algn="ctr">
              <a:buNone/>
              <a:defRPr sz="1600"/>
            </a:lvl4pPr>
            <a:lvl5pPr marL="1828789" indent="0" algn="ctr">
              <a:buNone/>
              <a:defRPr sz="1600"/>
            </a:lvl5pPr>
            <a:lvl6pPr marL="2285987" indent="0" algn="ctr">
              <a:buNone/>
              <a:defRPr sz="1600"/>
            </a:lvl6pPr>
            <a:lvl7pPr marL="2743185" indent="0" algn="ctr">
              <a:buNone/>
              <a:defRPr sz="1600"/>
            </a:lvl7pPr>
            <a:lvl8pPr marL="3200381" indent="0" algn="ctr">
              <a:buNone/>
              <a:defRPr sz="1600"/>
            </a:lvl8pPr>
            <a:lvl9pPr marL="365757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7327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9" y="1825625"/>
            <a:ext cx="8543925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94197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99761" y="3"/>
            <a:ext cx="2304521" cy="61769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"/>
            <a:ext cx="6753622" cy="6176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96922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1039" y="1825625"/>
            <a:ext cx="8543925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08021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80" y="1709741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80" y="4589466"/>
            <a:ext cx="8543925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198" indent="0">
              <a:buNone/>
              <a:defRPr sz="2000"/>
            </a:lvl2pPr>
            <a:lvl3pPr marL="914395" indent="0">
              <a:buNone/>
              <a:defRPr sz="1800"/>
            </a:lvl3pPr>
            <a:lvl4pPr marL="1371592" indent="0">
              <a:buNone/>
              <a:defRPr sz="1600"/>
            </a:lvl4pPr>
            <a:lvl5pPr marL="1828789" indent="0">
              <a:buNone/>
              <a:defRPr sz="1600"/>
            </a:lvl5pPr>
            <a:lvl6pPr marL="2285987" indent="0">
              <a:buNone/>
              <a:defRPr sz="1600"/>
            </a:lvl6pPr>
            <a:lvl7pPr marL="2743185" indent="0">
              <a:buNone/>
              <a:defRPr sz="1600"/>
            </a:lvl7pPr>
            <a:lvl8pPr marL="3200381" indent="0">
              <a:buNone/>
              <a:defRPr sz="1600"/>
            </a:lvl8pPr>
            <a:lvl9pPr marL="3657579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038595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7" y="1825625"/>
            <a:ext cx="4189413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1" y="1825625"/>
            <a:ext cx="4189413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3835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759" y="365128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758" y="1681163"/>
            <a:ext cx="4191132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198" indent="0">
              <a:buNone/>
              <a:defRPr sz="2000" b="1"/>
            </a:lvl2pPr>
            <a:lvl3pPr marL="914395" indent="0">
              <a:buNone/>
              <a:defRPr sz="1800" b="1"/>
            </a:lvl3pPr>
            <a:lvl4pPr marL="1371592" indent="0">
              <a:buNone/>
              <a:defRPr sz="1600" b="1"/>
            </a:lvl4pPr>
            <a:lvl5pPr marL="1828789" indent="0">
              <a:buNone/>
              <a:defRPr sz="1600" b="1"/>
            </a:lvl5pPr>
            <a:lvl6pPr marL="2285987" indent="0">
              <a:buNone/>
              <a:defRPr sz="1600" b="1"/>
            </a:lvl6pPr>
            <a:lvl7pPr marL="2743185" indent="0">
              <a:buNone/>
              <a:defRPr sz="1600" b="1"/>
            </a:lvl7pPr>
            <a:lvl8pPr marL="3200381" indent="0">
              <a:buNone/>
              <a:defRPr sz="1600" b="1"/>
            </a:lvl8pPr>
            <a:lvl9pPr marL="3657579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758" y="2505075"/>
            <a:ext cx="4191132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770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198" indent="0">
              <a:buNone/>
              <a:defRPr sz="2000" b="1"/>
            </a:lvl2pPr>
            <a:lvl3pPr marL="914395" indent="0">
              <a:buNone/>
              <a:defRPr sz="1800" b="1"/>
            </a:lvl3pPr>
            <a:lvl4pPr marL="1371592" indent="0">
              <a:buNone/>
              <a:defRPr sz="1600" b="1"/>
            </a:lvl4pPr>
            <a:lvl5pPr marL="1828789" indent="0">
              <a:buNone/>
              <a:defRPr sz="1600" b="1"/>
            </a:lvl5pPr>
            <a:lvl6pPr marL="2285987" indent="0">
              <a:buNone/>
              <a:defRPr sz="1600" b="1"/>
            </a:lvl6pPr>
            <a:lvl7pPr marL="2743185" indent="0">
              <a:buNone/>
              <a:defRPr sz="1600" b="1"/>
            </a:lvl7pPr>
            <a:lvl8pPr marL="3200381" indent="0">
              <a:buNone/>
              <a:defRPr sz="1600" b="1"/>
            </a:lvl8pPr>
            <a:lvl9pPr marL="3657579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770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0863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904281" cy="381000"/>
          </a:xfrm>
          <a:effectLst>
            <a:outerShdw blurRad="25400" dist="25400" dir="2700000" algn="ctr" rotWithShape="0">
              <a:schemeClr val="tx1"/>
            </a:outerShdw>
          </a:effectLst>
        </p:spPr>
        <p:txBody>
          <a:bodyPr/>
          <a:lstStyle>
            <a:lvl1pPr algn="ctr">
              <a:defRPr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227740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383562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759" y="457200"/>
            <a:ext cx="319537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770" y="987428"/>
            <a:ext cx="5014913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759" y="2057400"/>
            <a:ext cx="3195373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198" indent="0">
              <a:buNone/>
              <a:defRPr sz="1400"/>
            </a:lvl2pPr>
            <a:lvl3pPr marL="914395" indent="0">
              <a:buNone/>
              <a:defRPr sz="1200"/>
            </a:lvl3pPr>
            <a:lvl4pPr marL="1371592" indent="0">
              <a:buNone/>
              <a:defRPr sz="1000"/>
            </a:lvl4pPr>
            <a:lvl5pPr marL="1828789" indent="0">
              <a:buNone/>
              <a:defRPr sz="1000"/>
            </a:lvl5pPr>
            <a:lvl6pPr marL="2285987" indent="0">
              <a:buNone/>
              <a:defRPr sz="1000"/>
            </a:lvl6pPr>
            <a:lvl7pPr marL="2743185" indent="0">
              <a:buNone/>
              <a:defRPr sz="1000"/>
            </a:lvl7pPr>
            <a:lvl8pPr marL="3200381" indent="0">
              <a:buNone/>
              <a:defRPr sz="1000"/>
            </a:lvl8pPr>
            <a:lvl9pPr marL="3657579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098748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759" y="457200"/>
            <a:ext cx="319537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1770" y="987428"/>
            <a:ext cx="5014913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198" indent="0">
              <a:buNone/>
              <a:defRPr sz="2800"/>
            </a:lvl2pPr>
            <a:lvl3pPr marL="914395" indent="0">
              <a:buNone/>
              <a:defRPr sz="2400"/>
            </a:lvl3pPr>
            <a:lvl4pPr marL="1371592" indent="0">
              <a:buNone/>
              <a:defRPr sz="2000"/>
            </a:lvl4pPr>
            <a:lvl5pPr marL="1828789" indent="0">
              <a:buNone/>
              <a:defRPr sz="2000"/>
            </a:lvl5pPr>
            <a:lvl6pPr marL="2285987" indent="0">
              <a:buNone/>
              <a:defRPr sz="2000"/>
            </a:lvl6pPr>
            <a:lvl7pPr marL="2743185" indent="0">
              <a:buNone/>
              <a:defRPr sz="2000"/>
            </a:lvl7pPr>
            <a:lvl8pPr marL="3200381" indent="0">
              <a:buNone/>
              <a:defRPr sz="2000"/>
            </a:lvl8pPr>
            <a:lvl9pPr marL="3657579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759" y="2057400"/>
            <a:ext cx="3195373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198" indent="0">
              <a:buNone/>
              <a:defRPr sz="1400"/>
            </a:lvl2pPr>
            <a:lvl3pPr marL="914395" indent="0">
              <a:buNone/>
              <a:defRPr sz="1200"/>
            </a:lvl3pPr>
            <a:lvl4pPr marL="1371592" indent="0">
              <a:buNone/>
              <a:defRPr sz="1000"/>
            </a:lvl4pPr>
            <a:lvl5pPr marL="1828789" indent="0">
              <a:buNone/>
              <a:defRPr sz="1000"/>
            </a:lvl5pPr>
            <a:lvl6pPr marL="2285987" indent="0">
              <a:buNone/>
              <a:defRPr sz="1000"/>
            </a:lvl6pPr>
            <a:lvl7pPr marL="2743185" indent="0">
              <a:buNone/>
              <a:defRPr sz="1000"/>
            </a:lvl7pPr>
            <a:lvl8pPr marL="3200381" indent="0">
              <a:buNone/>
              <a:defRPr sz="1000"/>
            </a:lvl8pPr>
            <a:lvl9pPr marL="3657579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116684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4B9F961F-14A6-482B-AE62-B97DA43A9BE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484181" y="0"/>
            <a:ext cx="84201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861053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r" defTabSz="761996" rtl="0" eaLnBrk="1" fontAlgn="base" hangingPunct="1">
        <a:spcBef>
          <a:spcPct val="0"/>
        </a:spcBef>
        <a:spcAft>
          <a:spcPct val="0"/>
        </a:spcAft>
        <a:defRPr sz="2800" b="1" kern="1200">
          <a:solidFill>
            <a:schemeClr val="hlink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r" defTabSz="761996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hlink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2pPr>
      <a:lvl3pPr algn="r" defTabSz="761996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hlink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3pPr>
      <a:lvl4pPr algn="r" defTabSz="761996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hlink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4pPr>
      <a:lvl5pPr algn="r" defTabSz="761996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hlink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5pPr>
      <a:lvl6pPr marL="457198" algn="r" defTabSz="761996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hlink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6pPr>
      <a:lvl7pPr marL="914395" algn="r" defTabSz="761996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hlink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7pPr>
      <a:lvl8pPr marL="1371592" algn="r" defTabSz="761996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hlink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8pPr>
      <a:lvl9pPr marL="1828789" algn="r" defTabSz="761996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hlink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9pPr>
    </p:titleStyle>
    <p:bodyStyle>
      <a:lvl1pPr marL="342898" indent="-342898" algn="l" defTabSz="761996" rtl="0" eaLnBrk="1" fontAlgn="base" hangingPunct="1">
        <a:spcBef>
          <a:spcPct val="20000"/>
        </a:spcBef>
        <a:spcAft>
          <a:spcPct val="0"/>
        </a:spcAft>
        <a:buSzPct val="10000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46" indent="-285748" algn="l" defTabSz="761996" rtl="0" eaLnBrk="1" fontAlgn="base" hangingPunct="1">
        <a:spcBef>
          <a:spcPct val="20000"/>
        </a:spcBef>
        <a:spcAft>
          <a:spcPct val="0"/>
        </a:spcAft>
        <a:buSzPct val="10000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93" indent="-228598" algn="l" defTabSz="761996" rtl="0" eaLnBrk="1" fontAlgn="base" hangingPunct="1">
        <a:spcBef>
          <a:spcPct val="20000"/>
        </a:spcBef>
        <a:spcAft>
          <a:spcPct val="0"/>
        </a:spcAft>
        <a:buSzPct val="10000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91" indent="-228598" algn="l" defTabSz="761996" rtl="0" eaLnBrk="1" fontAlgn="base" hangingPunct="1">
        <a:spcBef>
          <a:spcPct val="20000"/>
        </a:spcBef>
        <a:spcAft>
          <a:spcPct val="0"/>
        </a:spcAft>
        <a:buSzPct val="10000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88" indent="-228598" algn="l" defTabSz="761996" rtl="0" eaLnBrk="1" fontAlgn="base" hangingPunct="1">
        <a:spcBef>
          <a:spcPct val="20000"/>
        </a:spcBef>
        <a:spcAft>
          <a:spcPct val="0"/>
        </a:spcAft>
        <a:buSzPct val="10000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85" indent="-228598" algn="l" defTabSz="91439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83" indent="-228598" algn="l" defTabSz="91439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80" indent="-228598" algn="l" defTabSz="91439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77" indent="-228598" algn="l" defTabSz="91439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8" algn="l" defTabSz="9143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95" algn="l" defTabSz="9143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92" algn="l" defTabSz="9143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89" algn="l" defTabSz="9143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87" algn="l" defTabSz="9143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85" algn="l" defTabSz="9143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81" algn="l" defTabSz="9143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79" algn="l" defTabSz="9143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143F9B93-B0B2-4687-8ED6-BA86F6D2D90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56212283"/>
              </p:ext>
            </p:extLst>
          </p:nvPr>
        </p:nvGraphicFramePr>
        <p:xfrm>
          <a:off x="486117" y="104845"/>
          <a:ext cx="9341963" cy="5784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75" name="Rectangle 3">
            <a:extLst>
              <a:ext uri="{FF2B5EF4-FFF2-40B4-BE49-F238E27FC236}">
                <a16:creationId xmlns:a16="http://schemas.microsoft.com/office/drawing/2014/main" id="{C25DE889-1876-4889-9D58-386DEEBA8EB3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-923692" y="2812283"/>
            <a:ext cx="2524729" cy="3699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r>
              <a:rPr lang="en-GB" altLang="en-US" sz="1800" dirty="0">
                <a:latin typeface="Arial" panose="020B0604020202020204" pitchFamily="34" charset="0"/>
              </a:rPr>
              <a:t>Annual growth </a:t>
            </a:r>
            <a:r>
              <a:rPr lang="en-GB" altLang="en-US" sz="1700" dirty="0">
                <a:latin typeface="Arial" panose="020B0604020202020204" pitchFamily="34" charset="0"/>
              </a:rPr>
              <a:t>rate</a:t>
            </a:r>
            <a:r>
              <a:rPr lang="en-GB" altLang="en-US" sz="1800" dirty="0">
                <a:latin typeface="Arial" panose="020B0604020202020204" pitchFamily="34" charset="0"/>
              </a:rPr>
              <a:t> (%)</a:t>
            </a:r>
          </a:p>
        </p:txBody>
      </p:sp>
      <p:sp>
        <p:nvSpPr>
          <p:cNvPr id="3076" name="Text Box 14">
            <a:extLst>
              <a:ext uri="{FF2B5EF4-FFF2-40B4-BE49-F238E27FC236}">
                <a16:creationId xmlns:a16="http://schemas.microsoft.com/office/drawing/2014/main" id="{54261BD6-D66B-438D-8EEF-6E7C6C6D77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981432"/>
            <a:ext cx="9906000" cy="4985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Aft>
                <a:spcPct val="20000"/>
              </a:spcAft>
            </a:pPr>
            <a:r>
              <a:rPr lang="en-GB" altLang="en-US" sz="1200" dirty="0">
                <a:latin typeface="Arial" panose="020B0604020202020204" pitchFamily="34" charset="0"/>
              </a:rPr>
              <a:t>Note: 2019 figures are estimates</a:t>
            </a:r>
          </a:p>
          <a:p>
            <a:pPr>
              <a:spcAft>
                <a:spcPct val="20000"/>
              </a:spcAft>
            </a:pPr>
            <a:r>
              <a:rPr lang="en-GB" altLang="en-US" sz="1200" dirty="0">
                <a:latin typeface="Arial" panose="020B0604020202020204" pitchFamily="34" charset="0"/>
              </a:rPr>
              <a:t>Source: Based on data from </a:t>
            </a:r>
            <a:r>
              <a:rPr lang="en-GB" altLang="en-US" sz="1200" i="1" dirty="0">
                <a:latin typeface="Arial" panose="020B0604020202020204" pitchFamily="34" charset="0"/>
              </a:rPr>
              <a:t>The Conference Board Total Economy Database™ Summary Tables </a:t>
            </a:r>
            <a:r>
              <a:rPr lang="en-GB" altLang="en-US" sz="1200" dirty="0">
                <a:latin typeface="Arial" panose="020B0604020202020204" pitchFamily="34" charset="0"/>
              </a:rPr>
              <a:t>(April 2019) </a:t>
            </a:r>
          </a:p>
        </p:txBody>
      </p:sp>
      <p:sp>
        <p:nvSpPr>
          <p:cNvPr id="7" name="Text Box 4">
            <a:extLst>
              <a:ext uri="{FF2B5EF4-FFF2-40B4-BE49-F238E27FC236}">
                <a16:creationId xmlns:a16="http://schemas.microsoft.com/office/drawing/2014/main" id="{1A91F36C-B74E-48D2-9325-9B1742771A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350169"/>
            <a:ext cx="9949249" cy="507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square" tIns="9144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2400" dirty="0">
                <a:latin typeface="Arial" panose="020B0604020202020204" pitchFamily="34" charset="0"/>
              </a:rPr>
              <a:t>1. UK Economic Growth 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/>
</p:sld>
</file>

<file path=ppt/theme/theme1.xml><?xml version="1.0" encoding="utf-8"?>
<a:theme xmlns:a="http://schemas.openxmlformats.org/drawingml/2006/main" name="Static">
  <a:themeElements>
    <a:clrScheme name="Custom 32">
      <a:dk1>
        <a:srgbClr val="000000"/>
      </a:dk1>
      <a:lt1>
        <a:srgbClr val="FFFFFF"/>
      </a:lt1>
      <a:dk2>
        <a:srgbClr val="0000CC"/>
      </a:dk2>
      <a:lt2>
        <a:srgbClr val="4D4D4D"/>
      </a:lt2>
      <a:accent1>
        <a:srgbClr val="663300"/>
      </a:accent1>
      <a:accent2>
        <a:srgbClr val="CC0000"/>
      </a:accent2>
      <a:accent3>
        <a:srgbClr val="FFFFFF"/>
      </a:accent3>
      <a:accent4>
        <a:srgbClr val="000000"/>
      </a:accent4>
      <a:accent5>
        <a:srgbClr val="B8ADAA"/>
      </a:accent5>
      <a:accent6>
        <a:srgbClr val="B90000"/>
      </a:accent6>
      <a:hlink>
        <a:srgbClr val="6690DC"/>
      </a:hlink>
      <a:folHlink>
        <a:srgbClr val="B794F0"/>
      </a:folHlink>
    </a:clrScheme>
    <a:fontScheme name="Pwrpnt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400" b="0" i="0" u="none" strike="noStrike" cap="none" normalizeH="0" baseline="0" smtClean="0">
            <a:ln>
              <a:noFill/>
            </a:ln>
            <a:solidFill>
              <a:schemeClr val="hlink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400" b="0" i="0" u="none" strike="noStrike" cap="none" normalizeH="0" baseline="0" smtClean="0">
            <a:ln>
              <a:noFill/>
            </a:ln>
            <a:solidFill>
              <a:schemeClr val="hlink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Pwrpnt7 1">
        <a:dk1>
          <a:srgbClr val="000000"/>
        </a:dk1>
        <a:lt1>
          <a:srgbClr val="FFFFFF"/>
        </a:lt1>
        <a:dk2>
          <a:srgbClr val="000080"/>
        </a:dk2>
        <a:lt2>
          <a:srgbClr val="00FFFF"/>
        </a:lt2>
        <a:accent1>
          <a:srgbClr val="FF00FF"/>
        </a:accent1>
        <a:accent2>
          <a:srgbClr val="FF0000"/>
        </a:accent2>
        <a:accent3>
          <a:srgbClr val="AAAAC0"/>
        </a:accent3>
        <a:accent4>
          <a:srgbClr val="DADADA"/>
        </a:accent4>
        <a:accent5>
          <a:srgbClr val="FFAAFF"/>
        </a:accent5>
        <a:accent6>
          <a:srgbClr val="E70000"/>
        </a:accent6>
        <a:hlink>
          <a:srgbClr val="FFFF00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wrpnt7 2">
        <a:dk1>
          <a:srgbClr val="FFFF00"/>
        </a:dk1>
        <a:lt1>
          <a:srgbClr val="FFFFFF"/>
        </a:lt1>
        <a:dk2>
          <a:srgbClr val="000080"/>
        </a:dk2>
        <a:lt2>
          <a:srgbClr val="00FFFF"/>
        </a:lt2>
        <a:accent1>
          <a:srgbClr val="000000"/>
        </a:accent1>
        <a:accent2>
          <a:srgbClr val="FF0000"/>
        </a:accent2>
        <a:accent3>
          <a:srgbClr val="AAAAC0"/>
        </a:accent3>
        <a:accent4>
          <a:srgbClr val="DADADA"/>
        </a:accent4>
        <a:accent5>
          <a:srgbClr val="AAAAAA"/>
        </a:accent5>
        <a:accent6>
          <a:srgbClr val="E70000"/>
        </a:accent6>
        <a:hlink>
          <a:srgbClr val="000000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wrpnt7 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wrpnt7 4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wrpnt7 5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wrpnt7 6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wrpnt7 7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wrpnt7 8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wrpnt7 9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Static" id="{74CFE094-E4E1-46A4-8A79-C4E2C114CF43}" vid="{47EC37A6-BCF1-462B-AFC5-F2C6CFCB8D3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Static</Template>
  <TotalTime>2314</TotalTime>
  <Words>35</Words>
  <Application>Microsoft Office PowerPoint</Application>
  <PresentationFormat>A4 Paper (210x297 mm)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Static</vt:lpstr>
      <vt:lpstr>PowerPoint Presentation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Growth rates in selected industrial countries</dc:title>
  <dc:creator>John Sloman</dc:creator>
  <cp:lastModifiedBy>Garratt, Dean</cp:lastModifiedBy>
  <cp:revision>130</cp:revision>
  <dcterms:created xsi:type="dcterms:W3CDTF">2001-03-09T21:38:37Z</dcterms:created>
  <dcterms:modified xsi:type="dcterms:W3CDTF">2019-04-16T16:58:43Z</dcterms:modified>
</cp:coreProperties>
</file>