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2"/>
    <a:srgbClr val="004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4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72730690967"/>
          <c:y val="4.5889101338432124E-2"/>
          <c:w val="0.81842541803061131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Sheet1!$A$2:$A$407</c:f>
              <c:numCache>
                <c:formatCode>mmm\-yy</c:formatCode>
                <c:ptCount val="406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</c:numCache>
            </c:numRef>
          </c:cat>
          <c:val>
            <c:numRef>
              <c:f>Sheet1!$B$2:$B$407</c:f>
              <c:numCache>
                <c:formatCode>General</c:formatCode>
                <c:ptCount val="406"/>
                <c:pt idx="0">
                  <c:v>-16.100000000000001</c:v>
                </c:pt>
                <c:pt idx="1">
                  <c:v>-20.100000000000001</c:v>
                </c:pt>
                <c:pt idx="2">
                  <c:v>-16.899999999999999</c:v>
                </c:pt>
                <c:pt idx="3">
                  <c:v>-17.8</c:v>
                </c:pt>
                <c:pt idx="4">
                  <c:v>-18.600000000000001</c:v>
                </c:pt>
                <c:pt idx="5">
                  <c:v>-19.5</c:v>
                </c:pt>
                <c:pt idx="6">
                  <c:v>-16.399999999999999</c:v>
                </c:pt>
                <c:pt idx="7">
                  <c:v>-18.899999999999999</c:v>
                </c:pt>
                <c:pt idx="8">
                  <c:v>-16.100000000000001</c:v>
                </c:pt>
                <c:pt idx="9">
                  <c:v>-15.1</c:v>
                </c:pt>
                <c:pt idx="10">
                  <c:v>-15.1</c:v>
                </c:pt>
                <c:pt idx="11">
                  <c:v>-11.1</c:v>
                </c:pt>
                <c:pt idx="12">
                  <c:v>-15.1</c:v>
                </c:pt>
                <c:pt idx="13">
                  <c:v>-18.3</c:v>
                </c:pt>
                <c:pt idx="14">
                  <c:v>-16.8</c:v>
                </c:pt>
                <c:pt idx="15">
                  <c:v>-14.8</c:v>
                </c:pt>
                <c:pt idx="16">
                  <c:v>-15.8</c:v>
                </c:pt>
                <c:pt idx="17">
                  <c:v>-15.8</c:v>
                </c:pt>
                <c:pt idx="18">
                  <c:v>-14.8</c:v>
                </c:pt>
                <c:pt idx="19">
                  <c:v>-16.3</c:v>
                </c:pt>
                <c:pt idx="20">
                  <c:v>-14.4</c:v>
                </c:pt>
                <c:pt idx="21">
                  <c:v>-12.5</c:v>
                </c:pt>
                <c:pt idx="22">
                  <c:v>-8</c:v>
                </c:pt>
                <c:pt idx="23">
                  <c:v>-10.199999999999999</c:v>
                </c:pt>
                <c:pt idx="24">
                  <c:v>-9.5</c:v>
                </c:pt>
                <c:pt idx="25">
                  <c:v>-3.6</c:v>
                </c:pt>
                <c:pt idx="26">
                  <c:v>-3.2</c:v>
                </c:pt>
                <c:pt idx="27">
                  <c:v>-0.1</c:v>
                </c:pt>
                <c:pt idx="28">
                  <c:v>0.1</c:v>
                </c:pt>
                <c:pt idx="29">
                  <c:v>2.2000000000000002</c:v>
                </c:pt>
                <c:pt idx="30">
                  <c:v>-0.1</c:v>
                </c:pt>
                <c:pt idx="31">
                  <c:v>1.8</c:v>
                </c:pt>
                <c:pt idx="32">
                  <c:v>-2.2999999999999998</c:v>
                </c:pt>
                <c:pt idx="33">
                  <c:v>0.5</c:v>
                </c:pt>
                <c:pt idx="34">
                  <c:v>-1.2</c:v>
                </c:pt>
                <c:pt idx="35">
                  <c:v>-0.5</c:v>
                </c:pt>
                <c:pt idx="36">
                  <c:v>0.9</c:v>
                </c:pt>
                <c:pt idx="37">
                  <c:v>-1.4</c:v>
                </c:pt>
                <c:pt idx="38">
                  <c:v>-0.7</c:v>
                </c:pt>
                <c:pt idx="39">
                  <c:v>-1.8</c:v>
                </c:pt>
                <c:pt idx="40">
                  <c:v>0.7</c:v>
                </c:pt>
                <c:pt idx="41">
                  <c:v>0.1</c:v>
                </c:pt>
                <c:pt idx="42">
                  <c:v>0.5</c:v>
                </c:pt>
                <c:pt idx="43">
                  <c:v>-0.5</c:v>
                </c:pt>
                <c:pt idx="44">
                  <c:v>-1</c:v>
                </c:pt>
                <c:pt idx="45">
                  <c:v>-3.7</c:v>
                </c:pt>
                <c:pt idx="46">
                  <c:v>-4.2</c:v>
                </c:pt>
                <c:pt idx="47">
                  <c:v>-7.9</c:v>
                </c:pt>
                <c:pt idx="48">
                  <c:v>-6.3</c:v>
                </c:pt>
                <c:pt idx="49">
                  <c:v>-4.7</c:v>
                </c:pt>
                <c:pt idx="50">
                  <c:v>-9.1</c:v>
                </c:pt>
                <c:pt idx="51">
                  <c:v>-9</c:v>
                </c:pt>
                <c:pt idx="52">
                  <c:v>-7.5</c:v>
                </c:pt>
                <c:pt idx="53">
                  <c:v>-11.5</c:v>
                </c:pt>
                <c:pt idx="54">
                  <c:v>-11.1</c:v>
                </c:pt>
                <c:pt idx="55">
                  <c:v>-9.3000000000000007</c:v>
                </c:pt>
                <c:pt idx="56">
                  <c:v>-10.4</c:v>
                </c:pt>
                <c:pt idx="57">
                  <c:v>-19.7</c:v>
                </c:pt>
                <c:pt idx="58">
                  <c:v>-17.399999999999999</c:v>
                </c:pt>
                <c:pt idx="59">
                  <c:v>-15.9</c:v>
                </c:pt>
                <c:pt idx="60">
                  <c:v>-14.3</c:v>
                </c:pt>
                <c:pt idx="61">
                  <c:v>-18.8</c:v>
                </c:pt>
                <c:pt idx="62">
                  <c:v>-23.3</c:v>
                </c:pt>
                <c:pt idx="63">
                  <c:v>-22.1</c:v>
                </c:pt>
                <c:pt idx="64">
                  <c:v>-20</c:v>
                </c:pt>
                <c:pt idx="65">
                  <c:v>-21</c:v>
                </c:pt>
                <c:pt idx="66">
                  <c:v>-19.100000000000001</c:v>
                </c:pt>
                <c:pt idx="67">
                  <c:v>-22.4</c:v>
                </c:pt>
                <c:pt idx="68">
                  <c:v>-25.4</c:v>
                </c:pt>
                <c:pt idx="69">
                  <c:v>-20.3</c:v>
                </c:pt>
                <c:pt idx="70">
                  <c:v>-24.1</c:v>
                </c:pt>
                <c:pt idx="71">
                  <c:v>-14</c:v>
                </c:pt>
                <c:pt idx="72">
                  <c:v>-25.4</c:v>
                </c:pt>
                <c:pt idx="73">
                  <c:v>-25.7</c:v>
                </c:pt>
                <c:pt idx="74">
                  <c:v>-16.5</c:v>
                </c:pt>
                <c:pt idx="75">
                  <c:v>-15.1</c:v>
                </c:pt>
                <c:pt idx="76">
                  <c:v>-17.3</c:v>
                </c:pt>
                <c:pt idx="77">
                  <c:v>-17.899999999999999</c:v>
                </c:pt>
                <c:pt idx="78">
                  <c:v>-18.8</c:v>
                </c:pt>
                <c:pt idx="79">
                  <c:v>-17.5</c:v>
                </c:pt>
                <c:pt idx="80">
                  <c:v>-12.2</c:v>
                </c:pt>
                <c:pt idx="81">
                  <c:v>-10.199999999999999</c:v>
                </c:pt>
                <c:pt idx="82">
                  <c:v>-11.1</c:v>
                </c:pt>
                <c:pt idx="83">
                  <c:v>-15.1</c:v>
                </c:pt>
                <c:pt idx="84">
                  <c:v>-15.3</c:v>
                </c:pt>
                <c:pt idx="85">
                  <c:v>-13.7</c:v>
                </c:pt>
                <c:pt idx="86">
                  <c:v>-9.1</c:v>
                </c:pt>
                <c:pt idx="87">
                  <c:v>-6.7</c:v>
                </c:pt>
                <c:pt idx="88">
                  <c:v>-6.1</c:v>
                </c:pt>
                <c:pt idx="89">
                  <c:v>-11.3</c:v>
                </c:pt>
                <c:pt idx="90">
                  <c:v>-16.3</c:v>
                </c:pt>
                <c:pt idx="91">
                  <c:v>-20.399999999999999</c:v>
                </c:pt>
                <c:pt idx="92">
                  <c:v>-24.5</c:v>
                </c:pt>
                <c:pt idx="93">
                  <c:v>-29.4</c:v>
                </c:pt>
                <c:pt idx="94">
                  <c:v>-28.5</c:v>
                </c:pt>
                <c:pt idx="95">
                  <c:v>-26.3</c:v>
                </c:pt>
                <c:pt idx="96">
                  <c:v>-19.7</c:v>
                </c:pt>
                <c:pt idx="97">
                  <c:v>-23.7</c:v>
                </c:pt>
                <c:pt idx="98">
                  <c:v>-22.5</c:v>
                </c:pt>
                <c:pt idx="99">
                  <c:v>-21</c:v>
                </c:pt>
                <c:pt idx="100">
                  <c:v>-12.1</c:v>
                </c:pt>
                <c:pt idx="101">
                  <c:v>-17.399999999999999</c:v>
                </c:pt>
                <c:pt idx="102">
                  <c:v>-16.3</c:v>
                </c:pt>
                <c:pt idx="103">
                  <c:v>-12.4</c:v>
                </c:pt>
                <c:pt idx="104">
                  <c:v>-13.1</c:v>
                </c:pt>
                <c:pt idx="105">
                  <c:v>-17.5</c:v>
                </c:pt>
                <c:pt idx="106">
                  <c:v>-18</c:v>
                </c:pt>
                <c:pt idx="107">
                  <c:v>-18.7</c:v>
                </c:pt>
                <c:pt idx="108">
                  <c:v>-13.7</c:v>
                </c:pt>
                <c:pt idx="109">
                  <c:v>-15.8</c:v>
                </c:pt>
                <c:pt idx="110">
                  <c:v>-21.1</c:v>
                </c:pt>
                <c:pt idx="111">
                  <c:v>-22.8</c:v>
                </c:pt>
                <c:pt idx="112">
                  <c:v>-21.1</c:v>
                </c:pt>
                <c:pt idx="113">
                  <c:v>-17.100000000000001</c:v>
                </c:pt>
                <c:pt idx="114">
                  <c:v>-15.9</c:v>
                </c:pt>
                <c:pt idx="115">
                  <c:v>-12.3</c:v>
                </c:pt>
                <c:pt idx="116">
                  <c:v>-13.5</c:v>
                </c:pt>
                <c:pt idx="117">
                  <c:v>-11.3</c:v>
                </c:pt>
                <c:pt idx="118">
                  <c:v>-10.7</c:v>
                </c:pt>
                <c:pt idx="119">
                  <c:v>-17.2</c:v>
                </c:pt>
                <c:pt idx="120">
                  <c:v>-11.6</c:v>
                </c:pt>
                <c:pt idx="121">
                  <c:v>-13.2</c:v>
                </c:pt>
                <c:pt idx="122">
                  <c:v>-12.5</c:v>
                </c:pt>
                <c:pt idx="123">
                  <c:v>-14.3</c:v>
                </c:pt>
                <c:pt idx="124">
                  <c:v>-15.8</c:v>
                </c:pt>
                <c:pt idx="125">
                  <c:v>-9.3000000000000007</c:v>
                </c:pt>
                <c:pt idx="126">
                  <c:v>-7.1</c:v>
                </c:pt>
                <c:pt idx="127">
                  <c:v>-7</c:v>
                </c:pt>
                <c:pt idx="128">
                  <c:v>-8.4</c:v>
                </c:pt>
                <c:pt idx="129">
                  <c:v>-6.6</c:v>
                </c:pt>
                <c:pt idx="130">
                  <c:v>-7.5</c:v>
                </c:pt>
                <c:pt idx="131">
                  <c:v>-7.5</c:v>
                </c:pt>
                <c:pt idx="132">
                  <c:v>-5.4</c:v>
                </c:pt>
                <c:pt idx="133">
                  <c:v>-6.9</c:v>
                </c:pt>
                <c:pt idx="134">
                  <c:v>-6.2</c:v>
                </c:pt>
                <c:pt idx="135">
                  <c:v>-6.4</c:v>
                </c:pt>
                <c:pt idx="136">
                  <c:v>-8.6999999999999993</c:v>
                </c:pt>
                <c:pt idx="137">
                  <c:v>-8.6</c:v>
                </c:pt>
                <c:pt idx="138">
                  <c:v>-5</c:v>
                </c:pt>
                <c:pt idx="139">
                  <c:v>-5.8</c:v>
                </c:pt>
                <c:pt idx="140">
                  <c:v>-3.6</c:v>
                </c:pt>
                <c:pt idx="141">
                  <c:v>-2.6</c:v>
                </c:pt>
                <c:pt idx="142">
                  <c:v>-0.3</c:v>
                </c:pt>
                <c:pt idx="143">
                  <c:v>-3.5</c:v>
                </c:pt>
                <c:pt idx="144">
                  <c:v>-1.1000000000000001</c:v>
                </c:pt>
                <c:pt idx="145">
                  <c:v>1.3</c:v>
                </c:pt>
                <c:pt idx="146">
                  <c:v>0</c:v>
                </c:pt>
                <c:pt idx="147">
                  <c:v>0.5</c:v>
                </c:pt>
                <c:pt idx="148">
                  <c:v>5</c:v>
                </c:pt>
                <c:pt idx="149">
                  <c:v>5.4</c:v>
                </c:pt>
                <c:pt idx="150">
                  <c:v>5.7</c:v>
                </c:pt>
                <c:pt idx="151">
                  <c:v>3.4</c:v>
                </c:pt>
                <c:pt idx="152">
                  <c:v>5</c:v>
                </c:pt>
                <c:pt idx="153">
                  <c:v>7.1</c:v>
                </c:pt>
                <c:pt idx="154">
                  <c:v>2.6</c:v>
                </c:pt>
                <c:pt idx="155">
                  <c:v>3.3</c:v>
                </c:pt>
                <c:pt idx="156">
                  <c:v>2.8</c:v>
                </c:pt>
                <c:pt idx="157">
                  <c:v>2.6</c:v>
                </c:pt>
                <c:pt idx="158">
                  <c:v>3.1</c:v>
                </c:pt>
                <c:pt idx="159">
                  <c:v>5.7</c:v>
                </c:pt>
                <c:pt idx="160">
                  <c:v>4.7</c:v>
                </c:pt>
                <c:pt idx="161">
                  <c:v>2.1</c:v>
                </c:pt>
                <c:pt idx="162">
                  <c:v>-2.4</c:v>
                </c:pt>
                <c:pt idx="163">
                  <c:v>-9.4</c:v>
                </c:pt>
                <c:pt idx="164">
                  <c:v>-7</c:v>
                </c:pt>
                <c:pt idx="165">
                  <c:v>-11.2</c:v>
                </c:pt>
                <c:pt idx="166">
                  <c:v>-8.5</c:v>
                </c:pt>
                <c:pt idx="167">
                  <c:v>-8.3000000000000007</c:v>
                </c:pt>
                <c:pt idx="168">
                  <c:v>-7.2</c:v>
                </c:pt>
                <c:pt idx="169">
                  <c:v>-4.5</c:v>
                </c:pt>
                <c:pt idx="170">
                  <c:v>-2.6</c:v>
                </c:pt>
                <c:pt idx="171">
                  <c:v>-2.7</c:v>
                </c:pt>
                <c:pt idx="172">
                  <c:v>-2.2999999999999998</c:v>
                </c:pt>
                <c:pt idx="173">
                  <c:v>-2.2000000000000002</c:v>
                </c:pt>
                <c:pt idx="174">
                  <c:v>-4.2</c:v>
                </c:pt>
                <c:pt idx="175">
                  <c:v>-2</c:v>
                </c:pt>
                <c:pt idx="176">
                  <c:v>-3.9</c:v>
                </c:pt>
                <c:pt idx="177">
                  <c:v>-0.5</c:v>
                </c:pt>
                <c:pt idx="178">
                  <c:v>-4</c:v>
                </c:pt>
                <c:pt idx="179">
                  <c:v>1.1000000000000001</c:v>
                </c:pt>
                <c:pt idx="180">
                  <c:v>0.4</c:v>
                </c:pt>
                <c:pt idx="181">
                  <c:v>-2.1</c:v>
                </c:pt>
                <c:pt idx="182">
                  <c:v>-4.7</c:v>
                </c:pt>
                <c:pt idx="183">
                  <c:v>-6.5</c:v>
                </c:pt>
                <c:pt idx="184">
                  <c:v>-6.1</c:v>
                </c:pt>
                <c:pt idx="185">
                  <c:v>-5.8</c:v>
                </c:pt>
                <c:pt idx="186">
                  <c:v>-6</c:v>
                </c:pt>
                <c:pt idx="187">
                  <c:v>-2.5</c:v>
                </c:pt>
                <c:pt idx="188">
                  <c:v>-8.1</c:v>
                </c:pt>
                <c:pt idx="189">
                  <c:v>-1.7</c:v>
                </c:pt>
                <c:pt idx="190">
                  <c:v>-1.8</c:v>
                </c:pt>
                <c:pt idx="191">
                  <c:v>-1</c:v>
                </c:pt>
                <c:pt idx="192">
                  <c:v>-1.3</c:v>
                </c:pt>
                <c:pt idx="193">
                  <c:v>-3.3</c:v>
                </c:pt>
                <c:pt idx="194">
                  <c:v>-1.8</c:v>
                </c:pt>
                <c:pt idx="195">
                  <c:v>-3.3</c:v>
                </c:pt>
                <c:pt idx="196">
                  <c:v>-4.0999999999999996</c:v>
                </c:pt>
                <c:pt idx="197">
                  <c:v>-0.5</c:v>
                </c:pt>
                <c:pt idx="198">
                  <c:v>-0.5</c:v>
                </c:pt>
                <c:pt idx="199">
                  <c:v>-6.6</c:v>
                </c:pt>
                <c:pt idx="200">
                  <c:v>-5.6</c:v>
                </c:pt>
                <c:pt idx="201">
                  <c:v>-12.7</c:v>
                </c:pt>
                <c:pt idx="202">
                  <c:v>-9.5</c:v>
                </c:pt>
                <c:pt idx="203">
                  <c:v>-8.3000000000000007</c:v>
                </c:pt>
                <c:pt idx="204">
                  <c:v>-5.8</c:v>
                </c:pt>
                <c:pt idx="205">
                  <c:v>-4.5999999999999996</c:v>
                </c:pt>
                <c:pt idx="206">
                  <c:v>-4.9000000000000004</c:v>
                </c:pt>
                <c:pt idx="207">
                  <c:v>-2.2999999999999998</c:v>
                </c:pt>
                <c:pt idx="208">
                  <c:v>-2.7</c:v>
                </c:pt>
                <c:pt idx="209">
                  <c:v>-3.7</c:v>
                </c:pt>
                <c:pt idx="210">
                  <c:v>-3.8</c:v>
                </c:pt>
                <c:pt idx="211">
                  <c:v>-1.8</c:v>
                </c:pt>
                <c:pt idx="212">
                  <c:v>-0.5</c:v>
                </c:pt>
                <c:pt idx="213">
                  <c:v>-2.1</c:v>
                </c:pt>
                <c:pt idx="214">
                  <c:v>-0.9</c:v>
                </c:pt>
                <c:pt idx="215">
                  <c:v>-7</c:v>
                </c:pt>
                <c:pt idx="216">
                  <c:v>-9</c:v>
                </c:pt>
                <c:pt idx="217">
                  <c:v>-10</c:v>
                </c:pt>
                <c:pt idx="218">
                  <c:v>-10.6</c:v>
                </c:pt>
                <c:pt idx="219">
                  <c:v>-7.2</c:v>
                </c:pt>
                <c:pt idx="220">
                  <c:v>-5.8</c:v>
                </c:pt>
                <c:pt idx="221">
                  <c:v>-5</c:v>
                </c:pt>
                <c:pt idx="222">
                  <c:v>-5.4</c:v>
                </c:pt>
                <c:pt idx="223">
                  <c:v>-6</c:v>
                </c:pt>
                <c:pt idx="224">
                  <c:v>-2.9</c:v>
                </c:pt>
                <c:pt idx="225">
                  <c:v>-3</c:v>
                </c:pt>
                <c:pt idx="226">
                  <c:v>-4.8</c:v>
                </c:pt>
                <c:pt idx="227">
                  <c:v>-3.5</c:v>
                </c:pt>
                <c:pt idx="228">
                  <c:v>-2.2000000000000002</c:v>
                </c:pt>
                <c:pt idx="229">
                  <c:v>-2.1</c:v>
                </c:pt>
                <c:pt idx="230">
                  <c:v>-1.2</c:v>
                </c:pt>
                <c:pt idx="231">
                  <c:v>-2.1</c:v>
                </c:pt>
                <c:pt idx="232">
                  <c:v>-4.5</c:v>
                </c:pt>
                <c:pt idx="233">
                  <c:v>-4.8</c:v>
                </c:pt>
                <c:pt idx="234">
                  <c:v>-3</c:v>
                </c:pt>
                <c:pt idx="235">
                  <c:v>-4.3</c:v>
                </c:pt>
                <c:pt idx="236">
                  <c:v>-3.3</c:v>
                </c:pt>
                <c:pt idx="237">
                  <c:v>-2.4</c:v>
                </c:pt>
                <c:pt idx="238">
                  <c:v>-0.3</c:v>
                </c:pt>
                <c:pt idx="239">
                  <c:v>-0.8</c:v>
                </c:pt>
                <c:pt idx="240">
                  <c:v>-0.2</c:v>
                </c:pt>
                <c:pt idx="241">
                  <c:v>0.3</c:v>
                </c:pt>
                <c:pt idx="242">
                  <c:v>2.9</c:v>
                </c:pt>
                <c:pt idx="243">
                  <c:v>0</c:v>
                </c:pt>
                <c:pt idx="244">
                  <c:v>-3</c:v>
                </c:pt>
                <c:pt idx="245">
                  <c:v>-2.6</c:v>
                </c:pt>
                <c:pt idx="246">
                  <c:v>-1.1000000000000001</c:v>
                </c:pt>
                <c:pt idx="247">
                  <c:v>-2</c:v>
                </c:pt>
                <c:pt idx="248">
                  <c:v>-2.9</c:v>
                </c:pt>
                <c:pt idx="249">
                  <c:v>-4.7</c:v>
                </c:pt>
                <c:pt idx="250">
                  <c:v>-4.8</c:v>
                </c:pt>
                <c:pt idx="251">
                  <c:v>-4.5</c:v>
                </c:pt>
                <c:pt idx="252">
                  <c:v>-3.3</c:v>
                </c:pt>
                <c:pt idx="253">
                  <c:v>-2</c:v>
                </c:pt>
                <c:pt idx="254">
                  <c:v>-5.0999999999999996</c:v>
                </c:pt>
                <c:pt idx="255">
                  <c:v>-2.9</c:v>
                </c:pt>
                <c:pt idx="256">
                  <c:v>-6</c:v>
                </c:pt>
                <c:pt idx="257">
                  <c:v>-4.9000000000000004</c:v>
                </c:pt>
                <c:pt idx="258">
                  <c:v>-5.0999999999999996</c:v>
                </c:pt>
                <c:pt idx="259">
                  <c:v>-6</c:v>
                </c:pt>
                <c:pt idx="260">
                  <c:v>-6.8</c:v>
                </c:pt>
                <c:pt idx="261">
                  <c:v>-3.5</c:v>
                </c:pt>
                <c:pt idx="262">
                  <c:v>-5.4</c:v>
                </c:pt>
                <c:pt idx="263">
                  <c:v>-5.8</c:v>
                </c:pt>
                <c:pt idx="264">
                  <c:v>-6.8</c:v>
                </c:pt>
                <c:pt idx="265">
                  <c:v>-5.7</c:v>
                </c:pt>
                <c:pt idx="266">
                  <c:v>-4.4000000000000004</c:v>
                </c:pt>
                <c:pt idx="267">
                  <c:v>-6.2</c:v>
                </c:pt>
                <c:pt idx="268">
                  <c:v>-3.3</c:v>
                </c:pt>
                <c:pt idx="269">
                  <c:v>-2.7</c:v>
                </c:pt>
                <c:pt idx="270">
                  <c:v>-2.5</c:v>
                </c:pt>
                <c:pt idx="271">
                  <c:v>-2.4</c:v>
                </c:pt>
                <c:pt idx="272">
                  <c:v>-2.9</c:v>
                </c:pt>
                <c:pt idx="273">
                  <c:v>-2.6</c:v>
                </c:pt>
                <c:pt idx="274">
                  <c:v>-4.5</c:v>
                </c:pt>
                <c:pt idx="275">
                  <c:v>-5.2</c:v>
                </c:pt>
                <c:pt idx="276">
                  <c:v>-7</c:v>
                </c:pt>
                <c:pt idx="277">
                  <c:v>-8.6999999999999993</c:v>
                </c:pt>
                <c:pt idx="278">
                  <c:v>-9.5</c:v>
                </c:pt>
                <c:pt idx="279">
                  <c:v>-13.5</c:v>
                </c:pt>
                <c:pt idx="280">
                  <c:v>-15</c:v>
                </c:pt>
                <c:pt idx="281">
                  <c:v>-20.399999999999999</c:v>
                </c:pt>
                <c:pt idx="282">
                  <c:v>-26.6</c:v>
                </c:pt>
                <c:pt idx="283">
                  <c:v>-24.8</c:v>
                </c:pt>
                <c:pt idx="284">
                  <c:v>-23.3</c:v>
                </c:pt>
                <c:pt idx="285">
                  <c:v>-27.4</c:v>
                </c:pt>
                <c:pt idx="286">
                  <c:v>-27.7</c:v>
                </c:pt>
                <c:pt idx="287">
                  <c:v>-29.2</c:v>
                </c:pt>
                <c:pt idx="288">
                  <c:v>-35.200000000000003</c:v>
                </c:pt>
                <c:pt idx="289">
                  <c:v>-30.9</c:v>
                </c:pt>
                <c:pt idx="290">
                  <c:v>-26.9</c:v>
                </c:pt>
                <c:pt idx="291">
                  <c:v>-20.7</c:v>
                </c:pt>
                <c:pt idx="292">
                  <c:v>-20.8</c:v>
                </c:pt>
                <c:pt idx="293">
                  <c:v>-18.100000000000001</c:v>
                </c:pt>
                <c:pt idx="294">
                  <c:v>-16</c:v>
                </c:pt>
                <c:pt idx="295">
                  <c:v>-16.2</c:v>
                </c:pt>
                <c:pt idx="296">
                  <c:v>-10.1</c:v>
                </c:pt>
                <c:pt idx="297">
                  <c:v>-8.3000000000000007</c:v>
                </c:pt>
                <c:pt idx="298">
                  <c:v>-8.3000000000000007</c:v>
                </c:pt>
                <c:pt idx="299">
                  <c:v>-9.6999999999999993</c:v>
                </c:pt>
                <c:pt idx="300">
                  <c:v>-5.0999999999999996</c:v>
                </c:pt>
                <c:pt idx="301">
                  <c:v>-2.2000000000000002</c:v>
                </c:pt>
                <c:pt idx="302">
                  <c:v>-5</c:v>
                </c:pt>
                <c:pt idx="303">
                  <c:v>-6.3</c:v>
                </c:pt>
                <c:pt idx="304">
                  <c:v>-9.6</c:v>
                </c:pt>
                <c:pt idx="305">
                  <c:v>-10.8</c:v>
                </c:pt>
                <c:pt idx="306">
                  <c:v>-17.399999999999999</c:v>
                </c:pt>
                <c:pt idx="307">
                  <c:v>-13.1</c:v>
                </c:pt>
                <c:pt idx="308">
                  <c:v>-16.7</c:v>
                </c:pt>
                <c:pt idx="309">
                  <c:v>-16.100000000000001</c:v>
                </c:pt>
                <c:pt idx="310">
                  <c:v>-18.399999999999999</c:v>
                </c:pt>
                <c:pt idx="311">
                  <c:v>-18</c:v>
                </c:pt>
                <c:pt idx="312">
                  <c:v>-20.8</c:v>
                </c:pt>
                <c:pt idx="313">
                  <c:v>-24.1</c:v>
                </c:pt>
                <c:pt idx="314">
                  <c:v>-22.4</c:v>
                </c:pt>
                <c:pt idx="315">
                  <c:v>-24.2</c:v>
                </c:pt>
                <c:pt idx="316">
                  <c:v>-14.7</c:v>
                </c:pt>
                <c:pt idx="317">
                  <c:v>-17</c:v>
                </c:pt>
                <c:pt idx="318">
                  <c:v>-18.399999999999999</c:v>
                </c:pt>
                <c:pt idx="319">
                  <c:v>-19.8</c:v>
                </c:pt>
                <c:pt idx="320">
                  <c:v>-21.7</c:v>
                </c:pt>
                <c:pt idx="321">
                  <c:v>-24</c:v>
                </c:pt>
                <c:pt idx="322">
                  <c:v>-23.5</c:v>
                </c:pt>
                <c:pt idx="323">
                  <c:v>-25.6</c:v>
                </c:pt>
                <c:pt idx="324">
                  <c:v>-22.1</c:v>
                </c:pt>
                <c:pt idx="325">
                  <c:v>-20.9</c:v>
                </c:pt>
                <c:pt idx="326">
                  <c:v>-22.2</c:v>
                </c:pt>
                <c:pt idx="327">
                  <c:v>-24.4</c:v>
                </c:pt>
                <c:pt idx="328">
                  <c:v>-21.8</c:v>
                </c:pt>
                <c:pt idx="329">
                  <c:v>-21.2</c:v>
                </c:pt>
                <c:pt idx="330">
                  <c:v>-18.3</c:v>
                </c:pt>
                <c:pt idx="331">
                  <c:v>-18.7</c:v>
                </c:pt>
                <c:pt idx="332">
                  <c:v>-19.3</c:v>
                </c:pt>
                <c:pt idx="333">
                  <c:v>-21.6</c:v>
                </c:pt>
                <c:pt idx="334">
                  <c:v>-14.1</c:v>
                </c:pt>
                <c:pt idx="335">
                  <c:v>-17</c:v>
                </c:pt>
                <c:pt idx="336">
                  <c:v>-16.2</c:v>
                </c:pt>
                <c:pt idx="337">
                  <c:v>-16.8</c:v>
                </c:pt>
                <c:pt idx="338">
                  <c:v>-18.100000000000001</c:v>
                </c:pt>
                <c:pt idx="339">
                  <c:v>-17</c:v>
                </c:pt>
                <c:pt idx="340">
                  <c:v>-17.5</c:v>
                </c:pt>
                <c:pt idx="341">
                  <c:v>-15.5</c:v>
                </c:pt>
                <c:pt idx="342">
                  <c:v>-6.9</c:v>
                </c:pt>
                <c:pt idx="343">
                  <c:v>-3.5</c:v>
                </c:pt>
                <c:pt idx="344">
                  <c:v>-1</c:v>
                </c:pt>
                <c:pt idx="345">
                  <c:v>-2.1</c:v>
                </c:pt>
                <c:pt idx="346">
                  <c:v>-2.9</c:v>
                </c:pt>
                <c:pt idx="347">
                  <c:v>-3.3</c:v>
                </c:pt>
                <c:pt idx="348">
                  <c:v>1</c:v>
                </c:pt>
                <c:pt idx="349">
                  <c:v>2</c:v>
                </c:pt>
                <c:pt idx="350">
                  <c:v>3.3</c:v>
                </c:pt>
                <c:pt idx="351">
                  <c:v>5.7</c:v>
                </c:pt>
                <c:pt idx="352">
                  <c:v>7.6</c:v>
                </c:pt>
                <c:pt idx="353">
                  <c:v>7.4</c:v>
                </c:pt>
                <c:pt idx="354">
                  <c:v>4.8</c:v>
                </c:pt>
                <c:pt idx="355">
                  <c:v>6.6</c:v>
                </c:pt>
                <c:pt idx="356">
                  <c:v>3.5</c:v>
                </c:pt>
                <c:pt idx="357">
                  <c:v>5.2</c:v>
                </c:pt>
                <c:pt idx="358">
                  <c:v>2.6</c:v>
                </c:pt>
                <c:pt idx="359">
                  <c:v>3.1</c:v>
                </c:pt>
                <c:pt idx="360">
                  <c:v>3</c:v>
                </c:pt>
                <c:pt idx="361">
                  <c:v>3.9</c:v>
                </c:pt>
                <c:pt idx="362">
                  <c:v>5.6</c:v>
                </c:pt>
                <c:pt idx="363">
                  <c:v>6.9</c:v>
                </c:pt>
                <c:pt idx="364">
                  <c:v>1.1000000000000001</c:v>
                </c:pt>
                <c:pt idx="365">
                  <c:v>5.0999999999999996</c:v>
                </c:pt>
                <c:pt idx="366">
                  <c:v>3</c:v>
                </c:pt>
                <c:pt idx="367">
                  <c:v>2.8</c:v>
                </c:pt>
                <c:pt idx="368">
                  <c:v>0.4</c:v>
                </c:pt>
                <c:pt idx="369">
                  <c:v>0.3</c:v>
                </c:pt>
                <c:pt idx="370">
                  <c:v>1</c:v>
                </c:pt>
                <c:pt idx="371">
                  <c:v>4.0999999999999996</c:v>
                </c:pt>
                <c:pt idx="372">
                  <c:v>3.8</c:v>
                </c:pt>
                <c:pt idx="373">
                  <c:v>1.1000000000000001</c:v>
                </c:pt>
                <c:pt idx="374">
                  <c:v>1</c:v>
                </c:pt>
                <c:pt idx="375">
                  <c:v>0.8</c:v>
                </c:pt>
                <c:pt idx="376">
                  <c:v>-1.6</c:v>
                </c:pt>
                <c:pt idx="377">
                  <c:v>-1.2</c:v>
                </c:pt>
                <c:pt idx="378">
                  <c:v>-9.1999999999999993</c:v>
                </c:pt>
                <c:pt idx="379">
                  <c:v>-7.5</c:v>
                </c:pt>
                <c:pt idx="380">
                  <c:v>-1.7</c:v>
                </c:pt>
                <c:pt idx="381">
                  <c:v>-3.3</c:v>
                </c:pt>
                <c:pt idx="382">
                  <c:v>-6.9</c:v>
                </c:pt>
                <c:pt idx="383">
                  <c:v>-4.5999999999999996</c:v>
                </c:pt>
                <c:pt idx="384">
                  <c:v>-5.0999999999999996</c:v>
                </c:pt>
                <c:pt idx="385">
                  <c:v>-4.3</c:v>
                </c:pt>
                <c:pt idx="386">
                  <c:v>-4.3</c:v>
                </c:pt>
                <c:pt idx="387">
                  <c:v>-5</c:v>
                </c:pt>
                <c:pt idx="388">
                  <c:v>-6.1</c:v>
                </c:pt>
                <c:pt idx="389">
                  <c:v>-7.4</c:v>
                </c:pt>
                <c:pt idx="390">
                  <c:v>-6.5</c:v>
                </c:pt>
                <c:pt idx="391">
                  <c:v>-7.2</c:v>
                </c:pt>
                <c:pt idx="392">
                  <c:v>-5.2</c:v>
                </c:pt>
                <c:pt idx="393">
                  <c:v>-5.5</c:v>
                </c:pt>
                <c:pt idx="394">
                  <c:v>-5.2</c:v>
                </c:pt>
                <c:pt idx="395">
                  <c:v>-7</c:v>
                </c:pt>
                <c:pt idx="396">
                  <c:v>-4.8</c:v>
                </c:pt>
                <c:pt idx="397">
                  <c:v>-4.0999999999999996</c:v>
                </c:pt>
                <c:pt idx="398">
                  <c:v>-3.4</c:v>
                </c:pt>
                <c:pt idx="399">
                  <c:v>-5.9</c:v>
                </c:pt>
                <c:pt idx="400">
                  <c:v>-3</c:v>
                </c:pt>
                <c:pt idx="401">
                  <c:v>-7</c:v>
                </c:pt>
                <c:pt idx="402">
                  <c:v>-2.9</c:v>
                </c:pt>
                <c:pt idx="403">
                  <c:v>-3.6</c:v>
                </c:pt>
                <c:pt idx="404">
                  <c:v>-5.8</c:v>
                </c:pt>
                <c:pt idx="405">
                  <c:v>-5.2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50-46F5-9048-B190416940C3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Sheet1!$A$2:$A$407</c:f>
              <c:numCache>
                <c:formatCode>mmm\-yy</c:formatCode>
                <c:ptCount val="406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</c:numCache>
            </c:numRef>
          </c:cat>
          <c:val>
            <c:numRef>
              <c:f>Sheet1!$C$2:$C$407</c:f>
              <c:numCache>
                <c:formatCode>General</c:formatCode>
                <c:ptCount val="40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50-46F5-9048-B190416940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Sheet1!$A$2:$A$407</c:f>
              <c:numCache>
                <c:formatCode>mmm\-yy</c:formatCode>
                <c:ptCount val="406"/>
                <c:pt idx="0">
                  <c:v>31078</c:v>
                </c:pt>
                <c:pt idx="1">
                  <c:v>31106</c:v>
                </c:pt>
                <c:pt idx="2">
                  <c:v>31137</c:v>
                </c:pt>
                <c:pt idx="3">
                  <c:v>31167</c:v>
                </c:pt>
                <c:pt idx="4">
                  <c:v>31198</c:v>
                </c:pt>
                <c:pt idx="5">
                  <c:v>31228</c:v>
                </c:pt>
                <c:pt idx="6">
                  <c:v>31259</c:v>
                </c:pt>
                <c:pt idx="7">
                  <c:v>31290</c:v>
                </c:pt>
                <c:pt idx="8">
                  <c:v>31320</c:v>
                </c:pt>
                <c:pt idx="9">
                  <c:v>31351</c:v>
                </c:pt>
                <c:pt idx="10">
                  <c:v>31381</c:v>
                </c:pt>
                <c:pt idx="11">
                  <c:v>31412</c:v>
                </c:pt>
                <c:pt idx="12">
                  <c:v>31443</c:v>
                </c:pt>
                <c:pt idx="13">
                  <c:v>31471</c:v>
                </c:pt>
                <c:pt idx="14">
                  <c:v>31502</c:v>
                </c:pt>
                <c:pt idx="15">
                  <c:v>31532</c:v>
                </c:pt>
                <c:pt idx="16">
                  <c:v>31563</c:v>
                </c:pt>
                <c:pt idx="17">
                  <c:v>31593</c:v>
                </c:pt>
                <c:pt idx="18">
                  <c:v>31624</c:v>
                </c:pt>
                <c:pt idx="19">
                  <c:v>31655</c:v>
                </c:pt>
                <c:pt idx="20">
                  <c:v>31685</c:v>
                </c:pt>
                <c:pt idx="21">
                  <c:v>31716</c:v>
                </c:pt>
                <c:pt idx="22">
                  <c:v>31746</c:v>
                </c:pt>
                <c:pt idx="23">
                  <c:v>31777</c:v>
                </c:pt>
                <c:pt idx="24">
                  <c:v>31808</c:v>
                </c:pt>
                <c:pt idx="25">
                  <c:v>31836</c:v>
                </c:pt>
                <c:pt idx="26">
                  <c:v>31867</c:v>
                </c:pt>
                <c:pt idx="27">
                  <c:v>31897</c:v>
                </c:pt>
                <c:pt idx="28">
                  <c:v>31928</c:v>
                </c:pt>
                <c:pt idx="29">
                  <c:v>31958</c:v>
                </c:pt>
                <c:pt idx="30">
                  <c:v>31989</c:v>
                </c:pt>
                <c:pt idx="31">
                  <c:v>32020</c:v>
                </c:pt>
                <c:pt idx="32">
                  <c:v>32050</c:v>
                </c:pt>
                <c:pt idx="33">
                  <c:v>32081</c:v>
                </c:pt>
                <c:pt idx="34">
                  <c:v>32111</c:v>
                </c:pt>
                <c:pt idx="35">
                  <c:v>32142</c:v>
                </c:pt>
                <c:pt idx="36">
                  <c:v>32173</c:v>
                </c:pt>
                <c:pt idx="37">
                  <c:v>32202</c:v>
                </c:pt>
                <c:pt idx="38">
                  <c:v>32233</c:v>
                </c:pt>
                <c:pt idx="39">
                  <c:v>32263</c:v>
                </c:pt>
                <c:pt idx="40">
                  <c:v>32294</c:v>
                </c:pt>
                <c:pt idx="41">
                  <c:v>32324</c:v>
                </c:pt>
                <c:pt idx="42">
                  <c:v>32355</c:v>
                </c:pt>
                <c:pt idx="43">
                  <c:v>32386</c:v>
                </c:pt>
                <c:pt idx="44">
                  <c:v>32416</c:v>
                </c:pt>
                <c:pt idx="45">
                  <c:v>32447</c:v>
                </c:pt>
                <c:pt idx="46">
                  <c:v>32477</c:v>
                </c:pt>
                <c:pt idx="47">
                  <c:v>32508</c:v>
                </c:pt>
                <c:pt idx="48">
                  <c:v>32539</c:v>
                </c:pt>
                <c:pt idx="49">
                  <c:v>32567</c:v>
                </c:pt>
                <c:pt idx="50">
                  <c:v>32598</c:v>
                </c:pt>
                <c:pt idx="51">
                  <c:v>32628</c:v>
                </c:pt>
                <c:pt idx="52">
                  <c:v>32659</c:v>
                </c:pt>
                <c:pt idx="53">
                  <c:v>32689</c:v>
                </c:pt>
                <c:pt idx="54">
                  <c:v>32720</c:v>
                </c:pt>
                <c:pt idx="55">
                  <c:v>32751</c:v>
                </c:pt>
                <c:pt idx="56">
                  <c:v>32781</c:v>
                </c:pt>
                <c:pt idx="57">
                  <c:v>32812</c:v>
                </c:pt>
                <c:pt idx="58">
                  <c:v>32842</c:v>
                </c:pt>
                <c:pt idx="59">
                  <c:v>32873</c:v>
                </c:pt>
                <c:pt idx="60">
                  <c:v>32904</c:v>
                </c:pt>
                <c:pt idx="61">
                  <c:v>32932</c:v>
                </c:pt>
                <c:pt idx="62">
                  <c:v>32963</c:v>
                </c:pt>
                <c:pt idx="63">
                  <c:v>32993</c:v>
                </c:pt>
                <c:pt idx="64">
                  <c:v>33024</c:v>
                </c:pt>
                <c:pt idx="65">
                  <c:v>33054</c:v>
                </c:pt>
                <c:pt idx="66">
                  <c:v>33085</c:v>
                </c:pt>
                <c:pt idx="67">
                  <c:v>33116</c:v>
                </c:pt>
                <c:pt idx="68">
                  <c:v>33146</c:v>
                </c:pt>
                <c:pt idx="69">
                  <c:v>33177</c:v>
                </c:pt>
                <c:pt idx="70">
                  <c:v>33207</c:v>
                </c:pt>
                <c:pt idx="71">
                  <c:v>33238</c:v>
                </c:pt>
                <c:pt idx="72">
                  <c:v>33269</c:v>
                </c:pt>
                <c:pt idx="73">
                  <c:v>33297</c:v>
                </c:pt>
                <c:pt idx="74">
                  <c:v>33328</c:v>
                </c:pt>
                <c:pt idx="75">
                  <c:v>33358</c:v>
                </c:pt>
                <c:pt idx="76">
                  <c:v>33389</c:v>
                </c:pt>
                <c:pt idx="77">
                  <c:v>33419</c:v>
                </c:pt>
                <c:pt idx="78">
                  <c:v>33450</c:v>
                </c:pt>
                <c:pt idx="79">
                  <c:v>33481</c:v>
                </c:pt>
                <c:pt idx="80">
                  <c:v>33511</c:v>
                </c:pt>
                <c:pt idx="81">
                  <c:v>33542</c:v>
                </c:pt>
                <c:pt idx="82">
                  <c:v>33572</c:v>
                </c:pt>
                <c:pt idx="83">
                  <c:v>33603</c:v>
                </c:pt>
                <c:pt idx="84">
                  <c:v>33634</c:v>
                </c:pt>
                <c:pt idx="85">
                  <c:v>33663</c:v>
                </c:pt>
                <c:pt idx="86">
                  <c:v>33694</c:v>
                </c:pt>
                <c:pt idx="87">
                  <c:v>33724</c:v>
                </c:pt>
                <c:pt idx="88">
                  <c:v>33755</c:v>
                </c:pt>
                <c:pt idx="89">
                  <c:v>33785</c:v>
                </c:pt>
                <c:pt idx="90">
                  <c:v>33816</c:v>
                </c:pt>
                <c:pt idx="91">
                  <c:v>33847</c:v>
                </c:pt>
                <c:pt idx="92">
                  <c:v>33877</c:v>
                </c:pt>
                <c:pt idx="93">
                  <c:v>33908</c:v>
                </c:pt>
                <c:pt idx="94">
                  <c:v>33938</c:v>
                </c:pt>
                <c:pt idx="95">
                  <c:v>33969</c:v>
                </c:pt>
                <c:pt idx="96">
                  <c:v>34000</c:v>
                </c:pt>
                <c:pt idx="97">
                  <c:v>34028</c:v>
                </c:pt>
                <c:pt idx="98">
                  <c:v>34059</c:v>
                </c:pt>
                <c:pt idx="99">
                  <c:v>34089</c:v>
                </c:pt>
                <c:pt idx="100">
                  <c:v>34120</c:v>
                </c:pt>
                <c:pt idx="101">
                  <c:v>34150</c:v>
                </c:pt>
                <c:pt idx="102">
                  <c:v>34181</c:v>
                </c:pt>
                <c:pt idx="103">
                  <c:v>34212</c:v>
                </c:pt>
                <c:pt idx="104">
                  <c:v>34242</c:v>
                </c:pt>
                <c:pt idx="105">
                  <c:v>34273</c:v>
                </c:pt>
                <c:pt idx="106">
                  <c:v>34303</c:v>
                </c:pt>
                <c:pt idx="107">
                  <c:v>34334</c:v>
                </c:pt>
                <c:pt idx="108">
                  <c:v>34365</c:v>
                </c:pt>
                <c:pt idx="109">
                  <c:v>34393</c:v>
                </c:pt>
                <c:pt idx="110">
                  <c:v>34424</c:v>
                </c:pt>
                <c:pt idx="111">
                  <c:v>34454</c:v>
                </c:pt>
                <c:pt idx="112">
                  <c:v>34485</c:v>
                </c:pt>
                <c:pt idx="113">
                  <c:v>34515</c:v>
                </c:pt>
                <c:pt idx="114">
                  <c:v>34546</c:v>
                </c:pt>
                <c:pt idx="115">
                  <c:v>34577</c:v>
                </c:pt>
                <c:pt idx="116">
                  <c:v>34607</c:v>
                </c:pt>
                <c:pt idx="117">
                  <c:v>34638</c:v>
                </c:pt>
                <c:pt idx="118">
                  <c:v>34668</c:v>
                </c:pt>
                <c:pt idx="119">
                  <c:v>34699</c:v>
                </c:pt>
                <c:pt idx="120">
                  <c:v>34730</c:v>
                </c:pt>
                <c:pt idx="121">
                  <c:v>34758</c:v>
                </c:pt>
                <c:pt idx="122">
                  <c:v>34789</c:v>
                </c:pt>
                <c:pt idx="123">
                  <c:v>34819</c:v>
                </c:pt>
                <c:pt idx="124">
                  <c:v>34850</c:v>
                </c:pt>
                <c:pt idx="125">
                  <c:v>34880</c:v>
                </c:pt>
                <c:pt idx="126">
                  <c:v>34911</c:v>
                </c:pt>
                <c:pt idx="127">
                  <c:v>34942</c:v>
                </c:pt>
                <c:pt idx="128">
                  <c:v>34972</c:v>
                </c:pt>
                <c:pt idx="129">
                  <c:v>35003</c:v>
                </c:pt>
                <c:pt idx="130">
                  <c:v>35033</c:v>
                </c:pt>
                <c:pt idx="131">
                  <c:v>35064</c:v>
                </c:pt>
                <c:pt idx="132">
                  <c:v>35095</c:v>
                </c:pt>
                <c:pt idx="133">
                  <c:v>35124</c:v>
                </c:pt>
                <c:pt idx="134">
                  <c:v>35155</c:v>
                </c:pt>
                <c:pt idx="135">
                  <c:v>35185</c:v>
                </c:pt>
                <c:pt idx="136">
                  <c:v>35216</c:v>
                </c:pt>
                <c:pt idx="137">
                  <c:v>35246</c:v>
                </c:pt>
                <c:pt idx="138">
                  <c:v>35277</c:v>
                </c:pt>
                <c:pt idx="139">
                  <c:v>35308</c:v>
                </c:pt>
                <c:pt idx="140">
                  <c:v>35338</c:v>
                </c:pt>
                <c:pt idx="141">
                  <c:v>35369</c:v>
                </c:pt>
                <c:pt idx="142">
                  <c:v>35399</c:v>
                </c:pt>
                <c:pt idx="143">
                  <c:v>35430</c:v>
                </c:pt>
                <c:pt idx="144">
                  <c:v>35461</c:v>
                </c:pt>
                <c:pt idx="145">
                  <c:v>35489</c:v>
                </c:pt>
                <c:pt idx="146">
                  <c:v>35520</c:v>
                </c:pt>
                <c:pt idx="147">
                  <c:v>35550</c:v>
                </c:pt>
                <c:pt idx="148">
                  <c:v>35581</c:v>
                </c:pt>
                <c:pt idx="149">
                  <c:v>35611</c:v>
                </c:pt>
                <c:pt idx="150">
                  <c:v>35642</c:v>
                </c:pt>
                <c:pt idx="151">
                  <c:v>35673</c:v>
                </c:pt>
                <c:pt idx="152">
                  <c:v>35703</c:v>
                </c:pt>
                <c:pt idx="153">
                  <c:v>35734</c:v>
                </c:pt>
                <c:pt idx="154">
                  <c:v>35764</c:v>
                </c:pt>
                <c:pt idx="155">
                  <c:v>35795</c:v>
                </c:pt>
                <c:pt idx="156">
                  <c:v>35826</c:v>
                </c:pt>
                <c:pt idx="157">
                  <c:v>35854</c:v>
                </c:pt>
                <c:pt idx="158">
                  <c:v>35885</c:v>
                </c:pt>
                <c:pt idx="159">
                  <c:v>35915</c:v>
                </c:pt>
                <c:pt idx="160">
                  <c:v>35946</c:v>
                </c:pt>
                <c:pt idx="161">
                  <c:v>35976</c:v>
                </c:pt>
                <c:pt idx="162">
                  <c:v>36007</c:v>
                </c:pt>
                <c:pt idx="163">
                  <c:v>36038</c:v>
                </c:pt>
                <c:pt idx="164">
                  <c:v>36068</c:v>
                </c:pt>
                <c:pt idx="165">
                  <c:v>36099</c:v>
                </c:pt>
                <c:pt idx="166">
                  <c:v>36129</c:v>
                </c:pt>
                <c:pt idx="167">
                  <c:v>36160</c:v>
                </c:pt>
                <c:pt idx="168">
                  <c:v>36191</c:v>
                </c:pt>
                <c:pt idx="169">
                  <c:v>36219</c:v>
                </c:pt>
                <c:pt idx="170">
                  <c:v>36250</c:v>
                </c:pt>
                <c:pt idx="171">
                  <c:v>36280</c:v>
                </c:pt>
                <c:pt idx="172">
                  <c:v>36311</c:v>
                </c:pt>
                <c:pt idx="173">
                  <c:v>36341</c:v>
                </c:pt>
                <c:pt idx="174">
                  <c:v>36372</c:v>
                </c:pt>
                <c:pt idx="175">
                  <c:v>36403</c:v>
                </c:pt>
                <c:pt idx="176">
                  <c:v>36433</c:v>
                </c:pt>
                <c:pt idx="177">
                  <c:v>36464</c:v>
                </c:pt>
                <c:pt idx="178">
                  <c:v>36494</c:v>
                </c:pt>
                <c:pt idx="179">
                  <c:v>36525</c:v>
                </c:pt>
                <c:pt idx="180">
                  <c:v>36556</c:v>
                </c:pt>
                <c:pt idx="181">
                  <c:v>36585</c:v>
                </c:pt>
                <c:pt idx="182">
                  <c:v>36616</c:v>
                </c:pt>
                <c:pt idx="183">
                  <c:v>36646</c:v>
                </c:pt>
                <c:pt idx="184">
                  <c:v>36677</c:v>
                </c:pt>
                <c:pt idx="185">
                  <c:v>36707</c:v>
                </c:pt>
                <c:pt idx="186">
                  <c:v>36738</c:v>
                </c:pt>
                <c:pt idx="187">
                  <c:v>36769</c:v>
                </c:pt>
                <c:pt idx="188">
                  <c:v>36799</c:v>
                </c:pt>
                <c:pt idx="189">
                  <c:v>36830</c:v>
                </c:pt>
                <c:pt idx="190">
                  <c:v>36860</c:v>
                </c:pt>
                <c:pt idx="191">
                  <c:v>36891</c:v>
                </c:pt>
                <c:pt idx="192">
                  <c:v>36922</c:v>
                </c:pt>
                <c:pt idx="193">
                  <c:v>36950</c:v>
                </c:pt>
                <c:pt idx="194">
                  <c:v>36981</c:v>
                </c:pt>
                <c:pt idx="195">
                  <c:v>37011</c:v>
                </c:pt>
                <c:pt idx="196">
                  <c:v>37042</c:v>
                </c:pt>
                <c:pt idx="197">
                  <c:v>37072</c:v>
                </c:pt>
                <c:pt idx="198">
                  <c:v>37103</c:v>
                </c:pt>
                <c:pt idx="199">
                  <c:v>37134</c:v>
                </c:pt>
                <c:pt idx="200">
                  <c:v>37164</c:v>
                </c:pt>
                <c:pt idx="201">
                  <c:v>37195</c:v>
                </c:pt>
                <c:pt idx="202">
                  <c:v>37225</c:v>
                </c:pt>
                <c:pt idx="203">
                  <c:v>37256</c:v>
                </c:pt>
                <c:pt idx="204">
                  <c:v>37287</c:v>
                </c:pt>
                <c:pt idx="205">
                  <c:v>37315</c:v>
                </c:pt>
                <c:pt idx="206">
                  <c:v>37346</c:v>
                </c:pt>
                <c:pt idx="207">
                  <c:v>37376</c:v>
                </c:pt>
                <c:pt idx="208">
                  <c:v>37407</c:v>
                </c:pt>
                <c:pt idx="209">
                  <c:v>37437</c:v>
                </c:pt>
                <c:pt idx="210">
                  <c:v>37468</c:v>
                </c:pt>
                <c:pt idx="211">
                  <c:v>37499</c:v>
                </c:pt>
                <c:pt idx="212">
                  <c:v>37529</c:v>
                </c:pt>
                <c:pt idx="213">
                  <c:v>37560</c:v>
                </c:pt>
                <c:pt idx="214">
                  <c:v>37590</c:v>
                </c:pt>
                <c:pt idx="215">
                  <c:v>37621</c:v>
                </c:pt>
                <c:pt idx="216">
                  <c:v>37652</c:v>
                </c:pt>
                <c:pt idx="217">
                  <c:v>37680</c:v>
                </c:pt>
                <c:pt idx="218">
                  <c:v>37711</c:v>
                </c:pt>
                <c:pt idx="219">
                  <c:v>37741</c:v>
                </c:pt>
                <c:pt idx="220">
                  <c:v>37772</c:v>
                </c:pt>
                <c:pt idx="221">
                  <c:v>37802</c:v>
                </c:pt>
                <c:pt idx="222">
                  <c:v>37833</c:v>
                </c:pt>
                <c:pt idx="223">
                  <c:v>37864</c:v>
                </c:pt>
                <c:pt idx="224">
                  <c:v>37894</c:v>
                </c:pt>
                <c:pt idx="225">
                  <c:v>37925</c:v>
                </c:pt>
                <c:pt idx="226">
                  <c:v>37955</c:v>
                </c:pt>
                <c:pt idx="227">
                  <c:v>37986</c:v>
                </c:pt>
                <c:pt idx="228">
                  <c:v>38017</c:v>
                </c:pt>
                <c:pt idx="229">
                  <c:v>38046</c:v>
                </c:pt>
                <c:pt idx="230">
                  <c:v>38077</c:v>
                </c:pt>
                <c:pt idx="231">
                  <c:v>38107</c:v>
                </c:pt>
                <c:pt idx="232">
                  <c:v>38138</c:v>
                </c:pt>
                <c:pt idx="233">
                  <c:v>38168</c:v>
                </c:pt>
                <c:pt idx="234">
                  <c:v>38199</c:v>
                </c:pt>
                <c:pt idx="235">
                  <c:v>38230</c:v>
                </c:pt>
                <c:pt idx="236">
                  <c:v>38260</c:v>
                </c:pt>
                <c:pt idx="237">
                  <c:v>38291</c:v>
                </c:pt>
                <c:pt idx="238">
                  <c:v>38321</c:v>
                </c:pt>
                <c:pt idx="239">
                  <c:v>38352</c:v>
                </c:pt>
                <c:pt idx="240">
                  <c:v>38383</c:v>
                </c:pt>
                <c:pt idx="241">
                  <c:v>38411</c:v>
                </c:pt>
                <c:pt idx="242">
                  <c:v>38442</c:v>
                </c:pt>
                <c:pt idx="243">
                  <c:v>38472</c:v>
                </c:pt>
                <c:pt idx="244">
                  <c:v>38503</c:v>
                </c:pt>
                <c:pt idx="245">
                  <c:v>38533</c:v>
                </c:pt>
                <c:pt idx="246">
                  <c:v>38564</c:v>
                </c:pt>
                <c:pt idx="247">
                  <c:v>38595</c:v>
                </c:pt>
                <c:pt idx="248">
                  <c:v>38625</c:v>
                </c:pt>
                <c:pt idx="249">
                  <c:v>38656</c:v>
                </c:pt>
                <c:pt idx="250">
                  <c:v>38686</c:v>
                </c:pt>
                <c:pt idx="251">
                  <c:v>38717</c:v>
                </c:pt>
                <c:pt idx="252">
                  <c:v>38748</c:v>
                </c:pt>
                <c:pt idx="253">
                  <c:v>38776</c:v>
                </c:pt>
                <c:pt idx="254">
                  <c:v>38807</c:v>
                </c:pt>
                <c:pt idx="255">
                  <c:v>38837</c:v>
                </c:pt>
                <c:pt idx="256">
                  <c:v>38868</c:v>
                </c:pt>
                <c:pt idx="257">
                  <c:v>38898</c:v>
                </c:pt>
                <c:pt idx="258">
                  <c:v>38929</c:v>
                </c:pt>
                <c:pt idx="259">
                  <c:v>38960</c:v>
                </c:pt>
                <c:pt idx="260">
                  <c:v>38990</c:v>
                </c:pt>
                <c:pt idx="261">
                  <c:v>39021</c:v>
                </c:pt>
                <c:pt idx="262">
                  <c:v>39051</c:v>
                </c:pt>
                <c:pt idx="263">
                  <c:v>39082</c:v>
                </c:pt>
                <c:pt idx="264">
                  <c:v>39113</c:v>
                </c:pt>
                <c:pt idx="265">
                  <c:v>39141</c:v>
                </c:pt>
                <c:pt idx="266">
                  <c:v>39172</c:v>
                </c:pt>
                <c:pt idx="267">
                  <c:v>39202</c:v>
                </c:pt>
                <c:pt idx="268">
                  <c:v>39233</c:v>
                </c:pt>
                <c:pt idx="269">
                  <c:v>39263</c:v>
                </c:pt>
                <c:pt idx="270">
                  <c:v>39294</c:v>
                </c:pt>
                <c:pt idx="271">
                  <c:v>39325</c:v>
                </c:pt>
                <c:pt idx="272">
                  <c:v>39355</c:v>
                </c:pt>
                <c:pt idx="273">
                  <c:v>39386</c:v>
                </c:pt>
                <c:pt idx="274">
                  <c:v>39416</c:v>
                </c:pt>
                <c:pt idx="275">
                  <c:v>39447</c:v>
                </c:pt>
                <c:pt idx="276">
                  <c:v>39478</c:v>
                </c:pt>
                <c:pt idx="277">
                  <c:v>39507</c:v>
                </c:pt>
                <c:pt idx="278">
                  <c:v>39538</c:v>
                </c:pt>
                <c:pt idx="279">
                  <c:v>39568</c:v>
                </c:pt>
                <c:pt idx="280">
                  <c:v>39599</c:v>
                </c:pt>
                <c:pt idx="281">
                  <c:v>39629</c:v>
                </c:pt>
                <c:pt idx="282">
                  <c:v>39660</c:v>
                </c:pt>
                <c:pt idx="283">
                  <c:v>39691</c:v>
                </c:pt>
                <c:pt idx="284">
                  <c:v>39721</c:v>
                </c:pt>
                <c:pt idx="285">
                  <c:v>39752</c:v>
                </c:pt>
                <c:pt idx="286">
                  <c:v>39782</c:v>
                </c:pt>
                <c:pt idx="287">
                  <c:v>39813</c:v>
                </c:pt>
                <c:pt idx="288">
                  <c:v>39844</c:v>
                </c:pt>
                <c:pt idx="289">
                  <c:v>39872</c:v>
                </c:pt>
                <c:pt idx="290">
                  <c:v>39903</c:v>
                </c:pt>
                <c:pt idx="291">
                  <c:v>39933</c:v>
                </c:pt>
                <c:pt idx="292">
                  <c:v>39964</c:v>
                </c:pt>
                <c:pt idx="293">
                  <c:v>39994</c:v>
                </c:pt>
                <c:pt idx="294">
                  <c:v>40025</c:v>
                </c:pt>
                <c:pt idx="295">
                  <c:v>40056</c:v>
                </c:pt>
                <c:pt idx="296">
                  <c:v>40086</c:v>
                </c:pt>
                <c:pt idx="297">
                  <c:v>40117</c:v>
                </c:pt>
                <c:pt idx="298">
                  <c:v>40147</c:v>
                </c:pt>
                <c:pt idx="299">
                  <c:v>40178</c:v>
                </c:pt>
                <c:pt idx="300">
                  <c:v>40209</c:v>
                </c:pt>
                <c:pt idx="301">
                  <c:v>40237</c:v>
                </c:pt>
                <c:pt idx="302">
                  <c:v>40268</c:v>
                </c:pt>
                <c:pt idx="303">
                  <c:v>40298</c:v>
                </c:pt>
                <c:pt idx="304">
                  <c:v>40329</c:v>
                </c:pt>
                <c:pt idx="305">
                  <c:v>40359</c:v>
                </c:pt>
                <c:pt idx="306">
                  <c:v>40390</c:v>
                </c:pt>
                <c:pt idx="307">
                  <c:v>40421</c:v>
                </c:pt>
                <c:pt idx="308">
                  <c:v>40451</c:v>
                </c:pt>
                <c:pt idx="309">
                  <c:v>40482</c:v>
                </c:pt>
                <c:pt idx="310">
                  <c:v>40512</c:v>
                </c:pt>
                <c:pt idx="311">
                  <c:v>40543</c:v>
                </c:pt>
                <c:pt idx="312">
                  <c:v>40574</c:v>
                </c:pt>
                <c:pt idx="313">
                  <c:v>40602</c:v>
                </c:pt>
                <c:pt idx="314">
                  <c:v>40633</c:v>
                </c:pt>
                <c:pt idx="315">
                  <c:v>40663</c:v>
                </c:pt>
                <c:pt idx="316">
                  <c:v>40694</c:v>
                </c:pt>
                <c:pt idx="317">
                  <c:v>40724</c:v>
                </c:pt>
                <c:pt idx="318">
                  <c:v>40755</c:v>
                </c:pt>
                <c:pt idx="319">
                  <c:v>40786</c:v>
                </c:pt>
                <c:pt idx="320">
                  <c:v>40816</c:v>
                </c:pt>
                <c:pt idx="321">
                  <c:v>40847</c:v>
                </c:pt>
                <c:pt idx="322">
                  <c:v>40877</c:v>
                </c:pt>
                <c:pt idx="323">
                  <c:v>40908</c:v>
                </c:pt>
                <c:pt idx="324">
                  <c:v>40939</c:v>
                </c:pt>
                <c:pt idx="325">
                  <c:v>40968</c:v>
                </c:pt>
                <c:pt idx="326">
                  <c:v>40999</c:v>
                </c:pt>
                <c:pt idx="327">
                  <c:v>41029</c:v>
                </c:pt>
                <c:pt idx="328">
                  <c:v>41060</c:v>
                </c:pt>
                <c:pt idx="329">
                  <c:v>41090</c:v>
                </c:pt>
                <c:pt idx="330">
                  <c:v>41121</c:v>
                </c:pt>
                <c:pt idx="331">
                  <c:v>41152</c:v>
                </c:pt>
                <c:pt idx="332">
                  <c:v>41182</c:v>
                </c:pt>
                <c:pt idx="333">
                  <c:v>41213</c:v>
                </c:pt>
                <c:pt idx="334">
                  <c:v>41243</c:v>
                </c:pt>
                <c:pt idx="335">
                  <c:v>41274</c:v>
                </c:pt>
                <c:pt idx="336">
                  <c:v>41305</c:v>
                </c:pt>
                <c:pt idx="337">
                  <c:v>41333</c:v>
                </c:pt>
                <c:pt idx="338">
                  <c:v>41364</c:v>
                </c:pt>
                <c:pt idx="339">
                  <c:v>41394</c:v>
                </c:pt>
                <c:pt idx="340">
                  <c:v>41425</c:v>
                </c:pt>
                <c:pt idx="341">
                  <c:v>41455</c:v>
                </c:pt>
                <c:pt idx="342">
                  <c:v>41486</c:v>
                </c:pt>
                <c:pt idx="343">
                  <c:v>41517</c:v>
                </c:pt>
                <c:pt idx="344">
                  <c:v>41547</c:v>
                </c:pt>
                <c:pt idx="345">
                  <c:v>41578</c:v>
                </c:pt>
                <c:pt idx="346">
                  <c:v>41608</c:v>
                </c:pt>
                <c:pt idx="347">
                  <c:v>41639</c:v>
                </c:pt>
                <c:pt idx="348">
                  <c:v>41670</c:v>
                </c:pt>
                <c:pt idx="349">
                  <c:v>41698</c:v>
                </c:pt>
                <c:pt idx="350">
                  <c:v>41729</c:v>
                </c:pt>
                <c:pt idx="351">
                  <c:v>41759</c:v>
                </c:pt>
                <c:pt idx="352">
                  <c:v>41790</c:v>
                </c:pt>
                <c:pt idx="353">
                  <c:v>41820</c:v>
                </c:pt>
                <c:pt idx="354">
                  <c:v>41851</c:v>
                </c:pt>
                <c:pt idx="355">
                  <c:v>41882</c:v>
                </c:pt>
                <c:pt idx="356">
                  <c:v>41912</c:v>
                </c:pt>
                <c:pt idx="357">
                  <c:v>41943</c:v>
                </c:pt>
                <c:pt idx="358">
                  <c:v>41973</c:v>
                </c:pt>
                <c:pt idx="359">
                  <c:v>42004</c:v>
                </c:pt>
                <c:pt idx="360">
                  <c:v>42035</c:v>
                </c:pt>
                <c:pt idx="361">
                  <c:v>42063</c:v>
                </c:pt>
                <c:pt idx="362">
                  <c:v>42094</c:v>
                </c:pt>
                <c:pt idx="363">
                  <c:v>42124</c:v>
                </c:pt>
                <c:pt idx="364">
                  <c:v>42155</c:v>
                </c:pt>
                <c:pt idx="365">
                  <c:v>42185</c:v>
                </c:pt>
                <c:pt idx="366">
                  <c:v>42216</c:v>
                </c:pt>
                <c:pt idx="367">
                  <c:v>42247</c:v>
                </c:pt>
                <c:pt idx="368">
                  <c:v>42277</c:v>
                </c:pt>
                <c:pt idx="369">
                  <c:v>42308</c:v>
                </c:pt>
                <c:pt idx="370">
                  <c:v>42338</c:v>
                </c:pt>
                <c:pt idx="371">
                  <c:v>42369</c:v>
                </c:pt>
                <c:pt idx="372">
                  <c:v>42400</c:v>
                </c:pt>
                <c:pt idx="373">
                  <c:v>42429</c:v>
                </c:pt>
                <c:pt idx="374">
                  <c:v>42460</c:v>
                </c:pt>
                <c:pt idx="375">
                  <c:v>42490</c:v>
                </c:pt>
                <c:pt idx="376">
                  <c:v>42521</c:v>
                </c:pt>
                <c:pt idx="377">
                  <c:v>42551</c:v>
                </c:pt>
                <c:pt idx="378">
                  <c:v>42582</c:v>
                </c:pt>
                <c:pt idx="379">
                  <c:v>42613</c:v>
                </c:pt>
                <c:pt idx="380">
                  <c:v>42643</c:v>
                </c:pt>
                <c:pt idx="381">
                  <c:v>42674</c:v>
                </c:pt>
                <c:pt idx="382">
                  <c:v>42704</c:v>
                </c:pt>
                <c:pt idx="383">
                  <c:v>42735</c:v>
                </c:pt>
                <c:pt idx="384">
                  <c:v>42766</c:v>
                </c:pt>
                <c:pt idx="385">
                  <c:v>42794</c:v>
                </c:pt>
                <c:pt idx="386">
                  <c:v>42825</c:v>
                </c:pt>
                <c:pt idx="387">
                  <c:v>42855</c:v>
                </c:pt>
                <c:pt idx="388">
                  <c:v>42886</c:v>
                </c:pt>
                <c:pt idx="389">
                  <c:v>42916</c:v>
                </c:pt>
                <c:pt idx="390">
                  <c:v>42947</c:v>
                </c:pt>
                <c:pt idx="391">
                  <c:v>42978</c:v>
                </c:pt>
                <c:pt idx="392">
                  <c:v>43008</c:v>
                </c:pt>
                <c:pt idx="393">
                  <c:v>43039</c:v>
                </c:pt>
                <c:pt idx="394">
                  <c:v>43069</c:v>
                </c:pt>
                <c:pt idx="395">
                  <c:v>43100</c:v>
                </c:pt>
                <c:pt idx="396">
                  <c:v>43131</c:v>
                </c:pt>
                <c:pt idx="397">
                  <c:v>43159</c:v>
                </c:pt>
                <c:pt idx="398">
                  <c:v>43190</c:v>
                </c:pt>
                <c:pt idx="399">
                  <c:v>43220</c:v>
                </c:pt>
                <c:pt idx="400">
                  <c:v>43251</c:v>
                </c:pt>
                <c:pt idx="401">
                  <c:v>43281</c:v>
                </c:pt>
                <c:pt idx="402">
                  <c:v>43312</c:v>
                </c:pt>
                <c:pt idx="403">
                  <c:v>43343</c:v>
                </c:pt>
                <c:pt idx="404">
                  <c:v>43373</c:v>
                </c:pt>
                <c:pt idx="405">
                  <c:v>43404</c:v>
                </c:pt>
              </c:numCache>
            </c:numRef>
          </c:cat>
          <c:val>
            <c:numRef>
              <c:f>Sheet1!$D$2:$D$407</c:f>
              <c:numCache>
                <c:formatCode>0.000</c:formatCode>
                <c:ptCount val="406"/>
                <c:pt idx="0">
                  <c:v>-6.25</c:v>
                </c:pt>
                <c:pt idx="1">
                  <c:v>-6.25</c:v>
                </c:pt>
                <c:pt idx="2">
                  <c:v>-6.25</c:v>
                </c:pt>
                <c:pt idx="3">
                  <c:v>-6.25</c:v>
                </c:pt>
                <c:pt idx="4">
                  <c:v>-6.25</c:v>
                </c:pt>
                <c:pt idx="5">
                  <c:v>-6.25</c:v>
                </c:pt>
                <c:pt idx="6">
                  <c:v>-6.25</c:v>
                </c:pt>
                <c:pt idx="7">
                  <c:v>-6.25</c:v>
                </c:pt>
                <c:pt idx="8">
                  <c:v>-6.25</c:v>
                </c:pt>
                <c:pt idx="9">
                  <c:v>-6.25</c:v>
                </c:pt>
                <c:pt idx="10">
                  <c:v>-6.25</c:v>
                </c:pt>
                <c:pt idx="11">
                  <c:v>-6.25</c:v>
                </c:pt>
                <c:pt idx="12">
                  <c:v>-6.25</c:v>
                </c:pt>
                <c:pt idx="13">
                  <c:v>-6.25</c:v>
                </c:pt>
                <c:pt idx="14">
                  <c:v>-6.25</c:v>
                </c:pt>
                <c:pt idx="15">
                  <c:v>-6.25</c:v>
                </c:pt>
                <c:pt idx="16">
                  <c:v>-6.25</c:v>
                </c:pt>
                <c:pt idx="17">
                  <c:v>-6.25</c:v>
                </c:pt>
                <c:pt idx="18">
                  <c:v>-6.25</c:v>
                </c:pt>
                <c:pt idx="19">
                  <c:v>-6.25</c:v>
                </c:pt>
                <c:pt idx="20">
                  <c:v>-6.25</c:v>
                </c:pt>
                <c:pt idx="21">
                  <c:v>-6.25</c:v>
                </c:pt>
                <c:pt idx="22">
                  <c:v>-6.25</c:v>
                </c:pt>
                <c:pt idx="23">
                  <c:v>-6.25</c:v>
                </c:pt>
                <c:pt idx="24">
                  <c:v>-6.25</c:v>
                </c:pt>
                <c:pt idx="25">
                  <c:v>-6.25</c:v>
                </c:pt>
                <c:pt idx="26">
                  <c:v>-6.25</c:v>
                </c:pt>
                <c:pt idx="27">
                  <c:v>-6.25</c:v>
                </c:pt>
                <c:pt idx="28">
                  <c:v>-6.25</c:v>
                </c:pt>
                <c:pt idx="29">
                  <c:v>-6.25</c:v>
                </c:pt>
                <c:pt idx="30">
                  <c:v>-6.25</c:v>
                </c:pt>
                <c:pt idx="31">
                  <c:v>-6.25</c:v>
                </c:pt>
                <c:pt idx="32">
                  <c:v>-6.25</c:v>
                </c:pt>
                <c:pt idx="33">
                  <c:v>-6.25</c:v>
                </c:pt>
                <c:pt idx="34">
                  <c:v>-6.25</c:v>
                </c:pt>
                <c:pt idx="35">
                  <c:v>-6.25</c:v>
                </c:pt>
                <c:pt idx="36">
                  <c:v>-6.25</c:v>
                </c:pt>
                <c:pt idx="37">
                  <c:v>-6.25</c:v>
                </c:pt>
                <c:pt idx="38">
                  <c:v>-6.25</c:v>
                </c:pt>
                <c:pt idx="39">
                  <c:v>-6.25</c:v>
                </c:pt>
                <c:pt idx="40">
                  <c:v>-6.25</c:v>
                </c:pt>
                <c:pt idx="41">
                  <c:v>-6.25</c:v>
                </c:pt>
                <c:pt idx="42">
                  <c:v>-6.25</c:v>
                </c:pt>
                <c:pt idx="43">
                  <c:v>-6.25</c:v>
                </c:pt>
                <c:pt idx="44">
                  <c:v>-6.25</c:v>
                </c:pt>
                <c:pt idx="45">
                  <c:v>-6.25</c:v>
                </c:pt>
                <c:pt idx="46">
                  <c:v>-6.25</c:v>
                </c:pt>
                <c:pt idx="47">
                  <c:v>-6.25</c:v>
                </c:pt>
                <c:pt idx="48">
                  <c:v>-6.25</c:v>
                </c:pt>
                <c:pt idx="49">
                  <c:v>-6.25</c:v>
                </c:pt>
                <c:pt idx="50">
                  <c:v>-6.25</c:v>
                </c:pt>
                <c:pt idx="51">
                  <c:v>-6.25</c:v>
                </c:pt>
                <c:pt idx="52">
                  <c:v>-6.25</c:v>
                </c:pt>
                <c:pt idx="53">
                  <c:v>-6.25</c:v>
                </c:pt>
                <c:pt idx="54">
                  <c:v>-6.25</c:v>
                </c:pt>
                <c:pt idx="55">
                  <c:v>-6.25</c:v>
                </c:pt>
                <c:pt idx="56">
                  <c:v>-6.25</c:v>
                </c:pt>
                <c:pt idx="57">
                  <c:v>-6.25</c:v>
                </c:pt>
                <c:pt idx="58">
                  <c:v>-6.25</c:v>
                </c:pt>
                <c:pt idx="59">
                  <c:v>-6.25</c:v>
                </c:pt>
                <c:pt idx="60">
                  <c:v>-6.25</c:v>
                </c:pt>
                <c:pt idx="61">
                  <c:v>-6.25</c:v>
                </c:pt>
                <c:pt idx="62">
                  <c:v>-6.25</c:v>
                </c:pt>
                <c:pt idx="63">
                  <c:v>-6.25</c:v>
                </c:pt>
                <c:pt idx="64">
                  <c:v>-6.25</c:v>
                </c:pt>
                <c:pt idx="65">
                  <c:v>-6.25</c:v>
                </c:pt>
                <c:pt idx="66">
                  <c:v>-6.25</c:v>
                </c:pt>
                <c:pt idx="67">
                  <c:v>-6.25</c:v>
                </c:pt>
                <c:pt idx="68">
                  <c:v>-6.25</c:v>
                </c:pt>
                <c:pt idx="69">
                  <c:v>-6.25</c:v>
                </c:pt>
                <c:pt idx="70">
                  <c:v>-6.25</c:v>
                </c:pt>
                <c:pt idx="71">
                  <c:v>-6.25</c:v>
                </c:pt>
                <c:pt idx="72">
                  <c:v>-6.25</c:v>
                </c:pt>
                <c:pt idx="73">
                  <c:v>-6.25</c:v>
                </c:pt>
                <c:pt idx="74">
                  <c:v>-6.25</c:v>
                </c:pt>
                <c:pt idx="75">
                  <c:v>-6.25</c:v>
                </c:pt>
                <c:pt idx="76">
                  <c:v>-6.25</c:v>
                </c:pt>
                <c:pt idx="77">
                  <c:v>-6.25</c:v>
                </c:pt>
                <c:pt idx="78">
                  <c:v>-6.25</c:v>
                </c:pt>
                <c:pt idx="79">
                  <c:v>-6.25</c:v>
                </c:pt>
                <c:pt idx="80">
                  <c:v>-6.25</c:v>
                </c:pt>
                <c:pt idx="81">
                  <c:v>-6.25</c:v>
                </c:pt>
                <c:pt idx="82">
                  <c:v>-6.25</c:v>
                </c:pt>
                <c:pt idx="83">
                  <c:v>-6.25</c:v>
                </c:pt>
                <c:pt idx="84">
                  <c:v>-6.25</c:v>
                </c:pt>
                <c:pt idx="85">
                  <c:v>-6.25</c:v>
                </c:pt>
                <c:pt idx="86">
                  <c:v>-6.25</c:v>
                </c:pt>
                <c:pt idx="87">
                  <c:v>-6.25</c:v>
                </c:pt>
                <c:pt idx="88">
                  <c:v>-6.25</c:v>
                </c:pt>
                <c:pt idx="89">
                  <c:v>-6.25</c:v>
                </c:pt>
                <c:pt idx="90">
                  <c:v>-6.25</c:v>
                </c:pt>
                <c:pt idx="91">
                  <c:v>-6.25</c:v>
                </c:pt>
                <c:pt idx="92">
                  <c:v>-6.25</c:v>
                </c:pt>
                <c:pt idx="93">
                  <c:v>-6.25</c:v>
                </c:pt>
                <c:pt idx="94">
                  <c:v>-6.25</c:v>
                </c:pt>
                <c:pt idx="95">
                  <c:v>-6.25</c:v>
                </c:pt>
                <c:pt idx="96">
                  <c:v>-6.25</c:v>
                </c:pt>
                <c:pt idx="97">
                  <c:v>-6.25</c:v>
                </c:pt>
                <c:pt idx="98">
                  <c:v>-6.25</c:v>
                </c:pt>
                <c:pt idx="99">
                  <c:v>-6.25</c:v>
                </c:pt>
                <c:pt idx="100">
                  <c:v>-6.25</c:v>
                </c:pt>
                <c:pt idx="101">
                  <c:v>-6.25</c:v>
                </c:pt>
                <c:pt idx="102">
                  <c:v>-6.25</c:v>
                </c:pt>
                <c:pt idx="103">
                  <c:v>-6.25</c:v>
                </c:pt>
                <c:pt idx="104">
                  <c:v>-6.25</c:v>
                </c:pt>
                <c:pt idx="105">
                  <c:v>-6.25</c:v>
                </c:pt>
                <c:pt idx="106">
                  <c:v>-6.25</c:v>
                </c:pt>
                <c:pt idx="107">
                  <c:v>-6.25</c:v>
                </c:pt>
                <c:pt idx="108">
                  <c:v>-6.25</c:v>
                </c:pt>
                <c:pt idx="109">
                  <c:v>-6.25</c:v>
                </c:pt>
                <c:pt idx="110">
                  <c:v>-6.25</c:v>
                </c:pt>
                <c:pt idx="111">
                  <c:v>-6.25</c:v>
                </c:pt>
                <c:pt idx="112">
                  <c:v>-6.25</c:v>
                </c:pt>
                <c:pt idx="113">
                  <c:v>-6.25</c:v>
                </c:pt>
                <c:pt idx="114">
                  <c:v>-6.25</c:v>
                </c:pt>
                <c:pt idx="115">
                  <c:v>-6.25</c:v>
                </c:pt>
                <c:pt idx="116">
                  <c:v>-6.25</c:v>
                </c:pt>
                <c:pt idx="117">
                  <c:v>-6.25</c:v>
                </c:pt>
                <c:pt idx="118">
                  <c:v>-6.25</c:v>
                </c:pt>
                <c:pt idx="119">
                  <c:v>-6.25</c:v>
                </c:pt>
                <c:pt idx="120">
                  <c:v>-6.25</c:v>
                </c:pt>
                <c:pt idx="121">
                  <c:v>-6.25</c:v>
                </c:pt>
                <c:pt idx="122">
                  <c:v>-6.25</c:v>
                </c:pt>
                <c:pt idx="123">
                  <c:v>-6.25</c:v>
                </c:pt>
                <c:pt idx="124">
                  <c:v>-6.25</c:v>
                </c:pt>
                <c:pt idx="125">
                  <c:v>-6.25</c:v>
                </c:pt>
                <c:pt idx="126">
                  <c:v>-6.25</c:v>
                </c:pt>
                <c:pt idx="127">
                  <c:v>-6.25</c:v>
                </c:pt>
                <c:pt idx="128">
                  <c:v>-6.25</c:v>
                </c:pt>
                <c:pt idx="129">
                  <c:v>-6.25</c:v>
                </c:pt>
                <c:pt idx="130">
                  <c:v>-6.25</c:v>
                </c:pt>
                <c:pt idx="131">
                  <c:v>-6.25</c:v>
                </c:pt>
                <c:pt idx="132">
                  <c:v>-6.25</c:v>
                </c:pt>
                <c:pt idx="133">
                  <c:v>-6.25</c:v>
                </c:pt>
                <c:pt idx="134">
                  <c:v>-6.25</c:v>
                </c:pt>
                <c:pt idx="135">
                  <c:v>-6.25</c:v>
                </c:pt>
                <c:pt idx="136">
                  <c:v>-6.25</c:v>
                </c:pt>
                <c:pt idx="137">
                  <c:v>-6.25</c:v>
                </c:pt>
                <c:pt idx="138">
                  <c:v>-6.25</c:v>
                </c:pt>
                <c:pt idx="139">
                  <c:v>-6.25</c:v>
                </c:pt>
                <c:pt idx="140">
                  <c:v>-6.25</c:v>
                </c:pt>
                <c:pt idx="141">
                  <c:v>-6.25</c:v>
                </c:pt>
                <c:pt idx="142">
                  <c:v>-6.25</c:v>
                </c:pt>
                <c:pt idx="143">
                  <c:v>-6.25</c:v>
                </c:pt>
                <c:pt idx="144">
                  <c:v>-6.25</c:v>
                </c:pt>
                <c:pt idx="145">
                  <c:v>-6.25</c:v>
                </c:pt>
                <c:pt idx="146">
                  <c:v>-6.25</c:v>
                </c:pt>
                <c:pt idx="147">
                  <c:v>-6.25</c:v>
                </c:pt>
                <c:pt idx="148">
                  <c:v>-6.25</c:v>
                </c:pt>
                <c:pt idx="149">
                  <c:v>-6.25</c:v>
                </c:pt>
                <c:pt idx="150">
                  <c:v>-6.25</c:v>
                </c:pt>
                <c:pt idx="151">
                  <c:v>-6.25</c:v>
                </c:pt>
                <c:pt idx="152">
                  <c:v>-6.25</c:v>
                </c:pt>
                <c:pt idx="153">
                  <c:v>-6.25</c:v>
                </c:pt>
                <c:pt idx="154">
                  <c:v>-6.25</c:v>
                </c:pt>
                <c:pt idx="155">
                  <c:v>-6.25</c:v>
                </c:pt>
                <c:pt idx="156">
                  <c:v>-6.25</c:v>
                </c:pt>
                <c:pt idx="157">
                  <c:v>-6.25</c:v>
                </c:pt>
                <c:pt idx="158">
                  <c:v>-6.25</c:v>
                </c:pt>
                <c:pt idx="159">
                  <c:v>-6.25</c:v>
                </c:pt>
                <c:pt idx="160">
                  <c:v>-6.25</c:v>
                </c:pt>
                <c:pt idx="161">
                  <c:v>-6.25</c:v>
                </c:pt>
                <c:pt idx="162">
                  <c:v>-6.25</c:v>
                </c:pt>
                <c:pt idx="163">
                  <c:v>-6.25</c:v>
                </c:pt>
                <c:pt idx="164">
                  <c:v>-6.25</c:v>
                </c:pt>
                <c:pt idx="165">
                  <c:v>-6.25</c:v>
                </c:pt>
                <c:pt idx="166">
                  <c:v>-6.25</c:v>
                </c:pt>
                <c:pt idx="167">
                  <c:v>-6.25</c:v>
                </c:pt>
                <c:pt idx="168">
                  <c:v>-6.25</c:v>
                </c:pt>
                <c:pt idx="169">
                  <c:v>-6.25</c:v>
                </c:pt>
                <c:pt idx="170">
                  <c:v>-6.25</c:v>
                </c:pt>
                <c:pt idx="171">
                  <c:v>-6.25</c:v>
                </c:pt>
                <c:pt idx="172">
                  <c:v>-6.25</c:v>
                </c:pt>
                <c:pt idx="173">
                  <c:v>-6.25</c:v>
                </c:pt>
                <c:pt idx="174">
                  <c:v>-6.25</c:v>
                </c:pt>
                <c:pt idx="175">
                  <c:v>-6.25</c:v>
                </c:pt>
                <c:pt idx="176">
                  <c:v>-6.25</c:v>
                </c:pt>
                <c:pt idx="177">
                  <c:v>-6.25</c:v>
                </c:pt>
                <c:pt idx="178">
                  <c:v>-6.25</c:v>
                </c:pt>
                <c:pt idx="179">
                  <c:v>-6.25</c:v>
                </c:pt>
                <c:pt idx="180">
                  <c:v>-6.25</c:v>
                </c:pt>
                <c:pt idx="181">
                  <c:v>-6.25</c:v>
                </c:pt>
                <c:pt idx="182">
                  <c:v>-6.25</c:v>
                </c:pt>
                <c:pt idx="183">
                  <c:v>-6.25</c:v>
                </c:pt>
                <c:pt idx="184">
                  <c:v>-6.25</c:v>
                </c:pt>
                <c:pt idx="185">
                  <c:v>-6.25</c:v>
                </c:pt>
                <c:pt idx="186">
                  <c:v>-6.25</c:v>
                </c:pt>
                <c:pt idx="187">
                  <c:v>-6.25</c:v>
                </c:pt>
                <c:pt idx="188">
                  <c:v>-6.25</c:v>
                </c:pt>
                <c:pt idx="189">
                  <c:v>-6.25</c:v>
                </c:pt>
                <c:pt idx="190">
                  <c:v>-6.25</c:v>
                </c:pt>
                <c:pt idx="191">
                  <c:v>-6.25</c:v>
                </c:pt>
                <c:pt idx="192">
                  <c:v>-6.25</c:v>
                </c:pt>
                <c:pt idx="193">
                  <c:v>-6.25</c:v>
                </c:pt>
                <c:pt idx="194">
                  <c:v>-6.25</c:v>
                </c:pt>
                <c:pt idx="195">
                  <c:v>-6.25</c:v>
                </c:pt>
                <c:pt idx="196">
                  <c:v>-6.25</c:v>
                </c:pt>
                <c:pt idx="197">
                  <c:v>-6.25</c:v>
                </c:pt>
                <c:pt idx="198">
                  <c:v>-6.25</c:v>
                </c:pt>
                <c:pt idx="199">
                  <c:v>-6.25</c:v>
                </c:pt>
                <c:pt idx="200">
                  <c:v>-6.25</c:v>
                </c:pt>
                <c:pt idx="201">
                  <c:v>-6.25</c:v>
                </c:pt>
                <c:pt idx="202">
                  <c:v>-6.25</c:v>
                </c:pt>
                <c:pt idx="203">
                  <c:v>-6.25</c:v>
                </c:pt>
                <c:pt idx="204">
                  <c:v>-6.25</c:v>
                </c:pt>
                <c:pt idx="205">
                  <c:v>-6.25</c:v>
                </c:pt>
                <c:pt idx="206">
                  <c:v>-6.25</c:v>
                </c:pt>
                <c:pt idx="207">
                  <c:v>-6.25</c:v>
                </c:pt>
                <c:pt idx="208">
                  <c:v>-6.25</c:v>
                </c:pt>
                <c:pt idx="209">
                  <c:v>-6.25</c:v>
                </c:pt>
                <c:pt idx="210">
                  <c:v>-6.25</c:v>
                </c:pt>
                <c:pt idx="211">
                  <c:v>-6.25</c:v>
                </c:pt>
                <c:pt idx="212">
                  <c:v>-6.25</c:v>
                </c:pt>
                <c:pt idx="213">
                  <c:v>-6.25</c:v>
                </c:pt>
                <c:pt idx="214">
                  <c:v>-6.25</c:v>
                </c:pt>
                <c:pt idx="215">
                  <c:v>-6.25</c:v>
                </c:pt>
                <c:pt idx="216">
                  <c:v>-6.25</c:v>
                </c:pt>
                <c:pt idx="217">
                  <c:v>-6.25</c:v>
                </c:pt>
                <c:pt idx="218">
                  <c:v>-6.25</c:v>
                </c:pt>
                <c:pt idx="219">
                  <c:v>-6.25</c:v>
                </c:pt>
                <c:pt idx="220">
                  <c:v>-6.25</c:v>
                </c:pt>
                <c:pt idx="221">
                  <c:v>-6.25</c:v>
                </c:pt>
                <c:pt idx="222">
                  <c:v>-6.25</c:v>
                </c:pt>
                <c:pt idx="223">
                  <c:v>-6.25</c:v>
                </c:pt>
                <c:pt idx="224">
                  <c:v>-6.25</c:v>
                </c:pt>
                <c:pt idx="225">
                  <c:v>-6.25</c:v>
                </c:pt>
                <c:pt idx="226">
                  <c:v>-6.25</c:v>
                </c:pt>
                <c:pt idx="227">
                  <c:v>-6.25</c:v>
                </c:pt>
                <c:pt idx="228">
                  <c:v>-6.25</c:v>
                </c:pt>
                <c:pt idx="229">
                  <c:v>-6.25</c:v>
                </c:pt>
                <c:pt idx="230">
                  <c:v>-6.25</c:v>
                </c:pt>
                <c:pt idx="231">
                  <c:v>-6.25</c:v>
                </c:pt>
                <c:pt idx="232">
                  <c:v>-6.25</c:v>
                </c:pt>
                <c:pt idx="233">
                  <c:v>-6.25</c:v>
                </c:pt>
                <c:pt idx="234">
                  <c:v>-6.25</c:v>
                </c:pt>
                <c:pt idx="235">
                  <c:v>-6.25</c:v>
                </c:pt>
                <c:pt idx="236">
                  <c:v>-6.25</c:v>
                </c:pt>
                <c:pt idx="237">
                  <c:v>-6.25</c:v>
                </c:pt>
                <c:pt idx="238">
                  <c:v>-6.25</c:v>
                </c:pt>
                <c:pt idx="239">
                  <c:v>-6.25</c:v>
                </c:pt>
                <c:pt idx="240">
                  <c:v>-6.25</c:v>
                </c:pt>
                <c:pt idx="241">
                  <c:v>-6.25</c:v>
                </c:pt>
                <c:pt idx="242">
                  <c:v>-6.25</c:v>
                </c:pt>
                <c:pt idx="243">
                  <c:v>-6.25</c:v>
                </c:pt>
                <c:pt idx="244">
                  <c:v>-6.25</c:v>
                </c:pt>
                <c:pt idx="245">
                  <c:v>-6.25</c:v>
                </c:pt>
                <c:pt idx="246">
                  <c:v>-6.25</c:v>
                </c:pt>
                <c:pt idx="247">
                  <c:v>-6.25</c:v>
                </c:pt>
                <c:pt idx="248">
                  <c:v>-6.25</c:v>
                </c:pt>
                <c:pt idx="249">
                  <c:v>-6.25</c:v>
                </c:pt>
                <c:pt idx="250">
                  <c:v>-6.25</c:v>
                </c:pt>
                <c:pt idx="251">
                  <c:v>-6.25</c:v>
                </c:pt>
                <c:pt idx="252">
                  <c:v>-6.25</c:v>
                </c:pt>
                <c:pt idx="253">
                  <c:v>-6.25</c:v>
                </c:pt>
                <c:pt idx="254">
                  <c:v>-6.25</c:v>
                </c:pt>
                <c:pt idx="255">
                  <c:v>-6.25</c:v>
                </c:pt>
                <c:pt idx="256">
                  <c:v>-6.25</c:v>
                </c:pt>
                <c:pt idx="257">
                  <c:v>-6.25</c:v>
                </c:pt>
                <c:pt idx="258">
                  <c:v>-6.25</c:v>
                </c:pt>
                <c:pt idx="259">
                  <c:v>-6.25</c:v>
                </c:pt>
                <c:pt idx="260">
                  <c:v>-6.25</c:v>
                </c:pt>
                <c:pt idx="261">
                  <c:v>-6.25</c:v>
                </c:pt>
                <c:pt idx="262">
                  <c:v>-6.25</c:v>
                </c:pt>
                <c:pt idx="263">
                  <c:v>-6.25</c:v>
                </c:pt>
                <c:pt idx="264">
                  <c:v>-6.25</c:v>
                </c:pt>
                <c:pt idx="265">
                  <c:v>-6.25</c:v>
                </c:pt>
                <c:pt idx="266">
                  <c:v>-6.25</c:v>
                </c:pt>
                <c:pt idx="267">
                  <c:v>-6.25</c:v>
                </c:pt>
                <c:pt idx="268">
                  <c:v>-6.25</c:v>
                </c:pt>
                <c:pt idx="269">
                  <c:v>-6.25</c:v>
                </c:pt>
                <c:pt idx="270">
                  <c:v>-6.25</c:v>
                </c:pt>
                <c:pt idx="271">
                  <c:v>-6.25</c:v>
                </c:pt>
                <c:pt idx="272">
                  <c:v>-6.25</c:v>
                </c:pt>
                <c:pt idx="273">
                  <c:v>-6.25</c:v>
                </c:pt>
                <c:pt idx="274">
                  <c:v>-6.25</c:v>
                </c:pt>
                <c:pt idx="275">
                  <c:v>-6.25</c:v>
                </c:pt>
                <c:pt idx="276">
                  <c:v>-6.25</c:v>
                </c:pt>
                <c:pt idx="277">
                  <c:v>-6.25</c:v>
                </c:pt>
                <c:pt idx="278">
                  <c:v>-6.25</c:v>
                </c:pt>
                <c:pt idx="279">
                  <c:v>-6.25</c:v>
                </c:pt>
                <c:pt idx="280">
                  <c:v>-6.25</c:v>
                </c:pt>
                <c:pt idx="281">
                  <c:v>-6.25</c:v>
                </c:pt>
                <c:pt idx="282">
                  <c:v>-6.25</c:v>
                </c:pt>
                <c:pt idx="283">
                  <c:v>-6.25</c:v>
                </c:pt>
                <c:pt idx="284">
                  <c:v>-6.25</c:v>
                </c:pt>
                <c:pt idx="285">
                  <c:v>-6.25</c:v>
                </c:pt>
                <c:pt idx="286">
                  <c:v>-6.25</c:v>
                </c:pt>
                <c:pt idx="287">
                  <c:v>-6.25</c:v>
                </c:pt>
                <c:pt idx="288">
                  <c:v>-6.25</c:v>
                </c:pt>
                <c:pt idx="289">
                  <c:v>-6.25</c:v>
                </c:pt>
                <c:pt idx="290">
                  <c:v>-6.25</c:v>
                </c:pt>
                <c:pt idx="291">
                  <c:v>-6.25</c:v>
                </c:pt>
                <c:pt idx="292">
                  <c:v>-6.25</c:v>
                </c:pt>
                <c:pt idx="293">
                  <c:v>-6.25</c:v>
                </c:pt>
                <c:pt idx="294">
                  <c:v>-6.25</c:v>
                </c:pt>
                <c:pt idx="295">
                  <c:v>-6.25</c:v>
                </c:pt>
                <c:pt idx="296">
                  <c:v>-6.25</c:v>
                </c:pt>
                <c:pt idx="297">
                  <c:v>-6.25</c:v>
                </c:pt>
                <c:pt idx="298">
                  <c:v>-6.25</c:v>
                </c:pt>
                <c:pt idx="299">
                  <c:v>-6.25</c:v>
                </c:pt>
                <c:pt idx="300">
                  <c:v>-6.25</c:v>
                </c:pt>
                <c:pt idx="301">
                  <c:v>-6.25</c:v>
                </c:pt>
                <c:pt idx="302">
                  <c:v>-6.25</c:v>
                </c:pt>
                <c:pt idx="303">
                  <c:v>-6.25</c:v>
                </c:pt>
                <c:pt idx="304">
                  <c:v>-6.25</c:v>
                </c:pt>
                <c:pt idx="305">
                  <c:v>-6.25</c:v>
                </c:pt>
                <c:pt idx="306">
                  <c:v>-6.25</c:v>
                </c:pt>
                <c:pt idx="307">
                  <c:v>-6.25</c:v>
                </c:pt>
                <c:pt idx="308">
                  <c:v>-6.25</c:v>
                </c:pt>
                <c:pt idx="309">
                  <c:v>-6.25</c:v>
                </c:pt>
                <c:pt idx="310">
                  <c:v>-6.25</c:v>
                </c:pt>
                <c:pt idx="311">
                  <c:v>-6.25</c:v>
                </c:pt>
                <c:pt idx="312">
                  <c:v>-6.25</c:v>
                </c:pt>
                <c:pt idx="313">
                  <c:v>-6.25</c:v>
                </c:pt>
                <c:pt idx="314">
                  <c:v>-6.25</c:v>
                </c:pt>
                <c:pt idx="315">
                  <c:v>-6.25</c:v>
                </c:pt>
                <c:pt idx="316">
                  <c:v>-6.25</c:v>
                </c:pt>
                <c:pt idx="317">
                  <c:v>-6.25</c:v>
                </c:pt>
                <c:pt idx="318">
                  <c:v>-6.25</c:v>
                </c:pt>
                <c:pt idx="319">
                  <c:v>-6.25</c:v>
                </c:pt>
                <c:pt idx="320">
                  <c:v>-6.25</c:v>
                </c:pt>
                <c:pt idx="321">
                  <c:v>-6.25</c:v>
                </c:pt>
                <c:pt idx="322">
                  <c:v>-6.25</c:v>
                </c:pt>
                <c:pt idx="323">
                  <c:v>-6.25</c:v>
                </c:pt>
                <c:pt idx="324">
                  <c:v>-6.25</c:v>
                </c:pt>
                <c:pt idx="325">
                  <c:v>-6.25</c:v>
                </c:pt>
                <c:pt idx="326">
                  <c:v>-6.25</c:v>
                </c:pt>
                <c:pt idx="327">
                  <c:v>-6.25</c:v>
                </c:pt>
                <c:pt idx="328">
                  <c:v>-6.25</c:v>
                </c:pt>
                <c:pt idx="329">
                  <c:v>-6.25</c:v>
                </c:pt>
                <c:pt idx="330">
                  <c:v>-6.25</c:v>
                </c:pt>
                <c:pt idx="331">
                  <c:v>-6.25</c:v>
                </c:pt>
                <c:pt idx="332">
                  <c:v>-6.25</c:v>
                </c:pt>
                <c:pt idx="333">
                  <c:v>-6.25</c:v>
                </c:pt>
                <c:pt idx="334">
                  <c:v>-6.25</c:v>
                </c:pt>
                <c:pt idx="335">
                  <c:v>-6.25</c:v>
                </c:pt>
                <c:pt idx="336">
                  <c:v>-6.25</c:v>
                </c:pt>
                <c:pt idx="337">
                  <c:v>-6.25</c:v>
                </c:pt>
                <c:pt idx="338">
                  <c:v>-6.25</c:v>
                </c:pt>
                <c:pt idx="339">
                  <c:v>-6.25</c:v>
                </c:pt>
                <c:pt idx="340">
                  <c:v>-6.25</c:v>
                </c:pt>
                <c:pt idx="341">
                  <c:v>-6.25</c:v>
                </c:pt>
                <c:pt idx="342">
                  <c:v>-6.25</c:v>
                </c:pt>
                <c:pt idx="343">
                  <c:v>-6.25</c:v>
                </c:pt>
                <c:pt idx="344">
                  <c:v>-6.25</c:v>
                </c:pt>
                <c:pt idx="345">
                  <c:v>-6.25</c:v>
                </c:pt>
                <c:pt idx="346">
                  <c:v>-6.25</c:v>
                </c:pt>
                <c:pt idx="347">
                  <c:v>-6.25</c:v>
                </c:pt>
                <c:pt idx="348">
                  <c:v>-6.25</c:v>
                </c:pt>
                <c:pt idx="349">
                  <c:v>-6.25</c:v>
                </c:pt>
                <c:pt idx="350">
                  <c:v>-6.25</c:v>
                </c:pt>
                <c:pt idx="351">
                  <c:v>-6.25</c:v>
                </c:pt>
                <c:pt idx="352">
                  <c:v>-6.25</c:v>
                </c:pt>
                <c:pt idx="353">
                  <c:v>-6.25</c:v>
                </c:pt>
                <c:pt idx="354">
                  <c:v>-6.25</c:v>
                </c:pt>
                <c:pt idx="355">
                  <c:v>-6.25</c:v>
                </c:pt>
                <c:pt idx="356">
                  <c:v>-6.25</c:v>
                </c:pt>
                <c:pt idx="357">
                  <c:v>-6.25</c:v>
                </c:pt>
                <c:pt idx="358">
                  <c:v>-6.25</c:v>
                </c:pt>
                <c:pt idx="359">
                  <c:v>-6.25</c:v>
                </c:pt>
                <c:pt idx="360">
                  <c:v>-6.25</c:v>
                </c:pt>
                <c:pt idx="361">
                  <c:v>-6.25</c:v>
                </c:pt>
                <c:pt idx="362">
                  <c:v>-6.25</c:v>
                </c:pt>
                <c:pt idx="363">
                  <c:v>-6.25</c:v>
                </c:pt>
                <c:pt idx="364">
                  <c:v>-6.25</c:v>
                </c:pt>
                <c:pt idx="365">
                  <c:v>-6.25</c:v>
                </c:pt>
                <c:pt idx="366">
                  <c:v>-6.25</c:v>
                </c:pt>
                <c:pt idx="367">
                  <c:v>-6.25</c:v>
                </c:pt>
                <c:pt idx="368">
                  <c:v>-6.25</c:v>
                </c:pt>
                <c:pt idx="369">
                  <c:v>-6.25</c:v>
                </c:pt>
                <c:pt idx="370">
                  <c:v>-6.25</c:v>
                </c:pt>
                <c:pt idx="371">
                  <c:v>-6.25</c:v>
                </c:pt>
                <c:pt idx="372">
                  <c:v>-6.25</c:v>
                </c:pt>
                <c:pt idx="373">
                  <c:v>-6.25</c:v>
                </c:pt>
                <c:pt idx="374">
                  <c:v>-6.25</c:v>
                </c:pt>
                <c:pt idx="375">
                  <c:v>-6.25</c:v>
                </c:pt>
                <c:pt idx="376">
                  <c:v>-6.25</c:v>
                </c:pt>
                <c:pt idx="377">
                  <c:v>-6.25</c:v>
                </c:pt>
                <c:pt idx="378">
                  <c:v>-6.25</c:v>
                </c:pt>
                <c:pt idx="379">
                  <c:v>-6.25</c:v>
                </c:pt>
                <c:pt idx="380">
                  <c:v>-6.25</c:v>
                </c:pt>
                <c:pt idx="381">
                  <c:v>-6.25</c:v>
                </c:pt>
                <c:pt idx="382">
                  <c:v>-6.25</c:v>
                </c:pt>
                <c:pt idx="383">
                  <c:v>-6.25</c:v>
                </c:pt>
                <c:pt idx="384">
                  <c:v>-6.25</c:v>
                </c:pt>
                <c:pt idx="385">
                  <c:v>-6.25</c:v>
                </c:pt>
                <c:pt idx="386">
                  <c:v>-6.25</c:v>
                </c:pt>
                <c:pt idx="387">
                  <c:v>-6.25</c:v>
                </c:pt>
                <c:pt idx="388">
                  <c:v>-6.25</c:v>
                </c:pt>
                <c:pt idx="389">
                  <c:v>-6.25</c:v>
                </c:pt>
                <c:pt idx="390">
                  <c:v>-6.25</c:v>
                </c:pt>
                <c:pt idx="391">
                  <c:v>-6.25</c:v>
                </c:pt>
                <c:pt idx="392">
                  <c:v>-6.25</c:v>
                </c:pt>
                <c:pt idx="393">
                  <c:v>-6.25</c:v>
                </c:pt>
                <c:pt idx="394">
                  <c:v>-6.25</c:v>
                </c:pt>
                <c:pt idx="395">
                  <c:v>-6.25</c:v>
                </c:pt>
                <c:pt idx="396">
                  <c:v>-6.25</c:v>
                </c:pt>
                <c:pt idx="397">
                  <c:v>-6.25</c:v>
                </c:pt>
                <c:pt idx="398">
                  <c:v>-6.25</c:v>
                </c:pt>
                <c:pt idx="399">
                  <c:v>-6.25</c:v>
                </c:pt>
                <c:pt idx="400">
                  <c:v>-6.25</c:v>
                </c:pt>
                <c:pt idx="401">
                  <c:v>-6.25</c:v>
                </c:pt>
                <c:pt idx="402">
                  <c:v>-6.25</c:v>
                </c:pt>
                <c:pt idx="403">
                  <c:v>-6.25</c:v>
                </c:pt>
                <c:pt idx="404">
                  <c:v>-6.25</c:v>
                </c:pt>
                <c:pt idx="405">
                  <c:v>-6.25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87608"/>
        <c:axId val="1"/>
      </c:lineChart>
      <c:catAx>
        <c:axId val="207187608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10"/>
          <c:min val="-4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Confidence balance, %</a:t>
                </a:r>
              </a:p>
            </c:rich>
          </c:tx>
          <c:layout>
            <c:manualLayout>
              <c:xMode val="edge"/>
              <c:yMode val="edge"/>
              <c:x val="0"/>
              <c:y val="0.17399618837454237"/>
            </c:manualLayout>
          </c:layout>
          <c:overlay val="0"/>
          <c:spPr>
            <a:noFill/>
            <a:ln w="45552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207187608"/>
        <c:crosses val="autoZero"/>
        <c:crossBetween val="between"/>
        <c:majorUnit val="5"/>
        <c:minorUnit val="1"/>
      </c:valAx>
      <c:spPr>
        <a:solidFill>
          <a:srgbClr val="FFFFFF"/>
        </a:solidFill>
        <a:ln w="1905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0.89658</cdr:x>
      <cdr:y>0.04904</cdr:y>
    </cdr:from>
    <cdr:to>
      <cdr:x>0.89658</cdr:x>
      <cdr:y>0.85647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FC06B2B5-41D4-485C-9B30-C0E6FEC44C60}"/>
            </a:ext>
          </a:extLst>
        </cdr:cNvPr>
        <cdr:cNvCxnSpPr/>
      </cdr:nvCxnSpPr>
      <cdr:spPr>
        <a:xfrm xmlns:a="http://schemas.openxmlformats.org/drawingml/2006/main">
          <a:off x="9254965" y="296067"/>
          <a:ext cx="0" cy="4874668"/>
        </a:xfrm>
        <a:prstGeom xmlns:a="http://schemas.openxmlformats.org/drawingml/2006/main" prst="line">
          <a:avLst/>
        </a:prstGeom>
        <a:ln xmlns:a="http://schemas.openxmlformats.org/drawingml/2006/main" w="1905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0.68272</cdr:x>
      <cdr:y>0.04756</cdr:y>
    </cdr:from>
    <cdr:to>
      <cdr:x>0.68272</cdr:x>
      <cdr:y>0.855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BB957966-8A1A-431C-9B48-C98366CF7559}"/>
            </a:ext>
          </a:extLst>
        </cdr:cNvPr>
        <cdr:cNvCxnSpPr/>
      </cdr:nvCxnSpPr>
      <cdr:spPr>
        <a:xfrm xmlns:a="http://schemas.openxmlformats.org/drawingml/2006/main">
          <a:off x="7047436" y="287149"/>
          <a:ext cx="0" cy="4874727"/>
        </a:xfrm>
        <a:prstGeom xmlns:a="http://schemas.openxmlformats.org/drawingml/2006/main" prst="line">
          <a:avLst/>
        </a:prstGeom>
        <a:ln xmlns:a="http://schemas.openxmlformats.org/drawingml/2006/main" w="1905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0.32224</cdr:x>
      <cdr:y>0.04497</cdr:y>
    </cdr:from>
    <cdr:to>
      <cdr:x>0.32224</cdr:x>
      <cdr:y>0.85241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46033F6D-BCD9-41EB-9AC3-075AA99BBB07}"/>
            </a:ext>
          </a:extLst>
        </cdr:cNvPr>
        <cdr:cNvCxnSpPr/>
      </cdr:nvCxnSpPr>
      <cdr:spPr>
        <a:xfrm xmlns:a="http://schemas.openxmlformats.org/drawingml/2006/main">
          <a:off x="2913818" y="271518"/>
          <a:ext cx="0" cy="4874698"/>
        </a:xfrm>
        <a:prstGeom xmlns:a="http://schemas.openxmlformats.org/drawingml/2006/main" prst="line">
          <a:avLst/>
        </a:prstGeom>
        <a:ln xmlns:a="http://schemas.openxmlformats.org/drawingml/2006/main" w="19050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0.19232</cdr:x>
      <cdr:y>0.71023</cdr:y>
    </cdr:from>
    <cdr:to>
      <cdr:x>0.32475</cdr:x>
      <cdr:y>0.84023</cdr:y>
    </cdr:to>
    <cdr:sp macro="" textlink="">
      <cdr:nvSpPr>
        <cdr:cNvPr id="6" name="TextBox 2">
          <a:extLst xmlns:a="http://schemas.openxmlformats.org/drawingml/2006/main">
            <a:ext uri="{FF2B5EF4-FFF2-40B4-BE49-F238E27FC236}">
              <a16:creationId xmlns:a16="http://schemas.microsoft.com/office/drawing/2014/main" id="{97BB3CA8-F6E1-4045-89D7-7908915806C9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5184" y="4287819"/>
          <a:ext cx="1367035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5392"/>
              </a:solidFill>
              <a:latin typeface="Arial" panose="020B0604020202020204" pitchFamily="34" charset="0"/>
              <a:cs typeface="Arial" panose="020B0604020202020204" pitchFamily="34" charset="0"/>
            </a:rPr>
            <a:t>UK suspends membership of ERM</a:t>
          </a:r>
        </a:p>
      </cdr:txBody>
    </cdr:sp>
  </cdr:relSizeAnchor>
  <cdr:relSizeAnchor xmlns:cdr="http://schemas.openxmlformats.org/drawingml/2006/chartDrawing">
    <cdr:from>
      <cdr:x>0.56753</cdr:x>
      <cdr:y>0.70222</cdr:y>
    </cdr:from>
    <cdr:to>
      <cdr:x>0.70109</cdr:x>
      <cdr:y>0.83222</cdr:y>
    </cdr:to>
    <cdr:sp macro="" textlink="">
      <cdr:nvSpPr>
        <cdr:cNvPr id="7" name="TextBox 2">
          <a:extLst xmlns:a="http://schemas.openxmlformats.org/drawingml/2006/main">
            <a:ext uri="{FF2B5EF4-FFF2-40B4-BE49-F238E27FC236}">
              <a16:creationId xmlns:a16="http://schemas.microsoft.com/office/drawing/2014/main" id="{EBAD34C4-764E-4466-BFDC-23DBC1820FE6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58353" y="4239464"/>
          <a:ext cx="1378724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5392"/>
              </a:solidFill>
              <a:latin typeface="Arial" panose="020B0604020202020204" pitchFamily="34" charset="0"/>
              <a:cs typeface="Arial" panose="020B0604020202020204" pitchFamily="34" charset="0"/>
            </a:rPr>
            <a:t>Run on Northern Rock bank</a:t>
          </a:r>
        </a:p>
      </cdr:txBody>
    </cdr:sp>
  </cdr:relSizeAnchor>
  <cdr:relSizeAnchor xmlns:cdr="http://schemas.openxmlformats.org/drawingml/2006/chartDrawing">
    <cdr:from>
      <cdr:x>0.74329</cdr:x>
      <cdr:y>0.69677</cdr:y>
    </cdr:from>
    <cdr:to>
      <cdr:x>0.90802</cdr:x>
      <cdr:y>0.82677</cdr:y>
    </cdr:to>
    <cdr:sp macro="" textlink="">
      <cdr:nvSpPr>
        <cdr:cNvPr id="8" name="TextBox 2">
          <a:extLst xmlns:a="http://schemas.openxmlformats.org/drawingml/2006/main">
            <a:ext uri="{FF2B5EF4-FFF2-40B4-BE49-F238E27FC236}">
              <a16:creationId xmlns:a16="http://schemas.microsoft.com/office/drawing/2014/main" id="{E7BF013B-8853-4926-A64A-DA8116A64F94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72638" y="4206565"/>
          <a:ext cx="1700457" cy="78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00000"/>
            </a:lnSpc>
            <a:spcBef>
              <a:spcPct val="0"/>
            </a:spcBef>
            <a:buFontTx/>
            <a:buNone/>
          </a:pPr>
          <a:r>
            <a:rPr lang="en-GB" altLang="en-US" sz="1500" dirty="0">
              <a:solidFill>
                <a:srgbClr val="005392"/>
              </a:solidFill>
              <a:latin typeface="Arial" panose="020B0604020202020204" pitchFamily="34" charset="0"/>
              <a:cs typeface="Arial" panose="020B0604020202020204" pitchFamily="34" charset="0"/>
            </a:rPr>
            <a:t>Referendum on UK membership of EU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ADD2A3-8586-43C0-8E6E-48E7F8984E7C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9913A-6FB9-4117-9064-585499F9FA1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68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59E6B0-9A07-42B5-85D4-9B1241BFCF30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207B2-5B8A-44A0-97CE-A0BB450F932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05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5F2A0B-4998-48C2-A383-29C6A81911CE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49C74-D9A0-4020-B17C-B82967B7B2C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4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D6A3BC-1FD4-461C-984E-FFD63FA6D8D2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227A5-F410-4AA3-8347-A38AA98291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8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4004A-4D2C-445A-8B69-2EE794803917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0EA94-FF70-44A5-AF4D-1F25E7AD7A4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77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B9A202-88B9-47BE-A712-0E26686EFCCB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A8EC6-4D1D-4117-ACCF-FA2166DF432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5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A37869-30DA-48B1-AA57-B3B0C78FAD01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84A0C-BC3D-42F5-B58E-2713C107DA1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37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73824B-9332-4B33-BAE8-3D1E10CA7F31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0C3070-A230-4265-8C75-6E175F0AF25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19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A1D043-5F57-4B0A-98C2-F06740D6D279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09F92-F5C5-475E-AC57-FBE89175BD7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97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6D8EEE-E6CA-4DD3-A8DE-CC200E91168F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5E05E-F349-46ED-9D2E-1BC446FE3A7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4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43ED55-D389-4FFB-AA2A-D48BE8B1461B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A5C45-6AF2-409D-A143-940EA3F947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66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625FF3-EE88-4B57-84B3-72EEC5DCF31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1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https://ec.europa.eu/info/business-economy-euro/indicators-statistics/economic-databases/business-and-consumer-surveys/download-business-and-consumer-survey-data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0FCCFCD-59CF-4973-B724-2D941558F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417066"/>
              </p:ext>
            </p:extLst>
          </p:nvPr>
        </p:nvGraphicFramePr>
        <p:xfrm>
          <a:off x="895628" y="50800"/>
          <a:ext cx="10322560" cy="6345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396039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1. Consumer confidence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1574801" y="6088064"/>
            <a:ext cx="90138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sz="14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Business and Consumer Surveys</a:t>
            </a: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(European Commission)</a:t>
            </a:r>
          </a:p>
        </p:txBody>
      </p:sp>
      <p:sp>
        <p:nvSpPr>
          <p:cNvPr id="3077" name="TextBox 2">
            <a:extLst>
              <a:ext uri="{FF2B5EF4-FFF2-40B4-BE49-F238E27FC236}">
                <a16:creationId xmlns:a16="http://schemas.microsoft.com/office/drawing/2014/main" id="{97BB3CA8-F6E1-4045-89D7-790891580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5507" y="2622645"/>
            <a:ext cx="1570008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7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Long-term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7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(median)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5818AA-2501-4A97-94CC-373A4AB4623C}"/>
              </a:ext>
            </a:extLst>
          </p:cNvPr>
          <p:cNvCxnSpPr>
            <a:cxnSpLocks/>
            <a:stCxn id="3077" idx="0"/>
          </p:cNvCxnSpPr>
          <p:nvPr/>
        </p:nvCxnSpPr>
        <p:spPr>
          <a:xfrm flipV="1">
            <a:off x="7080511" y="2043635"/>
            <a:ext cx="9642" cy="579010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1034</TotalTime>
  <Words>41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81</cp:revision>
  <dcterms:created xsi:type="dcterms:W3CDTF">2015-12-17T12:14:16Z</dcterms:created>
  <dcterms:modified xsi:type="dcterms:W3CDTF">2018-11-08T10:57:22Z</dcterms:modified>
</cp:coreProperties>
</file>