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72730690967"/>
          <c:y val="4.5889101338432124E-2"/>
          <c:w val="0.81842541803061131"/>
          <c:h val="0.81070745697896751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UK</c:v>
                </c:pt>
              </c:strCache>
            </c:strRef>
          </c:tx>
          <c:spPr>
            <a:ln w="3172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Sheet1!$A$2:$A$412</c:f>
              <c:numCache>
                <c:formatCode>mmm\-yy</c:formatCode>
                <c:ptCount val="411"/>
                <c:pt idx="0">
                  <c:v>31078</c:v>
                </c:pt>
                <c:pt idx="1">
                  <c:v>31106</c:v>
                </c:pt>
                <c:pt idx="2">
                  <c:v>31137</c:v>
                </c:pt>
                <c:pt idx="3">
                  <c:v>31167</c:v>
                </c:pt>
                <c:pt idx="4">
                  <c:v>31198</c:v>
                </c:pt>
                <c:pt idx="5">
                  <c:v>31228</c:v>
                </c:pt>
                <c:pt idx="6">
                  <c:v>31259</c:v>
                </c:pt>
                <c:pt idx="7">
                  <c:v>31290</c:v>
                </c:pt>
                <c:pt idx="8">
                  <c:v>31320</c:v>
                </c:pt>
                <c:pt idx="9">
                  <c:v>31351</c:v>
                </c:pt>
                <c:pt idx="10">
                  <c:v>31381</c:v>
                </c:pt>
                <c:pt idx="11">
                  <c:v>31412</c:v>
                </c:pt>
                <c:pt idx="12">
                  <c:v>31443</c:v>
                </c:pt>
                <c:pt idx="13">
                  <c:v>31471</c:v>
                </c:pt>
                <c:pt idx="14">
                  <c:v>31502</c:v>
                </c:pt>
                <c:pt idx="15">
                  <c:v>31532</c:v>
                </c:pt>
                <c:pt idx="16">
                  <c:v>31563</c:v>
                </c:pt>
                <c:pt idx="17">
                  <c:v>31593</c:v>
                </c:pt>
                <c:pt idx="18">
                  <c:v>31624</c:v>
                </c:pt>
                <c:pt idx="19">
                  <c:v>31655</c:v>
                </c:pt>
                <c:pt idx="20">
                  <c:v>31685</c:v>
                </c:pt>
                <c:pt idx="21">
                  <c:v>31716</c:v>
                </c:pt>
                <c:pt idx="22">
                  <c:v>31746</c:v>
                </c:pt>
                <c:pt idx="23">
                  <c:v>31777</c:v>
                </c:pt>
                <c:pt idx="24">
                  <c:v>31808</c:v>
                </c:pt>
                <c:pt idx="25">
                  <c:v>31836</c:v>
                </c:pt>
                <c:pt idx="26">
                  <c:v>31867</c:v>
                </c:pt>
                <c:pt idx="27">
                  <c:v>31897</c:v>
                </c:pt>
                <c:pt idx="28">
                  <c:v>31928</c:v>
                </c:pt>
                <c:pt idx="29">
                  <c:v>31958</c:v>
                </c:pt>
                <c:pt idx="30">
                  <c:v>31989</c:v>
                </c:pt>
                <c:pt idx="31">
                  <c:v>32020</c:v>
                </c:pt>
                <c:pt idx="32">
                  <c:v>32050</c:v>
                </c:pt>
                <c:pt idx="33">
                  <c:v>32081</c:v>
                </c:pt>
                <c:pt idx="34">
                  <c:v>32111</c:v>
                </c:pt>
                <c:pt idx="35">
                  <c:v>32142</c:v>
                </c:pt>
                <c:pt idx="36">
                  <c:v>32173</c:v>
                </c:pt>
                <c:pt idx="37">
                  <c:v>32202</c:v>
                </c:pt>
                <c:pt idx="38">
                  <c:v>32233</c:v>
                </c:pt>
                <c:pt idx="39">
                  <c:v>32263</c:v>
                </c:pt>
                <c:pt idx="40">
                  <c:v>32294</c:v>
                </c:pt>
                <c:pt idx="41">
                  <c:v>32324</c:v>
                </c:pt>
                <c:pt idx="42">
                  <c:v>32355</c:v>
                </c:pt>
                <c:pt idx="43">
                  <c:v>32386</c:v>
                </c:pt>
                <c:pt idx="44">
                  <c:v>32416</c:v>
                </c:pt>
                <c:pt idx="45">
                  <c:v>32447</c:v>
                </c:pt>
                <c:pt idx="46">
                  <c:v>32477</c:v>
                </c:pt>
                <c:pt idx="47">
                  <c:v>32508</c:v>
                </c:pt>
                <c:pt idx="48">
                  <c:v>32539</c:v>
                </c:pt>
                <c:pt idx="49">
                  <c:v>32567</c:v>
                </c:pt>
                <c:pt idx="50">
                  <c:v>32598</c:v>
                </c:pt>
                <c:pt idx="51">
                  <c:v>32628</c:v>
                </c:pt>
                <c:pt idx="52">
                  <c:v>32659</c:v>
                </c:pt>
                <c:pt idx="53">
                  <c:v>32689</c:v>
                </c:pt>
                <c:pt idx="54">
                  <c:v>32720</c:v>
                </c:pt>
                <c:pt idx="55">
                  <c:v>32751</c:v>
                </c:pt>
                <c:pt idx="56">
                  <c:v>32781</c:v>
                </c:pt>
                <c:pt idx="57">
                  <c:v>32812</c:v>
                </c:pt>
                <c:pt idx="58">
                  <c:v>32842</c:v>
                </c:pt>
                <c:pt idx="59">
                  <c:v>32873</c:v>
                </c:pt>
                <c:pt idx="60">
                  <c:v>32904</c:v>
                </c:pt>
                <c:pt idx="61">
                  <c:v>32932</c:v>
                </c:pt>
                <c:pt idx="62">
                  <c:v>32963</c:v>
                </c:pt>
                <c:pt idx="63">
                  <c:v>32993</c:v>
                </c:pt>
                <c:pt idx="64">
                  <c:v>33024</c:v>
                </c:pt>
                <c:pt idx="65">
                  <c:v>33054</c:v>
                </c:pt>
                <c:pt idx="66">
                  <c:v>33085</c:v>
                </c:pt>
                <c:pt idx="67">
                  <c:v>33116</c:v>
                </c:pt>
                <c:pt idx="68">
                  <c:v>33146</c:v>
                </c:pt>
                <c:pt idx="69">
                  <c:v>33177</c:v>
                </c:pt>
                <c:pt idx="70">
                  <c:v>33207</c:v>
                </c:pt>
                <c:pt idx="71">
                  <c:v>33238</c:v>
                </c:pt>
                <c:pt idx="72">
                  <c:v>33269</c:v>
                </c:pt>
                <c:pt idx="73">
                  <c:v>33297</c:v>
                </c:pt>
                <c:pt idx="74">
                  <c:v>33328</c:v>
                </c:pt>
                <c:pt idx="75">
                  <c:v>33358</c:v>
                </c:pt>
                <c:pt idx="76">
                  <c:v>33389</c:v>
                </c:pt>
                <c:pt idx="77">
                  <c:v>33419</c:v>
                </c:pt>
                <c:pt idx="78">
                  <c:v>33450</c:v>
                </c:pt>
                <c:pt idx="79">
                  <c:v>33481</c:v>
                </c:pt>
                <c:pt idx="80">
                  <c:v>33511</c:v>
                </c:pt>
                <c:pt idx="81">
                  <c:v>33542</c:v>
                </c:pt>
                <c:pt idx="82">
                  <c:v>33572</c:v>
                </c:pt>
                <c:pt idx="83">
                  <c:v>33603</c:v>
                </c:pt>
                <c:pt idx="84">
                  <c:v>33634</c:v>
                </c:pt>
                <c:pt idx="85">
                  <c:v>33663</c:v>
                </c:pt>
                <c:pt idx="86">
                  <c:v>33694</c:v>
                </c:pt>
                <c:pt idx="87">
                  <c:v>33724</c:v>
                </c:pt>
                <c:pt idx="88">
                  <c:v>33755</c:v>
                </c:pt>
                <c:pt idx="89">
                  <c:v>33785</c:v>
                </c:pt>
                <c:pt idx="90">
                  <c:v>33816</c:v>
                </c:pt>
                <c:pt idx="91">
                  <c:v>33847</c:v>
                </c:pt>
                <c:pt idx="92">
                  <c:v>33877</c:v>
                </c:pt>
                <c:pt idx="93">
                  <c:v>33908</c:v>
                </c:pt>
                <c:pt idx="94">
                  <c:v>33938</c:v>
                </c:pt>
                <c:pt idx="95">
                  <c:v>33969</c:v>
                </c:pt>
                <c:pt idx="96">
                  <c:v>34000</c:v>
                </c:pt>
                <c:pt idx="97">
                  <c:v>34028</c:v>
                </c:pt>
                <c:pt idx="98">
                  <c:v>34059</c:v>
                </c:pt>
                <c:pt idx="99">
                  <c:v>34089</c:v>
                </c:pt>
                <c:pt idx="100">
                  <c:v>34120</c:v>
                </c:pt>
                <c:pt idx="101">
                  <c:v>34150</c:v>
                </c:pt>
                <c:pt idx="102">
                  <c:v>34181</c:v>
                </c:pt>
                <c:pt idx="103">
                  <c:v>34212</c:v>
                </c:pt>
                <c:pt idx="104">
                  <c:v>34242</c:v>
                </c:pt>
                <c:pt idx="105">
                  <c:v>34273</c:v>
                </c:pt>
                <c:pt idx="106">
                  <c:v>34303</c:v>
                </c:pt>
                <c:pt idx="107">
                  <c:v>34334</c:v>
                </c:pt>
                <c:pt idx="108">
                  <c:v>34365</c:v>
                </c:pt>
                <c:pt idx="109">
                  <c:v>34393</c:v>
                </c:pt>
                <c:pt idx="110">
                  <c:v>34424</c:v>
                </c:pt>
                <c:pt idx="111">
                  <c:v>34454</c:v>
                </c:pt>
                <c:pt idx="112">
                  <c:v>34485</c:v>
                </c:pt>
                <c:pt idx="113">
                  <c:v>34515</c:v>
                </c:pt>
                <c:pt idx="114">
                  <c:v>34546</c:v>
                </c:pt>
                <c:pt idx="115">
                  <c:v>34577</c:v>
                </c:pt>
                <c:pt idx="116">
                  <c:v>34607</c:v>
                </c:pt>
                <c:pt idx="117">
                  <c:v>34638</c:v>
                </c:pt>
                <c:pt idx="118">
                  <c:v>34668</c:v>
                </c:pt>
                <c:pt idx="119">
                  <c:v>34699</c:v>
                </c:pt>
                <c:pt idx="120">
                  <c:v>34730</c:v>
                </c:pt>
                <c:pt idx="121">
                  <c:v>34758</c:v>
                </c:pt>
                <c:pt idx="122">
                  <c:v>34789</c:v>
                </c:pt>
                <c:pt idx="123">
                  <c:v>34819</c:v>
                </c:pt>
                <c:pt idx="124">
                  <c:v>34850</c:v>
                </c:pt>
                <c:pt idx="125">
                  <c:v>34880</c:v>
                </c:pt>
                <c:pt idx="126">
                  <c:v>34911</c:v>
                </c:pt>
                <c:pt idx="127">
                  <c:v>34942</c:v>
                </c:pt>
                <c:pt idx="128">
                  <c:v>34972</c:v>
                </c:pt>
                <c:pt idx="129">
                  <c:v>35003</c:v>
                </c:pt>
                <c:pt idx="130">
                  <c:v>35033</c:v>
                </c:pt>
                <c:pt idx="131">
                  <c:v>35064</c:v>
                </c:pt>
                <c:pt idx="132">
                  <c:v>35095</c:v>
                </c:pt>
                <c:pt idx="133">
                  <c:v>35124</c:v>
                </c:pt>
                <c:pt idx="134">
                  <c:v>35155</c:v>
                </c:pt>
                <c:pt idx="135">
                  <c:v>35185</c:v>
                </c:pt>
                <c:pt idx="136">
                  <c:v>35216</c:v>
                </c:pt>
                <c:pt idx="137">
                  <c:v>35246</c:v>
                </c:pt>
                <c:pt idx="138">
                  <c:v>35277</c:v>
                </c:pt>
                <c:pt idx="139">
                  <c:v>35308</c:v>
                </c:pt>
                <c:pt idx="140">
                  <c:v>35338</c:v>
                </c:pt>
                <c:pt idx="141">
                  <c:v>35369</c:v>
                </c:pt>
                <c:pt idx="142">
                  <c:v>35399</c:v>
                </c:pt>
                <c:pt idx="143">
                  <c:v>35430</c:v>
                </c:pt>
                <c:pt idx="144">
                  <c:v>35461</c:v>
                </c:pt>
                <c:pt idx="145">
                  <c:v>35489</c:v>
                </c:pt>
                <c:pt idx="146">
                  <c:v>35520</c:v>
                </c:pt>
                <c:pt idx="147">
                  <c:v>35550</c:v>
                </c:pt>
                <c:pt idx="148">
                  <c:v>35581</c:v>
                </c:pt>
                <c:pt idx="149">
                  <c:v>35611</c:v>
                </c:pt>
                <c:pt idx="150">
                  <c:v>35642</c:v>
                </c:pt>
                <c:pt idx="151">
                  <c:v>35673</c:v>
                </c:pt>
                <c:pt idx="152">
                  <c:v>35703</c:v>
                </c:pt>
                <c:pt idx="153">
                  <c:v>35734</c:v>
                </c:pt>
                <c:pt idx="154">
                  <c:v>35764</c:v>
                </c:pt>
                <c:pt idx="155">
                  <c:v>35795</c:v>
                </c:pt>
                <c:pt idx="156">
                  <c:v>35826</c:v>
                </c:pt>
                <c:pt idx="157">
                  <c:v>35854</c:v>
                </c:pt>
                <c:pt idx="158">
                  <c:v>35885</c:v>
                </c:pt>
                <c:pt idx="159">
                  <c:v>35915</c:v>
                </c:pt>
                <c:pt idx="160">
                  <c:v>35946</c:v>
                </c:pt>
                <c:pt idx="161">
                  <c:v>35976</c:v>
                </c:pt>
                <c:pt idx="162">
                  <c:v>36007</c:v>
                </c:pt>
                <c:pt idx="163">
                  <c:v>36038</c:v>
                </c:pt>
                <c:pt idx="164">
                  <c:v>36068</c:v>
                </c:pt>
                <c:pt idx="165">
                  <c:v>36099</c:v>
                </c:pt>
                <c:pt idx="166">
                  <c:v>36129</c:v>
                </c:pt>
                <c:pt idx="167">
                  <c:v>36160</c:v>
                </c:pt>
                <c:pt idx="168">
                  <c:v>36191</c:v>
                </c:pt>
                <c:pt idx="169">
                  <c:v>36219</c:v>
                </c:pt>
                <c:pt idx="170">
                  <c:v>36250</c:v>
                </c:pt>
                <c:pt idx="171">
                  <c:v>36280</c:v>
                </c:pt>
                <c:pt idx="172">
                  <c:v>36311</c:v>
                </c:pt>
                <c:pt idx="173">
                  <c:v>36341</c:v>
                </c:pt>
                <c:pt idx="174">
                  <c:v>36372</c:v>
                </c:pt>
                <c:pt idx="175">
                  <c:v>36403</c:v>
                </c:pt>
                <c:pt idx="176">
                  <c:v>36433</c:v>
                </c:pt>
                <c:pt idx="177">
                  <c:v>36464</c:v>
                </c:pt>
                <c:pt idx="178">
                  <c:v>36494</c:v>
                </c:pt>
                <c:pt idx="179">
                  <c:v>36525</c:v>
                </c:pt>
                <c:pt idx="180">
                  <c:v>36556</c:v>
                </c:pt>
                <c:pt idx="181">
                  <c:v>36585</c:v>
                </c:pt>
                <c:pt idx="182">
                  <c:v>36616</c:v>
                </c:pt>
                <c:pt idx="183">
                  <c:v>36646</c:v>
                </c:pt>
                <c:pt idx="184">
                  <c:v>36677</c:v>
                </c:pt>
                <c:pt idx="185">
                  <c:v>36707</c:v>
                </c:pt>
                <c:pt idx="186">
                  <c:v>36738</c:v>
                </c:pt>
                <c:pt idx="187">
                  <c:v>36769</c:v>
                </c:pt>
                <c:pt idx="188">
                  <c:v>36799</c:v>
                </c:pt>
                <c:pt idx="189">
                  <c:v>36830</c:v>
                </c:pt>
                <c:pt idx="190">
                  <c:v>36860</c:v>
                </c:pt>
                <c:pt idx="191">
                  <c:v>36891</c:v>
                </c:pt>
                <c:pt idx="192">
                  <c:v>36922</c:v>
                </c:pt>
                <c:pt idx="193">
                  <c:v>36950</c:v>
                </c:pt>
                <c:pt idx="194">
                  <c:v>36981</c:v>
                </c:pt>
                <c:pt idx="195">
                  <c:v>37011</c:v>
                </c:pt>
                <c:pt idx="196">
                  <c:v>37042</c:v>
                </c:pt>
                <c:pt idx="197">
                  <c:v>37072</c:v>
                </c:pt>
                <c:pt idx="198">
                  <c:v>37103</c:v>
                </c:pt>
                <c:pt idx="199">
                  <c:v>37134</c:v>
                </c:pt>
                <c:pt idx="200">
                  <c:v>37164</c:v>
                </c:pt>
                <c:pt idx="201">
                  <c:v>37195</c:v>
                </c:pt>
                <c:pt idx="202">
                  <c:v>37225</c:v>
                </c:pt>
                <c:pt idx="203">
                  <c:v>37256</c:v>
                </c:pt>
                <c:pt idx="204">
                  <c:v>37287</c:v>
                </c:pt>
                <c:pt idx="205">
                  <c:v>37315</c:v>
                </c:pt>
                <c:pt idx="206">
                  <c:v>37346</c:v>
                </c:pt>
                <c:pt idx="207">
                  <c:v>37376</c:v>
                </c:pt>
                <c:pt idx="208">
                  <c:v>37407</c:v>
                </c:pt>
                <c:pt idx="209">
                  <c:v>37437</c:v>
                </c:pt>
                <c:pt idx="210">
                  <c:v>37468</c:v>
                </c:pt>
                <c:pt idx="211">
                  <c:v>37499</c:v>
                </c:pt>
                <c:pt idx="212">
                  <c:v>37529</c:v>
                </c:pt>
                <c:pt idx="213">
                  <c:v>37560</c:v>
                </c:pt>
                <c:pt idx="214">
                  <c:v>37590</c:v>
                </c:pt>
                <c:pt idx="215">
                  <c:v>37621</c:v>
                </c:pt>
                <c:pt idx="216">
                  <c:v>37652</c:v>
                </c:pt>
                <c:pt idx="217">
                  <c:v>37680</c:v>
                </c:pt>
                <c:pt idx="218">
                  <c:v>37711</c:v>
                </c:pt>
                <c:pt idx="219">
                  <c:v>37741</c:v>
                </c:pt>
                <c:pt idx="220">
                  <c:v>37772</c:v>
                </c:pt>
                <c:pt idx="221">
                  <c:v>37802</c:v>
                </c:pt>
                <c:pt idx="222">
                  <c:v>37833</c:v>
                </c:pt>
                <c:pt idx="223">
                  <c:v>37864</c:v>
                </c:pt>
                <c:pt idx="224">
                  <c:v>37894</c:v>
                </c:pt>
                <c:pt idx="225">
                  <c:v>37925</c:v>
                </c:pt>
                <c:pt idx="226">
                  <c:v>37955</c:v>
                </c:pt>
                <c:pt idx="227">
                  <c:v>37986</c:v>
                </c:pt>
                <c:pt idx="228">
                  <c:v>38017</c:v>
                </c:pt>
                <c:pt idx="229">
                  <c:v>38046</c:v>
                </c:pt>
                <c:pt idx="230">
                  <c:v>38077</c:v>
                </c:pt>
                <c:pt idx="231">
                  <c:v>38107</c:v>
                </c:pt>
                <c:pt idx="232">
                  <c:v>38138</c:v>
                </c:pt>
                <c:pt idx="233">
                  <c:v>38168</c:v>
                </c:pt>
                <c:pt idx="234">
                  <c:v>38199</c:v>
                </c:pt>
                <c:pt idx="235">
                  <c:v>38230</c:v>
                </c:pt>
                <c:pt idx="236">
                  <c:v>38260</c:v>
                </c:pt>
                <c:pt idx="237">
                  <c:v>38291</c:v>
                </c:pt>
                <c:pt idx="238">
                  <c:v>38321</c:v>
                </c:pt>
                <c:pt idx="239">
                  <c:v>38352</c:v>
                </c:pt>
                <c:pt idx="240">
                  <c:v>38383</c:v>
                </c:pt>
                <c:pt idx="241">
                  <c:v>38411</c:v>
                </c:pt>
                <c:pt idx="242">
                  <c:v>38442</c:v>
                </c:pt>
                <c:pt idx="243">
                  <c:v>38472</c:v>
                </c:pt>
                <c:pt idx="244">
                  <c:v>38503</c:v>
                </c:pt>
                <c:pt idx="245">
                  <c:v>38533</c:v>
                </c:pt>
                <c:pt idx="246">
                  <c:v>38564</c:v>
                </c:pt>
                <c:pt idx="247">
                  <c:v>38595</c:v>
                </c:pt>
                <c:pt idx="248">
                  <c:v>38625</c:v>
                </c:pt>
                <c:pt idx="249">
                  <c:v>38656</c:v>
                </c:pt>
                <c:pt idx="250">
                  <c:v>38686</c:v>
                </c:pt>
                <c:pt idx="251">
                  <c:v>38717</c:v>
                </c:pt>
                <c:pt idx="252">
                  <c:v>38748</c:v>
                </c:pt>
                <c:pt idx="253">
                  <c:v>38776</c:v>
                </c:pt>
                <c:pt idx="254">
                  <c:v>38807</c:v>
                </c:pt>
                <c:pt idx="255">
                  <c:v>38837</c:v>
                </c:pt>
                <c:pt idx="256">
                  <c:v>38868</c:v>
                </c:pt>
                <c:pt idx="257">
                  <c:v>38898</c:v>
                </c:pt>
                <c:pt idx="258">
                  <c:v>38929</c:v>
                </c:pt>
                <c:pt idx="259">
                  <c:v>38960</c:v>
                </c:pt>
                <c:pt idx="260">
                  <c:v>38990</c:v>
                </c:pt>
                <c:pt idx="261">
                  <c:v>39021</c:v>
                </c:pt>
                <c:pt idx="262">
                  <c:v>39051</c:v>
                </c:pt>
                <c:pt idx="263">
                  <c:v>39082</c:v>
                </c:pt>
                <c:pt idx="264">
                  <c:v>39113</c:v>
                </c:pt>
                <c:pt idx="265">
                  <c:v>39141</c:v>
                </c:pt>
                <c:pt idx="266">
                  <c:v>39172</c:v>
                </c:pt>
                <c:pt idx="267">
                  <c:v>39202</c:v>
                </c:pt>
                <c:pt idx="268">
                  <c:v>39233</c:v>
                </c:pt>
                <c:pt idx="269">
                  <c:v>39263</c:v>
                </c:pt>
                <c:pt idx="270">
                  <c:v>39294</c:v>
                </c:pt>
                <c:pt idx="271">
                  <c:v>39325</c:v>
                </c:pt>
                <c:pt idx="272">
                  <c:v>39355</c:v>
                </c:pt>
                <c:pt idx="273">
                  <c:v>39386</c:v>
                </c:pt>
                <c:pt idx="274">
                  <c:v>39416</c:v>
                </c:pt>
                <c:pt idx="275">
                  <c:v>39447</c:v>
                </c:pt>
                <c:pt idx="276">
                  <c:v>39478</c:v>
                </c:pt>
                <c:pt idx="277">
                  <c:v>39507</c:v>
                </c:pt>
                <c:pt idx="278">
                  <c:v>39538</c:v>
                </c:pt>
                <c:pt idx="279">
                  <c:v>39568</c:v>
                </c:pt>
                <c:pt idx="280">
                  <c:v>39599</c:v>
                </c:pt>
                <c:pt idx="281">
                  <c:v>39629</c:v>
                </c:pt>
                <c:pt idx="282">
                  <c:v>39660</c:v>
                </c:pt>
                <c:pt idx="283">
                  <c:v>39691</c:v>
                </c:pt>
                <c:pt idx="284">
                  <c:v>39721</c:v>
                </c:pt>
                <c:pt idx="285">
                  <c:v>39752</c:v>
                </c:pt>
                <c:pt idx="286">
                  <c:v>39782</c:v>
                </c:pt>
                <c:pt idx="287">
                  <c:v>39813</c:v>
                </c:pt>
                <c:pt idx="288">
                  <c:v>39844</c:v>
                </c:pt>
                <c:pt idx="289">
                  <c:v>39872</c:v>
                </c:pt>
                <c:pt idx="290">
                  <c:v>39903</c:v>
                </c:pt>
                <c:pt idx="291">
                  <c:v>39933</c:v>
                </c:pt>
                <c:pt idx="292">
                  <c:v>39964</c:v>
                </c:pt>
                <c:pt idx="293">
                  <c:v>39994</c:v>
                </c:pt>
                <c:pt idx="294">
                  <c:v>40025</c:v>
                </c:pt>
                <c:pt idx="295">
                  <c:v>40056</c:v>
                </c:pt>
                <c:pt idx="296">
                  <c:v>40086</c:v>
                </c:pt>
                <c:pt idx="297">
                  <c:v>40117</c:v>
                </c:pt>
                <c:pt idx="298">
                  <c:v>40147</c:v>
                </c:pt>
                <c:pt idx="299">
                  <c:v>40178</c:v>
                </c:pt>
                <c:pt idx="300">
                  <c:v>40209</c:v>
                </c:pt>
                <c:pt idx="301">
                  <c:v>40237</c:v>
                </c:pt>
                <c:pt idx="302">
                  <c:v>40268</c:v>
                </c:pt>
                <c:pt idx="303">
                  <c:v>40298</c:v>
                </c:pt>
                <c:pt idx="304">
                  <c:v>40329</c:v>
                </c:pt>
                <c:pt idx="305">
                  <c:v>40359</c:v>
                </c:pt>
                <c:pt idx="306">
                  <c:v>40390</c:v>
                </c:pt>
                <c:pt idx="307">
                  <c:v>40421</c:v>
                </c:pt>
                <c:pt idx="308">
                  <c:v>40451</c:v>
                </c:pt>
                <c:pt idx="309">
                  <c:v>40482</c:v>
                </c:pt>
                <c:pt idx="310">
                  <c:v>40512</c:v>
                </c:pt>
                <c:pt idx="311">
                  <c:v>40543</c:v>
                </c:pt>
                <c:pt idx="312">
                  <c:v>40574</c:v>
                </c:pt>
                <c:pt idx="313">
                  <c:v>40602</c:v>
                </c:pt>
                <c:pt idx="314">
                  <c:v>40633</c:v>
                </c:pt>
                <c:pt idx="315">
                  <c:v>40663</c:v>
                </c:pt>
                <c:pt idx="316">
                  <c:v>40694</c:v>
                </c:pt>
                <c:pt idx="317">
                  <c:v>40724</c:v>
                </c:pt>
                <c:pt idx="318">
                  <c:v>40755</c:v>
                </c:pt>
                <c:pt idx="319">
                  <c:v>40786</c:v>
                </c:pt>
                <c:pt idx="320">
                  <c:v>40816</c:v>
                </c:pt>
                <c:pt idx="321">
                  <c:v>40847</c:v>
                </c:pt>
                <c:pt idx="322">
                  <c:v>40877</c:v>
                </c:pt>
                <c:pt idx="323">
                  <c:v>40908</c:v>
                </c:pt>
                <c:pt idx="324">
                  <c:v>40939</c:v>
                </c:pt>
                <c:pt idx="325">
                  <c:v>40968</c:v>
                </c:pt>
                <c:pt idx="326">
                  <c:v>40999</c:v>
                </c:pt>
                <c:pt idx="327">
                  <c:v>41029</c:v>
                </c:pt>
                <c:pt idx="328">
                  <c:v>41060</c:v>
                </c:pt>
                <c:pt idx="329">
                  <c:v>41090</c:v>
                </c:pt>
                <c:pt idx="330">
                  <c:v>41121</c:v>
                </c:pt>
                <c:pt idx="331">
                  <c:v>41152</c:v>
                </c:pt>
                <c:pt idx="332">
                  <c:v>41182</c:v>
                </c:pt>
                <c:pt idx="333">
                  <c:v>41213</c:v>
                </c:pt>
                <c:pt idx="334">
                  <c:v>41243</c:v>
                </c:pt>
                <c:pt idx="335">
                  <c:v>41274</c:v>
                </c:pt>
                <c:pt idx="336">
                  <c:v>41305</c:v>
                </c:pt>
                <c:pt idx="337">
                  <c:v>41333</c:v>
                </c:pt>
                <c:pt idx="338">
                  <c:v>41364</c:v>
                </c:pt>
                <c:pt idx="339">
                  <c:v>41394</c:v>
                </c:pt>
                <c:pt idx="340">
                  <c:v>41425</c:v>
                </c:pt>
                <c:pt idx="341">
                  <c:v>41455</c:v>
                </c:pt>
                <c:pt idx="342">
                  <c:v>41486</c:v>
                </c:pt>
                <c:pt idx="343">
                  <c:v>41517</c:v>
                </c:pt>
                <c:pt idx="344">
                  <c:v>41547</c:v>
                </c:pt>
                <c:pt idx="345">
                  <c:v>41578</c:v>
                </c:pt>
                <c:pt idx="346">
                  <c:v>41608</c:v>
                </c:pt>
                <c:pt idx="347">
                  <c:v>41639</c:v>
                </c:pt>
                <c:pt idx="348">
                  <c:v>41670</c:v>
                </c:pt>
                <c:pt idx="349">
                  <c:v>41698</c:v>
                </c:pt>
                <c:pt idx="350">
                  <c:v>41729</c:v>
                </c:pt>
                <c:pt idx="351">
                  <c:v>41759</c:v>
                </c:pt>
                <c:pt idx="352">
                  <c:v>41790</c:v>
                </c:pt>
                <c:pt idx="353">
                  <c:v>41820</c:v>
                </c:pt>
                <c:pt idx="354">
                  <c:v>41851</c:v>
                </c:pt>
                <c:pt idx="355">
                  <c:v>41882</c:v>
                </c:pt>
                <c:pt idx="356">
                  <c:v>41912</c:v>
                </c:pt>
                <c:pt idx="357">
                  <c:v>41943</c:v>
                </c:pt>
                <c:pt idx="358">
                  <c:v>41973</c:v>
                </c:pt>
                <c:pt idx="359">
                  <c:v>42004</c:v>
                </c:pt>
                <c:pt idx="360">
                  <c:v>42035</c:v>
                </c:pt>
                <c:pt idx="361">
                  <c:v>42063</c:v>
                </c:pt>
                <c:pt idx="362">
                  <c:v>42094</c:v>
                </c:pt>
                <c:pt idx="363">
                  <c:v>42124</c:v>
                </c:pt>
                <c:pt idx="364">
                  <c:v>42155</c:v>
                </c:pt>
                <c:pt idx="365">
                  <c:v>42185</c:v>
                </c:pt>
                <c:pt idx="366">
                  <c:v>42216</c:v>
                </c:pt>
                <c:pt idx="367">
                  <c:v>42247</c:v>
                </c:pt>
                <c:pt idx="368">
                  <c:v>42277</c:v>
                </c:pt>
                <c:pt idx="369">
                  <c:v>42308</c:v>
                </c:pt>
                <c:pt idx="370">
                  <c:v>42338</c:v>
                </c:pt>
                <c:pt idx="371">
                  <c:v>42369</c:v>
                </c:pt>
                <c:pt idx="372">
                  <c:v>42400</c:v>
                </c:pt>
                <c:pt idx="373">
                  <c:v>42429</c:v>
                </c:pt>
                <c:pt idx="374">
                  <c:v>42460</c:v>
                </c:pt>
                <c:pt idx="375">
                  <c:v>42490</c:v>
                </c:pt>
                <c:pt idx="376">
                  <c:v>42521</c:v>
                </c:pt>
                <c:pt idx="377">
                  <c:v>42551</c:v>
                </c:pt>
                <c:pt idx="378">
                  <c:v>42582</c:v>
                </c:pt>
                <c:pt idx="379">
                  <c:v>42613</c:v>
                </c:pt>
                <c:pt idx="380">
                  <c:v>42643</c:v>
                </c:pt>
                <c:pt idx="381">
                  <c:v>42674</c:v>
                </c:pt>
                <c:pt idx="382">
                  <c:v>42704</c:v>
                </c:pt>
                <c:pt idx="383">
                  <c:v>42735</c:v>
                </c:pt>
                <c:pt idx="384">
                  <c:v>42766</c:v>
                </c:pt>
                <c:pt idx="385">
                  <c:v>42794</c:v>
                </c:pt>
                <c:pt idx="386">
                  <c:v>42825</c:v>
                </c:pt>
                <c:pt idx="387">
                  <c:v>42855</c:v>
                </c:pt>
                <c:pt idx="388">
                  <c:v>42886</c:v>
                </c:pt>
                <c:pt idx="389">
                  <c:v>42916</c:v>
                </c:pt>
                <c:pt idx="390">
                  <c:v>42947</c:v>
                </c:pt>
                <c:pt idx="391">
                  <c:v>42978</c:v>
                </c:pt>
                <c:pt idx="392">
                  <c:v>43008</c:v>
                </c:pt>
                <c:pt idx="393">
                  <c:v>43039</c:v>
                </c:pt>
                <c:pt idx="394">
                  <c:v>43069</c:v>
                </c:pt>
                <c:pt idx="395">
                  <c:v>43100</c:v>
                </c:pt>
                <c:pt idx="396">
                  <c:v>43131</c:v>
                </c:pt>
                <c:pt idx="397">
                  <c:v>43159</c:v>
                </c:pt>
                <c:pt idx="398">
                  <c:v>43190</c:v>
                </c:pt>
                <c:pt idx="399">
                  <c:v>43220</c:v>
                </c:pt>
                <c:pt idx="400">
                  <c:v>43251</c:v>
                </c:pt>
                <c:pt idx="401">
                  <c:v>43281</c:v>
                </c:pt>
                <c:pt idx="402">
                  <c:v>43312</c:v>
                </c:pt>
                <c:pt idx="403">
                  <c:v>43343</c:v>
                </c:pt>
                <c:pt idx="404">
                  <c:v>43373</c:v>
                </c:pt>
                <c:pt idx="405">
                  <c:v>43404</c:v>
                </c:pt>
                <c:pt idx="406">
                  <c:v>43434</c:v>
                </c:pt>
                <c:pt idx="407">
                  <c:v>43465</c:v>
                </c:pt>
                <c:pt idx="408">
                  <c:v>43496</c:v>
                </c:pt>
                <c:pt idx="409">
                  <c:v>43524</c:v>
                </c:pt>
                <c:pt idx="410">
                  <c:v>43555</c:v>
                </c:pt>
              </c:numCache>
            </c:numRef>
          </c:cat>
          <c:val>
            <c:numRef>
              <c:f>Sheet1!$B$2:$B$412</c:f>
              <c:numCache>
                <c:formatCode>General</c:formatCode>
                <c:ptCount val="411"/>
                <c:pt idx="0">
                  <c:v>-9.9</c:v>
                </c:pt>
                <c:pt idx="1">
                  <c:v>-13.8</c:v>
                </c:pt>
                <c:pt idx="2">
                  <c:v>-11.7</c:v>
                </c:pt>
                <c:pt idx="3">
                  <c:v>-13.2</c:v>
                </c:pt>
                <c:pt idx="4">
                  <c:v>-14.1</c:v>
                </c:pt>
                <c:pt idx="5">
                  <c:v>-15.4</c:v>
                </c:pt>
                <c:pt idx="6">
                  <c:v>-13.5</c:v>
                </c:pt>
                <c:pt idx="7">
                  <c:v>-14</c:v>
                </c:pt>
                <c:pt idx="8">
                  <c:v>-11.4</c:v>
                </c:pt>
                <c:pt idx="9">
                  <c:v>-10.5</c:v>
                </c:pt>
                <c:pt idx="10">
                  <c:v>-11.3</c:v>
                </c:pt>
                <c:pt idx="11">
                  <c:v>-9</c:v>
                </c:pt>
                <c:pt idx="12">
                  <c:v>-10.4</c:v>
                </c:pt>
                <c:pt idx="13">
                  <c:v>-11.7</c:v>
                </c:pt>
                <c:pt idx="14">
                  <c:v>-12.2</c:v>
                </c:pt>
                <c:pt idx="15">
                  <c:v>-11</c:v>
                </c:pt>
                <c:pt idx="16">
                  <c:v>-11.3</c:v>
                </c:pt>
                <c:pt idx="17">
                  <c:v>-10.8</c:v>
                </c:pt>
                <c:pt idx="18">
                  <c:v>-9.5</c:v>
                </c:pt>
                <c:pt idx="19">
                  <c:v>-8.8000000000000007</c:v>
                </c:pt>
                <c:pt idx="20">
                  <c:v>-8.8000000000000007</c:v>
                </c:pt>
                <c:pt idx="21">
                  <c:v>-8</c:v>
                </c:pt>
                <c:pt idx="22">
                  <c:v>-6.3</c:v>
                </c:pt>
                <c:pt idx="23">
                  <c:v>-7.1</c:v>
                </c:pt>
                <c:pt idx="24">
                  <c:v>-8.1</c:v>
                </c:pt>
                <c:pt idx="25">
                  <c:v>-2</c:v>
                </c:pt>
                <c:pt idx="26">
                  <c:v>-2.4</c:v>
                </c:pt>
                <c:pt idx="27">
                  <c:v>-0.1</c:v>
                </c:pt>
                <c:pt idx="28">
                  <c:v>-0.6</c:v>
                </c:pt>
                <c:pt idx="29">
                  <c:v>1.9</c:v>
                </c:pt>
                <c:pt idx="30">
                  <c:v>-0.8</c:v>
                </c:pt>
                <c:pt idx="31">
                  <c:v>-0.2</c:v>
                </c:pt>
                <c:pt idx="32">
                  <c:v>-1.9</c:v>
                </c:pt>
                <c:pt idx="33">
                  <c:v>-0.2</c:v>
                </c:pt>
                <c:pt idx="34">
                  <c:v>-2.5</c:v>
                </c:pt>
                <c:pt idx="35">
                  <c:v>-2.4</c:v>
                </c:pt>
                <c:pt idx="36">
                  <c:v>-2.5</c:v>
                </c:pt>
                <c:pt idx="37">
                  <c:v>-2.5</c:v>
                </c:pt>
                <c:pt idx="38">
                  <c:v>-2</c:v>
                </c:pt>
                <c:pt idx="39">
                  <c:v>-4.4000000000000004</c:v>
                </c:pt>
                <c:pt idx="40">
                  <c:v>-1.9</c:v>
                </c:pt>
                <c:pt idx="41">
                  <c:v>-2.6</c:v>
                </c:pt>
                <c:pt idx="42">
                  <c:v>-3.2</c:v>
                </c:pt>
                <c:pt idx="43">
                  <c:v>-4.3</c:v>
                </c:pt>
                <c:pt idx="44">
                  <c:v>-6.5</c:v>
                </c:pt>
                <c:pt idx="45">
                  <c:v>-8.3000000000000007</c:v>
                </c:pt>
                <c:pt idx="46">
                  <c:v>-7.1</c:v>
                </c:pt>
                <c:pt idx="47">
                  <c:v>-10.5</c:v>
                </c:pt>
                <c:pt idx="48">
                  <c:v>-11.1</c:v>
                </c:pt>
                <c:pt idx="49">
                  <c:v>-9.1999999999999993</c:v>
                </c:pt>
                <c:pt idx="50">
                  <c:v>-13.4</c:v>
                </c:pt>
                <c:pt idx="51">
                  <c:v>-14.2</c:v>
                </c:pt>
                <c:pt idx="52">
                  <c:v>-12.7</c:v>
                </c:pt>
                <c:pt idx="53">
                  <c:v>-16.600000000000001</c:v>
                </c:pt>
                <c:pt idx="54">
                  <c:v>-15.4</c:v>
                </c:pt>
                <c:pt idx="55">
                  <c:v>-14.8</c:v>
                </c:pt>
                <c:pt idx="56">
                  <c:v>-12.3</c:v>
                </c:pt>
                <c:pt idx="57">
                  <c:v>-20.100000000000001</c:v>
                </c:pt>
                <c:pt idx="58">
                  <c:v>-18.7</c:v>
                </c:pt>
                <c:pt idx="59">
                  <c:v>-17.399999999999999</c:v>
                </c:pt>
                <c:pt idx="60">
                  <c:v>-14.9</c:v>
                </c:pt>
                <c:pt idx="61">
                  <c:v>-17.600000000000001</c:v>
                </c:pt>
                <c:pt idx="62">
                  <c:v>-25.3</c:v>
                </c:pt>
                <c:pt idx="63">
                  <c:v>-23.1</c:v>
                </c:pt>
                <c:pt idx="64">
                  <c:v>-23.4</c:v>
                </c:pt>
                <c:pt idx="65">
                  <c:v>-21.9</c:v>
                </c:pt>
                <c:pt idx="66">
                  <c:v>-20</c:v>
                </c:pt>
                <c:pt idx="67">
                  <c:v>-20.5</c:v>
                </c:pt>
                <c:pt idx="68">
                  <c:v>-22.5</c:v>
                </c:pt>
                <c:pt idx="69">
                  <c:v>-17.399999999999999</c:v>
                </c:pt>
                <c:pt idx="70">
                  <c:v>-19.7</c:v>
                </c:pt>
                <c:pt idx="71">
                  <c:v>-11</c:v>
                </c:pt>
                <c:pt idx="72">
                  <c:v>-18.8</c:v>
                </c:pt>
                <c:pt idx="73">
                  <c:v>-17.7</c:v>
                </c:pt>
                <c:pt idx="74">
                  <c:v>-11.3</c:v>
                </c:pt>
                <c:pt idx="75">
                  <c:v>-10.7</c:v>
                </c:pt>
                <c:pt idx="76">
                  <c:v>-10.9</c:v>
                </c:pt>
                <c:pt idx="77">
                  <c:v>-11.4</c:v>
                </c:pt>
                <c:pt idx="78">
                  <c:v>-13.5</c:v>
                </c:pt>
                <c:pt idx="79">
                  <c:v>-11.4</c:v>
                </c:pt>
                <c:pt idx="80">
                  <c:v>-7.6</c:v>
                </c:pt>
                <c:pt idx="81">
                  <c:v>-5.0999999999999996</c:v>
                </c:pt>
                <c:pt idx="82">
                  <c:v>-7.1</c:v>
                </c:pt>
                <c:pt idx="83">
                  <c:v>-9.6999999999999993</c:v>
                </c:pt>
                <c:pt idx="84">
                  <c:v>-11.1</c:v>
                </c:pt>
                <c:pt idx="85">
                  <c:v>-8</c:v>
                </c:pt>
                <c:pt idx="86">
                  <c:v>-5.2</c:v>
                </c:pt>
                <c:pt idx="87">
                  <c:v>-4.0999999999999996</c:v>
                </c:pt>
                <c:pt idx="88">
                  <c:v>-3.7</c:v>
                </c:pt>
                <c:pt idx="89">
                  <c:v>-6.8</c:v>
                </c:pt>
                <c:pt idx="90">
                  <c:v>-11.5</c:v>
                </c:pt>
                <c:pt idx="91">
                  <c:v>-14.9</c:v>
                </c:pt>
                <c:pt idx="92">
                  <c:v>-18.399999999999999</c:v>
                </c:pt>
                <c:pt idx="93">
                  <c:v>-21.2</c:v>
                </c:pt>
                <c:pt idx="94">
                  <c:v>-21.3</c:v>
                </c:pt>
                <c:pt idx="95">
                  <c:v>-19.2</c:v>
                </c:pt>
                <c:pt idx="96">
                  <c:v>-12.7</c:v>
                </c:pt>
                <c:pt idx="97">
                  <c:v>-15.5</c:v>
                </c:pt>
                <c:pt idx="98">
                  <c:v>-15.1</c:v>
                </c:pt>
                <c:pt idx="99">
                  <c:v>-16.2</c:v>
                </c:pt>
                <c:pt idx="100">
                  <c:v>-12.1</c:v>
                </c:pt>
                <c:pt idx="101">
                  <c:v>-16.100000000000001</c:v>
                </c:pt>
                <c:pt idx="102">
                  <c:v>-14.1</c:v>
                </c:pt>
                <c:pt idx="103">
                  <c:v>-10.8</c:v>
                </c:pt>
                <c:pt idx="104">
                  <c:v>-10.4</c:v>
                </c:pt>
                <c:pt idx="105">
                  <c:v>-13.8</c:v>
                </c:pt>
                <c:pt idx="106">
                  <c:v>-14.5</c:v>
                </c:pt>
                <c:pt idx="107">
                  <c:v>-17.3</c:v>
                </c:pt>
                <c:pt idx="108">
                  <c:v>-13</c:v>
                </c:pt>
                <c:pt idx="109">
                  <c:v>-15</c:v>
                </c:pt>
                <c:pt idx="110">
                  <c:v>-18.2</c:v>
                </c:pt>
                <c:pt idx="111">
                  <c:v>-21.4</c:v>
                </c:pt>
                <c:pt idx="112">
                  <c:v>-21.2</c:v>
                </c:pt>
                <c:pt idx="113">
                  <c:v>-17.100000000000001</c:v>
                </c:pt>
                <c:pt idx="114">
                  <c:v>-14.9</c:v>
                </c:pt>
                <c:pt idx="115">
                  <c:v>-13</c:v>
                </c:pt>
                <c:pt idx="116">
                  <c:v>-13.4</c:v>
                </c:pt>
                <c:pt idx="117">
                  <c:v>-12.8</c:v>
                </c:pt>
                <c:pt idx="118">
                  <c:v>-10.5</c:v>
                </c:pt>
                <c:pt idx="119">
                  <c:v>-17.7</c:v>
                </c:pt>
                <c:pt idx="120">
                  <c:v>-12.8</c:v>
                </c:pt>
                <c:pt idx="121">
                  <c:v>-12.7</c:v>
                </c:pt>
                <c:pt idx="122">
                  <c:v>-13.6</c:v>
                </c:pt>
                <c:pt idx="123">
                  <c:v>-13.8</c:v>
                </c:pt>
                <c:pt idx="124">
                  <c:v>-17.8</c:v>
                </c:pt>
                <c:pt idx="125">
                  <c:v>-10.7</c:v>
                </c:pt>
                <c:pt idx="126">
                  <c:v>-8.1999999999999993</c:v>
                </c:pt>
                <c:pt idx="127">
                  <c:v>-8.8000000000000007</c:v>
                </c:pt>
                <c:pt idx="128">
                  <c:v>-8.6999999999999993</c:v>
                </c:pt>
                <c:pt idx="129">
                  <c:v>-5.9</c:v>
                </c:pt>
                <c:pt idx="130">
                  <c:v>-6.6</c:v>
                </c:pt>
                <c:pt idx="131">
                  <c:v>-5.6</c:v>
                </c:pt>
                <c:pt idx="132">
                  <c:v>-5.0999999999999996</c:v>
                </c:pt>
                <c:pt idx="133">
                  <c:v>-5.4</c:v>
                </c:pt>
                <c:pt idx="134">
                  <c:v>-5</c:v>
                </c:pt>
                <c:pt idx="135">
                  <c:v>-3.6</c:v>
                </c:pt>
                <c:pt idx="136">
                  <c:v>-6.1</c:v>
                </c:pt>
                <c:pt idx="137">
                  <c:v>-7.3</c:v>
                </c:pt>
                <c:pt idx="138">
                  <c:v>-5.7</c:v>
                </c:pt>
                <c:pt idx="139">
                  <c:v>-4.7</c:v>
                </c:pt>
                <c:pt idx="140">
                  <c:v>-3.2</c:v>
                </c:pt>
                <c:pt idx="141">
                  <c:v>-2.5</c:v>
                </c:pt>
                <c:pt idx="142">
                  <c:v>-0.6</c:v>
                </c:pt>
                <c:pt idx="143">
                  <c:v>-1.9</c:v>
                </c:pt>
                <c:pt idx="144">
                  <c:v>-2.7</c:v>
                </c:pt>
                <c:pt idx="145">
                  <c:v>1.5</c:v>
                </c:pt>
                <c:pt idx="146">
                  <c:v>0.8</c:v>
                </c:pt>
                <c:pt idx="147">
                  <c:v>0</c:v>
                </c:pt>
                <c:pt idx="148">
                  <c:v>2.5</c:v>
                </c:pt>
                <c:pt idx="149">
                  <c:v>2.1</c:v>
                </c:pt>
                <c:pt idx="150">
                  <c:v>0.8</c:v>
                </c:pt>
                <c:pt idx="151">
                  <c:v>0.7</c:v>
                </c:pt>
                <c:pt idx="152">
                  <c:v>1.9</c:v>
                </c:pt>
                <c:pt idx="153">
                  <c:v>3.3</c:v>
                </c:pt>
                <c:pt idx="154">
                  <c:v>0.5</c:v>
                </c:pt>
                <c:pt idx="155">
                  <c:v>1.8</c:v>
                </c:pt>
                <c:pt idx="156">
                  <c:v>-0.9</c:v>
                </c:pt>
                <c:pt idx="157">
                  <c:v>0</c:v>
                </c:pt>
                <c:pt idx="158">
                  <c:v>0.3</c:v>
                </c:pt>
                <c:pt idx="159">
                  <c:v>1.1000000000000001</c:v>
                </c:pt>
                <c:pt idx="160">
                  <c:v>1.2</c:v>
                </c:pt>
                <c:pt idx="161">
                  <c:v>-1.3</c:v>
                </c:pt>
                <c:pt idx="162">
                  <c:v>-4.3</c:v>
                </c:pt>
                <c:pt idx="163">
                  <c:v>-6.5</c:v>
                </c:pt>
                <c:pt idx="164">
                  <c:v>-4.9000000000000004</c:v>
                </c:pt>
                <c:pt idx="165">
                  <c:v>-6.7</c:v>
                </c:pt>
                <c:pt idx="166">
                  <c:v>-3.5</c:v>
                </c:pt>
                <c:pt idx="167">
                  <c:v>-4.3</c:v>
                </c:pt>
                <c:pt idx="168">
                  <c:v>-3.6</c:v>
                </c:pt>
                <c:pt idx="169">
                  <c:v>-1.6</c:v>
                </c:pt>
                <c:pt idx="170">
                  <c:v>0.3</c:v>
                </c:pt>
                <c:pt idx="171">
                  <c:v>0.2</c:v>
                </c:pt>
                <c:pt idx="172">
                  <c:v>-0.4</c:v>
                </c:pt>
                <c:pt idx="173">
                  <c:v>0.1</c:v>
                </c:pt>
                <c:pt idx="174">
                  <c:v>-0.3</c:v>
                </c:pt>
                <c:pt idx="175">
                  <c:v>1.4</c:v>
                </c:pt>
                <c:pt idx="176">
                  <c:v>-0.5</c:v>
                </c:pt>
                <c:pt idx="177">
                  <c:v>1.5</c:v>
                </c:pt>
                <c:pt idx="178">
                  <c:v>-0.2</c:v>
                </c:pt>
                <c:pt idx="179">
                  <c:v>3.5</c:v>
                </c:pt>
                <c:pt idx="180">
                  <c:v>3.2</c:v>
                </c:pt>
                <c:pt idx="181">
                  <c:v>1.3</c:v>
                </c:pt>
                <c:pt idx="182">
                  <c:v>-0.8</c:v>
                </c:pt>
                <c:pt idx="183">
                  <c:v>-1.6</c:v>
                </c:pt>
                <c:pt idx="184">
                  <c:v>-0.6</c:v>
                </c:pt>
                <c:pt idx="185">
                  <c:v>-1.5</c:v>
                </c:pt>
                <c:pt idx="186">
                  <c:v>-1.8</c:v>
                </c:pt>
                <c:pt idx="187">
                  <c:v>0.3</c:v>
                </c:pt>
                <c:pt idx="188">
                  <c:v>-4.9000000000000004</c:v>
                </c:pt>
                <c:pt idx="189">
                  <c:v>0.2</c:v>
                </c:pt>
                <c:pt idx="190">
                  <c:v>-0.6</c:v>
                </c:pt>
                <c:pt idx="191">
                  <c:v>1.7</c:v>
                </c:pt>
                <c:pt idx="192">
                  <c:v>1.1000000000000001</c:v>
                </c:pt>
                <c:pt idx="193">
                  <c:v>0.8</c:v>
                </c:pt>
                <c:pt idx="194">
                  <c:v>2.1</c:v>
                </c:pt>
                <c:pt idx="195">
                  <c:v>0.6</c:v>
                </c:pt>
                <c:pt idx="196">
                  <c:v>0.3</c:v>
                </c:pt>
                <c:pt idx="197">
                  <c:v>1.9</c:v>
                </c:pt>
                <c:pt idx="198">
                  <c:v>2.5</c:v>
                </c:pt>
                <c:pt idx="199">
                  <c:v>-1</c:v>
                </c:pt>
                <c:pt idx="200">
                  <c:v>0.2</c:v>
                </c:pt>
                <c:pt idx="201">
                  <c:v>-4.4000000000000004</c:v>
                </c:pt>
                <c:pt idx="202">
                  <c:v>-1.9</c:v>
                </c:pt>
                <c:pt idx="203">
                  <c:v>1.2</c:v>
                </c:pt>
                <c:pt idx="204">
                  <c:v>0.8</c:v>
                </c:pt>
                <c:pt idx="205">
                  <c:v>0.9</c:v>
                </c:pt>
                <c:pt idx="206">
                  <c:v>1.1000000000000001</c:v>
                </c:pt>
                <c:pt idx="207">
                  <c:v>2.5</c:v>
                </c:pt>
                <c:pt idx="208">
                  <c:v>1.2</c:v>
                </c:pt>
                <c:pt idx="209">
                  <c:v>0.3</c:v>
                </c:pt>
                <c:pt idx="210">
                  <c:v>0.8</c:v>
                </c:pt>
                <c:pt idx="211">
                  <c:v>0.9</c:v>
                </c:pt>
                <c:pt idx="212">
                  <c:v>3.6</c:v>
                </c:pt>
                <c:pt idx="213">
                  <c:v>1.5</c:v>
                </c:pt>
                <c:pt idx="214">
                  <c:v>1.7</c:v>
                </c:pt>
                <c:pt idx="215">
                  <c:v>-1.6</c:v>
                </c:pt>
                <c:pt idx="216">
                  <c:v>-5.2</c:v>
                </c:pt>
                <c:pt idx="217">
                  <c:v>-7.2</c:v>
                </c:pt>
                <c:pt idx="218">
                  <c:v>-6.9</c:v>
                </c:pt>
                <c:pt idx="219">
                  <c:v>-3.2</c:v>
                </c:pt>
                <c:pt idx="220">
                  <c:v>-5.8</c:v>
                </c:pt>
                <c:pt idx="221">
                  <c:v>-4.8</c:v>
                </c:pt>
                <c:pt idx="222">
                  <c:v>-4.7</c:v>
                </c:pt>
                <c:pt idx="223">
                  <c:v>-5.7</c:v>
                </c:pt>
                <c:pt idx="224">
                  <c:v>-3.6</c:v>
                </c:pt>
                <c:pt idx="225">
                  <c:v>-5.2</c:v>
                </c:pt>
                <c:pt idx="226">
                  <c:v>-5.4</c:v>
                </c:pt>
                <c:pt idx="227">
                  <c:v>-5.3</c:v>
                </c:pt>
                <c:pt idx="228">
                  <c:v>-4.5999999999999996</c:v>
                </c:pt>
                <c:pt idx="229">
                  <c:v>-5.2</c:v>
                </c:pt>
                <c:pt idx="230">
                  <c:v>-3.4</c:v>
                </c:pt>
                <c:pt idx="231">
                  <c:v>-4.7</c:v>
                </c:pt>
                <c:pt idx="232">
                  <c:v>-6.3</c:v>
                </c:pt>
                <c:pt idx="233">
                  <c:v>-7</c:v>
                </c:pt>
                <c:pt idx="234">
                  <c:v>-6.1</c:v>
                </c:pt>
                <c:pt idx="235">
                  <c:v>-6.4</c:v>
                </c:pt>
                <c:pt idx="236">
                  <c:v>-7.2</c:v>
                </c:pt>
                <c:pt idx="237">
                  <c:v>-5.7</c:v>
                </c:pt>
                <c:pt idx="238">
                  <c:v>-4</c:v>
                </c:pt>
                <c:pt idx="239">
                  <c:v>-4.8</c:v>
                </c:pt>
                <c:pt idx="240">
                  <c:v>-4.4000000000000004</c:v>
                </c:pt>
                <c:pt idx="241">
                  <c:v>-3.3</c:v>
                </c:pt>
                <c:pt idx="242">
                  <c:v>-2.4</c:v>
                </c:pt>
                <c:pt idx="243">
                  <c:v>-3.4</c:v>
                </c:pt>
                <c:pt idx="244">
                  <c:v>-4.5999999999999996</c:v>
                </c:pt>
                <c:pt idx="245">
                  <c:v>-5.5</c:v>
                </c:pt>
                <c:pt idx="246">
                  <c:v>-4.3</c:v>
                </c:pt>
                <c:pt idx="247">
                  <c:v>-4.4000000000000004</c:v>
                </c:pt>
                <c:pt idx="248">
                  <c:v>-4.9000000000000004</c:v>
                </c:pt>
                <c:pt idx="249">
                  <c:v>-6.2</c:v>
                </c:pt>
                <c:pt idx="250">
                  <c:v>-6.6</c:v>
                </c:pt>
                <c:pt idx="251">
                  <c:v>-7.4</c:v>
                </c:pt>
                <c:pt idx="252">
                  <c:v>-5.6</c:v>
                </c:pt>
                <c:pt idx="253">
                  <c:v>-4.8</c:v>
                </c:pt>
                <c:pt idx="254">
                  <c:v>-7.6</c:v>
                </c:pt>
                <c:pt idx="255">
                  <c:v>-5</c:v>
                </c:pt>
                <c:pt idx="256">
                  <c:v>-6.4</c:v>
                </c:pt>
                <c:pt idx="257">
                  <c:v>-5.8</c:v>
                </c:pt>
                <c:pt idx="258">
                  <c:v>-6.9</c:v>
                </c:pt>
                <c:pt idx="259">
                  <c:v>-6.9</c:v>
                </c:pt>
                <c:pt idx="260">
                  <c:v>-7</c:v>
                </c:pt>
                <c:pt idx="261">
                  <c:v>-4</c:v>
                </c:pt>
                <c:pt idx="262">
                  <c:v>-5.9</c:v>
                </c:pt>
                <c:pt idx="263">
                  <c:v>-6</c:v>
                </c:pt>
                <c:pt idx="264">
                  <c:v>-9</c:v>
                </c:pt>
                <c:pt idx="265">
                  <c:v>-7.5</c:v>
                </c:pt>
                <c:pt idx="266">
                  <c:v>-7.4</c:v>
                </c:pt>
                <c:pt idx="267">
                  <c:v>-6.9</c:v>
                </c:pt>
                <c:pt idx="268">
                  <c:v>-3.8</c:v>
                </c:pt>
                <c:pt idx="269">
                  <c:v>-4.8</c:v>
                </c:pt>
                <c:pt idx="270">
                  <c:v>-5.6</c:v>
                </c:pt>
                <c:pt idx="271">
                  <c:v>-4.4000000000000004</c:v>
                </c:pt>
                <c:pt idx="272">
                  <c:v>-4.9000000000000004</c:v>
                </c:pt>
                <c:pt idx="273">
                  <c:v>-4.4000000000000004</c:v>
                </c:pt>
                <c:pt idx="274">
                  <c:v>-7.2</c:v>
                </c:pt>
                <c:pt idx="275">
                  <c:v>-7.7</c:v>
                </c:pt>
                <c:pt idx="276">
                  <c:v>-8.3000000000000007</c:v>
                </c:pt>
                <c:pt idx="277">
                  <c:v>-10.5</c:v>
                </c:pt>
                <c:pt idx="278">
                  <c:v>-11.6</c:v>
                </c:pt>
                <c:pt idx="279">
                  <c:v>-17.2</c:v>
                </c:pt>
                <c:pt idx="280">
                  <c:v>-19.7</c:v>
                </c:pt>
                <c:pt idx="281">
                  <c:v>-23.8</c:v>
                </c:pt>
                <c:pt idx="282">
                  <c:v>-28.8</c:v>
                </c:pt>
                <c:pt idx="283">
                  <c:v>-25.6</c:v>
                </c:pt>
                <c:pt idx="284">
                  <c:v>-24.2</c:v>
                </c:pt>
                <c:pt idx="285">
                  <c:v>-25.5</c:v>
                </c:pt>
                <c:pt idx="286">
                  <c:v>-24.7</c:v>
                </c:pt>
                <c:pt idx="287">
                  <c:v>-25.3</c:v>
                </c:pt>
                <c:pt idx="288">
                  <c:v>-30.1</c:v>
                </c:pt>
                <c:pt idx="289">
                  <c:v>-27.7</c:v>
                </c:pt>
                <c:pt idx="290">
                  <c:v>-23.9</c:v>
                </c:pt>
                <c:pt idx="291">
                  <c:v>-20.5</c:v>
                </c:pt>
                <c:pt idx="292">
                  <c:v>-20.5</c:v>
                </c:pt>
                <c:pt idx="293">
                  <c:v>-17.100000000000001</c:v>
                </c:pt>
                <c:pt idx="294">
                  <c:v>-15.6</c:v>
                </c:pt>
                <c:pt idx="295">
                  <c:v>-16.3</c:v>
                </c:pt>
                <c:pt idx="296">
                  <c:v>-9.6</c:v>
                </c:pt>
                <c:pt idx="297">
                  <c:v>-8.8000000000000007</c:v>
                </c:pt>
                <c:pt idx="298">
                  <c:v>-8.8000000000000007</c:v>
                </c:pt>
                <c:pt idx="299">
                  <c:v>-10.6</c:v>
                </c:pt>
                <c:pt idx="300">
                  <c:v>-8.1999999999999993</c:v>
                </c:pt>
                <c:pt idx="301">
                  <c:v>-7</c:v>
                </c:pt>
                <c:pt idx="302">
                  <c:v>-8</c:v>
                </c:pt>
                <c:pt idx="303">
                  <c:v>-8.9</c:v>
                </c:pt>
                <c:pt idx="304">
                  <c:v>-11.1</c:v>
                </c:pt>
                <c:pt idx="305">
                  <c:v>-11.7</c:v>
                </c:pt>
                <c:pt idx="306">
                  <c:v>-14.1</c:v>
                </c:pt>
                <c:pt idx="307">
                  <c:v>-12</c:v>
                </c:pt>
                <c:pt idx="308">
                  <c:v>-16</c:v>
                </c:pt>
                <c:pt idx="309">
                  <c:v>-16.399999999999999</c:v>
                </c:pt>
                <c:pt idx="310">
                  <c:v>-18</c:v>
                </c:pt>
                <c:pt idx="311">
                  <c:v>-17.3</c:v>
                </c:pt>
                <c:pt idx="312">
                  <c:v>-21.8</c:v>
                </c:pt>
                <c:pt idx="313">
                  <c:v>-20.8</c:v>
                </c:pt>
                <c:pt idx="314">
                  <c:v>-21.7</c:v>
                </c:pt>
                <c:pt idx="315">
                  <c:v>-25.1</c:v>
                </c:pt>
                <c:pt idx="316">
                  <c:v>-17.7</c:v>
                </c:pt>
                <c:pt idx="317">
                  <c:v>-19.7</c:v>
                </c:pt>
                <c:pt idx="318">
                  <c:v>-21.3</c:v>
                </c:pt>
                <c:pt idx="319">
                  <c:v>-23.7</c:v>
                </c:pt>
                <c:pt idx="320">
                  <c:v>-24.6</c:v>
                </c:pt>
                <c:pt idx="321">
                  <c:v>-26.6</c:v>
                </c:pt>
                <c:pt idx="322">
                  <c:v>-25.4</c:v>
                </c:pt>
                <c:pt idx="323">
                  <c:v>-25.9</c:v>
                </c:pt>
                <c:pt idx="324">
                  <c:v>-22.4</c:v>
                </c:pt>
                <c:pt idx="325">
                  <c:v>-22.5</c:v>
                </c:pt>
                <c:pt idx="326">
                  <c:v>-24.2</c:v>
                </c:pt>
                <c:pt idx="327">
                  <c:v>-25</c:v>
                </c:pt>
                <c:pt idx="328">
                  <c:v>-24.7</c:v>
                </c:pt>
                <c:pt idx="329">
                  <c:v>-24.5</c:v>
                </c:pt>
                <c:pt idx="330">
                  <c:v>-21.7</c:v>
                </c:pt>
                <c:pt idx="331">
                  <c:v>-21.4</c:v>
                </c:pt>
                <c:pt idx="332">
                  <c:v>-23.1</c:v>
                </c:pt>
                <c:pt idx="333">
                  <c:v>-24.3</c:v>
                </c:pt>
                <c:pt idx="334">
                  <c:v>-18.5</c:v>
                </c:pt>
                <c:pt idx="335">
                  <c:v>-21</c:v>
                </c:pt>
                <c:pt idx="336">
                  <c:v>-20.100000000000001</c:v>
                </c:pt>
                <c:pt idx="337">
                  <c:v>-21.7</c:v>
                </c:pt>
                <c:pt idx="338">
                  <c:v>-19.899999999999999</c:v>
                </c:pt>
                <c:pt idx="339">
                  <c:v>-19.5</c:v>
                </c:pt>
                <c:pt idx="340">
                  <c:v>-18.5</c:v>
                </c:pt>
                <c:pt idx="341">
                  <c:v>-18</c:v>
                </c:pt>
                <c:pt idx="342">
                  <c:v>-11.1</c:v>
                </c:pt>
                <c:pt idx="343">
                  <c:v>-10.4</c:v>
                </c:pt>
                <c:pt idx="344">
                  <c:v>-9.6</c:v>
                </c:pt>
                <c:pt idx="345">
                  <c:v>-10.1</c:v>
                </c:pt>
                <c:pt idx="346">
                  <c:v>-11.7</c:v>
                </c:pt>
                <c:pt idx="347">
                  <c:v>-10.3</c:v>
                </c:pt>
                <c:pt idx="348">
                  <c:v>-5.9</c:v>
                </c:pt>
                <c:pt idx="349">
                  <c:v>-6.6</c:v>
                </c:pt>
                <c:pt idx="350">
                  <c:v>-4.8</c:v>
                </c:pt>
                <c:pt idx="351">
                  <c:v>-3.4</c:v>
                </c:pt>
                <c:pt idx="352">
                  <c:v>-3.4</c:v>
                </c:pt>
                <c:pt idx="353">
                  <c:v>-2.4</c:v>
                </c:pt>
                <c:pt idx="354">
                  <c:v>-3.6</c:v>
                </c:pt>
                <c:pt idx="355">
                  <c:v>-1.5</c:v>
                </c:pt>
                <c:pt idx="356">
                  <c:v>-4.5</c:v>
                </c:pt>
                <c:pt idx="357">
                  <c:v>-3.1</c:v>
                </c:pt>
                <c:pt idx="358">
                  <c:v>-4.5</c:v>
                </c:pt>
                <c:pt idx="359">
                  <c:v>-4</c:v>
                </c:pt>
                <c:pt idx="360">
                  <c:v>-1.8</c:v>
                </c:pt>
                <c:pt idx="361">
                  <c:v>-1.4</c:v>
                </c:pt>
                <c:pt idx="362">
                  <c:v>0.3</c:v>
                </c:pt>
                <c:pt idx="363">
                  <c:v>0.8</c:v>
                </c:pt>
                <c:pt idx="364">
                  <c:v>-3.8</c:v>
                </c:pt>
                <c:pt idx="365">
                  <c:v>0.6</c:v>
                </c:pt>
                <c:pt idx="366">
                  <c:v>0.4</c:v>
                </c:pt>
                <c:pt idx="367">
                  <c:v>0.1</c:v>
                </c:pt>
                <c:pt idx="368">
                  <c:v>-0.9</c:v>
                </c:pt>
                <c:pt idx="369">
                  <c:v>-0.3</c:v>
                </c:pt>
                <c:pt idx="370">
                  <c:v>-1.8</c:v>
                </c:pt>
                <c:pt idx="371">
                  <c:v>1.6</c:v>
                </c:pt>
                <c:pt idx="372">
                  <c:v>1.2</c:v>
                </c:pt>
                <c:pt idx="373">
                  <c:v>-0.8</c:v>
                </c:pt>
                <c:pt idx="374">
                  <c:v>-1.3</c:v>
                </c:pt>
                <c:pt idx="375">
                  <c:v>-2.4</c:v>
                </c:pt>
                <c:pt idx="376">
                  <c:v>-2.2000000000000002</c:v>
                </c:pt>
                <c:pt idx="377">
                  <c:v>-1.9</c:v>
                </c:pt>
                <c:pt idx="378">
                  <c:v>-10.1</c:v>
                </c:pt>
                <c:pt idx="379">
                  <c:v>-8.1999999999999993</c:v>
                </c:pt>
                <c:pt idx="380">
                  <c:v>-3.2</c:v>
                </c:pt>
                <c:pt idx="381">
                  <c:v>-3.5</c:v>
                </c:pt>
                <c:pt idx="382">
                  <c:v>-6.1</c:v>
                </c:pt>
                <c:pt idx="383">
                  <c:v>-5.0999999999999996</c:v>
                </c:pt>
                <c:pt idx="384">
                  <c:v>-5.7</c:v>
                </c:pt>
                <c:pt idx="385">
                  <c:v>-6.6</c:v>
                </c:pt>
                <c:pt idx="386">
                  <c:v>-6.3</c:v>
                </c:pt>
                <c:pt idx="387">
                  <c:v>-6.3</c:v>
                </c:pt>
                <c:pt idx="388">
                  <c:v>-5.9</c:v>
                </c:pt>
                <c:pt idx="389">
                  <c:v>-8.6</c:v>
                </c:pt>
                <c:pt idx="390">
                  <c:v>-7.1</c:v>
                </c:pt>
                <c:pt idx="391">
                  <c:v>-8.1</c:v>
                </c:pt>
                <c:pt idx="392">
                  <c:v>-8.3000000000000007</c:v>
                </c:pt>
                <c:pt idx="393">
                  <c:v>-7.4</c:v>
                </c:pt>
                <c:pt idx="394">
                  <c:v>-7.7</c:v>
                </c:pt>
                <c:pt idx="395">
                  <c:v>-7.9</c:v>
                </c:pt>
                <c:pt idx="396">
                  <c:v>-7.6</c:v>
                </c:pt>
                <c:pt idx="397">
                  <c:v>-6.9</c:v>
                </c:pt>
                <c:pt idx="398">
                  <c:v>-5.9</c:v>
                </c:pt>
                <c:pt idx="399">
                  <c:v>-7.5</c:v>
                </c:pt>
                <c:pt idx="400">
                  <c:v>-4.8</c:v>
                </c:pt>
                <c:pt idx="401">
                  <c:v>-7</c:v>
                </c:pt>
                <c:pt idx="402">
                  <c:v>-4.4000000000000004</c:v>
                </c:pt>
                <c:pt idx="403">
                  <c:v>-5.6</c:v>
                </c:pt>
                <c:pt idx="404">
                  <c:v>-7</c:v>
                </c:pt>
                <c:pt idx="405">
                  <c:v>-7</c:v>
                </c:pt>
                <c:pt idx="406">
                  <c:v>-8.1</c:v>
                </c:pt>
                <c:pt idx="407">
                  <c:v>-9.1999999999999993</c:v>
                </c:pt>
                <c:pt idx="408">
                  <c:v>-11.3</c:v>
                </c:pt>
                <c:pt idx="409">
                  <c:v>-10.8</c:v>
                </c:pt>
                <c:pt idx="410">
                  <c:v>-11.7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67-4509-B331-E8A4222C98AA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22765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Sheet1!$A$2:$A$412</c:f>
              <c:numCache>
                <c:formatCode>mmm\-yy</c:formatCode>
                <c:ptCount val="411"/>
                <c:pt idx="0">
                  <c:v>31078</c:v>
                </c:pt>
                <c:pt idx="1">
                  <c:v>31106</c:v>
                </c:pt>
                <c:pt idx="2">
                  <c:v>31137</c:v>
                </c:pt>
                <c:pt idx="3">
                  <c:v>31167</c:v>
                </c:pt>
                <c:pt idx="4">
                  <c:v>31198</c:v>
                </c:pt>
                <c:pt idx="5">
                  <c:v>31228</c:v>
                </c:pt>
                <c:pt idx="6">
                  <c:v>31259</c:v>
                </c:pt>
                <c:pt idx="7">
                  <c:v>31290</c:v>
                </c:pt>
                <c:pt idx="8">
                  <c:v>31320</c:v>
                </c:pt>
                <c:pt idx="9">
                  <c:v>31351</c:v>
                </c:pt>
                <c:pt idx="10">
                  <c:v>31381</c:v>
                </c:pt>
                <c:pt idx="11">
                  <c:v>31412</c:v>
                </c:pt>
                <c:pt idx="12">
                  <c:v>31443</c:v>
                </c:pt>
                <c:pt idx="13">
                  <c:v>31471</c:v>
                </c:pt>
                <c:pt idx="14">
                  <c:v>31502</c:v>
                </c:pt>
                <c:pt idx="15">
                  <c:v>31532</c:v>
                </c:pt>
                <c:pt idx="16">
                  <c:v>31563</c:v>
                </c:pt>
                <c:pt idx="17">
                  <c:v>31593</c:v>
                </c:pt>
                <c:pt idx="18">
                  <c:v>31624</c:v>
                </c:pt>
                <c:pt idx="19">
                  <c:v>31655</c:v>
                </c:pt>
                <c:pt idx="20">
                  <c:v>31685</c:v>
                </c:pt>
                <c:pt idx="21">
                  <c:v>31716</c:v>
                </c:pt>
                <c:pt idx="22">
                  <c:v>31746</c:v>
                </c:pt>
                <c:pt idx="23">
                  <c:v>31777</c:v>
                </c:pt>
                <c:pt idx="24">
                  <c:v>31808</c:v>
                </c:pt>
                <c:pt idx="25">
                  <c:v>31836</c:v>
                </c:pt>
                <c:pt idx="26">
                  <c:v>31867</c:v>
                </c:pt>
                <c:pt idx="27">
                  <c:v>31897</c:v>
                </c:pt>
                <c:pt idx="28">
                  <c:v>31928</c:v>
                </c:pt>
                <c:pt idx="29">
                  <c:v>31958</c:v>
                </c:pt>
                <c:pt idx="30">
                  <c:v>31989</c:v>
                </c:pt>
                <c:pt idx="31">
                  <c:v>32020</c:v>
                </c:pt>
                <c:pt idx="32">
                  <c:v>32050</c:v>
                </c:pt>
                <c:pt idx="33">
                  <c:v>32081</c:v>
                </c:pt>
                <c:pt idx="34">
                  <c:v>32111</c:v>
                </c:pt>
                <c:pt idx="35">
                  <c:v>32142</c:v>
                </c:pt>
                <c:pt idx="36">
                  <c:v>32173</c:v>
                </c:pt>
                <c:pt idx="37">
                  <c:v>32202</c:v>
                </c:pt>
                <c:pt idx="38">
                  <c:v>32233</c:v>
                </c:pt>
                <c:pt idx="39">
                  <c:v>32263</c:v>
                </c:pt>
                <c:pt idx="40">
                  <c:v>32294</c:v>
                </c:pt>
                <c:pt idx="41">
                  <c:v>32324</c:v>
                </c:pt>
                <c:pt idx="42">
                  <c:v>32355</c:v>
                </c:pt>
                <c:pt idx="43">
                  <c:v>32386</c:v>
                </c:pt>
                <c:pt idx="44">
                  <c:v>32416</c:v>
                </c:pt>
                <c:pt idx="45">
                  <c:v>32447</c:v>
                </c:pt>
                <c:pt idx="46">
                  <c:v>32477</c:v>
                </c:pt>
                <c:pt idx="47">
                  <c:v>32508</c:v>
                </c:pt>
                <c:pt idx="48">
                  <c:v>32539</c:v>
                </c:pt>
                <c:pt idx="49">
                  <c:v>32567</c:v>
                </c:pt>
                <c:pt idx="50">
                  <c:v>32598</c:v>
                </c:pt>
                <c:pt idx="51">
                  <c:v>32628</c:v>
                </c:pt>
                <c:pt idx="52">
                  <c:v>32659</c:v>
                </c:pt>
                <c:pt idx="53">
                  <c:v>32689</c:v>
                </c:pt>
                <c:pt idx="54">
                  <c:v>32720</c:v>
                </c:pt>
                <c:pt idx="55">
                  <c:v>32751</c:v>
                </c:pt>
                <c:pt idx="56">
                  <c:v>32781</c:v>
                </c:pt>
                <c:pt idx="57">
                  <c:v>32812</c:v>
                </c:pt>
                <c:pt idx="58">
                  <c:v>32842</c:v>
                </c:pt>
                <c:pt idx="59">
                  <c:v>32873</c:v>
                </c:pt>
                <c:pt idx="60">
                  <c:v>32904</c:v>
                </c:pt>
                <c:pt idx="61">
                  <c:v>32932</c:v>
                </c:pt>
                <c:pt idx="62">
                  <c:v>32963</c:v>
                </c:pt>
                <c:pt idx="63">
                  <c:v>32993</c:v>
                </c:pt>
                <c:pt idx="64">
                  <c:v>33024</c:v>
                </c:pt>
                <c:pt idx="65">
                  <c:v>33054</c:v>
                </c:pt>
                <c:pt idx="66">
                  <c:v>33085</c:v>
                </c:pt>
                <c:pt idx="67">
                  <c:v>33116</c:v>
                </c:pt>
                <c:pt idx="68">
                  <c:v>33146</c:v>
                </c:pt>
                <c:pt idx="69">
                  <c:v>33177</c:v>
                </c:pt>
                <c:pt idx="70">
                  <c:v>33207</c:v>
                </c:pt>
                <c:pt idx="71">
                  <c:v>33238</c:v>
                </c:pt>
                <c:pt idx="72">
                  <c:v>33269</c:v>
                </c:pt>
                <c:pt idx="73">
                  <c:v>33297</c:v>
                </c:pt>
                <c:pt idx="74">
                  <c:v>33328</c:v>
                </c:pt>
                <c:pt idx="75">
                  <c:v>33358</c:v>
                </c:pt>
                <c:pt idx="76">
                  <c:v>33389</c:v>
                </c:pt>
                <c:pt idx="77">
                  <c:v>33419</c:v>
                </c:pt>
                <c:pt idx="78">
                  <c:v>33450</c:v>
                </c:pt>
                <c:pt idx="79">
                  <c:v>33481</c:v>
                </c:pt>
                <c:pt idx="80">
                  <c:v>33511</c:v>
                </c:pt>
                <c:pt idx="81">
                  <c:v>33542</c:v>
                </c:pt>
                <c:pt idx="82">
                  <c:v>33572</c:v>
                </c:pt>
                <c:pt idx="83">
                  <c:v>33603</c:v>
                </c:pt>
                <c:pt idx="84">
                  <c:v>33634</c:v>
                </c:pt>
                <c:pt idx="85">
                  <c:v>33663</c:v>
                </c:pt>
                <c:pt idx="86">
                  <c:v>33694</c:v>
                </c:pt>
                <c:pt idx="87">
                  <c:v>33724</c:v>
                </c:pt>
                <c:pt idx="88">
                  <c:v>33755</c:v>
                </c:pt>
                <c:pt idx="89">
                  <c:v>33785</c:v>
                </c:pt>
                <c:pt idx="90">
                  <c:v>33816</c:v>
                </c:pt>
                <c:pt idx="91">
                  <c:v>33847</c:v>
                </c:pt>
                <c:pt idx="92">
                  <c:v>33877</c:v>
                </c:pt>
                <c:pt idx="93">
                  <c:v>33908</c:v>
                </c:pt>
                <c:pt idx="94">
                  <c:v>33938</c:v>
                </c:pt>
                <c:pt idx="95">
                  <c:v>33969</c:v>
                </c:pt>
                <c:pt idx="96">
                  <c:v>34000</c:v>
                </c:pt>
                <c:pt idx="97">
                  <c:v>34028</c:v>
                </c:pt>
                <c:pt idx="98">
                  <c:v>34059</c:v>
                </c:pt>
                <c:pt idx="99">
                  <c:v>34089</c:v>
                </c:pt>
                <c:pt idx="100">
                  <c:v>34120</c:v>
                </c:pt>
                <c:pt idx="101">
                  <c:v>34150</c:v>
                </c:pt>
                <c:pt idx="102">
                  <c:v>34181</c:v>
                </c:pt>
                <c:pt idx="103">
                  <c:v>34212</c:v>
                </c:pt>
                <c:pt idx="104">
                  <c:v>34242</c:v>
                </c:pt>
                <c:pt idx="105">
                  <c:v>34273</c:v>
                </c:pt>
                <c:pt idx="106">
                  <c:v>34303</c:v>
                </c:pt>
                <c:pt idx="107">
                  <c:v>34334</c:v>
                </c:pt>
                <c:pt idx="108">
                  <c:v>34365</c:v>
                </c:pt>
                <c:pt idx="109">
                  <c:v>34393</c:v>
                </c:pt>
                <c:pt idx="110">
                  <c:v>34424</c:v>
                </c:pt>
                <c:pt idx="111">
                  <c:v>34454</c:v>
                </c:pt>
                <c:pt idx="112">
                  <c:v>34485</c:v>
                </c:pt>
                <c:pt idx="113">
                  <c:v>34515</c:v>
                </c:pt>
                <c:pt idx="114">
                  <c:v>34546</c:v>
                </c:pt>
                <c:pt idx="115">
                  <c:v>34577</c:v>
                </c:pt>
                <c:pt idx="116">
                  <c:v>34607</c:v>
                </c:pt>
                <c:pt idx="117">
                  <c:v>34638</c:v>
                </c:pt>
                <c:pt idx="118">
                  <c:v>34668</c:v>
                </c:pt>
                <c:pt idx="119">
                  <c:v>34699</c:v>
                </c:pt>
                <c:pt idx="120">
                  <c:v>34730</c:v>
                </c:pt>
                <c:pt idx="121">
                  <c:v>34758</c:v>
                </c:pt>
                <c:pt idx="122">
                  <c:v>34789</c:v>
                </c:pt>
                <c:pt idx="123">
                  <c:v>34819</c:v>
                </c:pt>
                <c:pt idx="124">
                  <c:v>34850</c:v>
                </c:pt>
                <c:pt idx="125">
                  <c:v>34880</c:v>
                </c:pt>
                <c:pt idx="126">
                  <c:v>34911</c:v>
                </c:pt>
                <c:pt idx="127">
                  <c:v>34942</c:v>
                </c:pt>
                <c:pt idx="128">
                  <c:v>34972</c:v>
                </c:pt>
                <c:pt idx="129">
                  <c:v>35003</c:v>
                </c:pt>
                <c:pt idx="130">
                  <c:v>35033</c:v>
                </c:pt>
                <c:pt idx="131">
                  <c:v>35064</c:v>
                </c:pt>
                <c:pt idx="132">
                  <c:v>35095</c:v>
                </c:pt>
                <c:pt idx="133">
                  <c:v>35124</c:v>
                </c:pt>
                <c:pt idx="134">
                  <c:v>35155</c:v>
                </c:pt>
                <c:pt idx="135">
                  <c:v>35185</c:v>
                </c:pt>
                <c:pt idx="136">
                  <c:v>35216</c:v>
                </c:pt>
                <c:pt idx="137">
                  <c:v>35246</c:v>
                </c:pt>
                <c:pt idx="138">
                  <c:v>35277</c:v>
                </c:pt>
                <c:pt idx="139">
                  <c:v>35308</c:v>
                </c:pt>
                <c:pt idx="140">
                  <c:v>35338</c:v>
                </c:pt>
                <c:pt idx="141">
                  <c:v>35369</c:v>
                </c:pt>
                <c:pt idx="142">
                  <c:v>35399</c:v>
                </c:pt>
                <c:pt idx="143">
                  <c:v>35430</c:v>
                </c:pt>
                <c:pt idx="144">
                  <c:v>35461</c:v>
                </c:pt>
                <c:pt idx="145">
                  <c:v>35489</c:v>
                </c:pt>
                <c:pt idx="146">
                  <c:v>35520</c:v>
                </c:pt>
                <c:pt idx="147">
                  <c:v>35550</c:v>
                </c:pt>
                <c:pt idx="148">
                  <c:v>35581</c:v>
                </c:pt>
                <c:pt idx="149">
                  <c:v>35611</c:v>
                </c:pt>
                <c:pt idx="150">
                  <c:v>35642</c:v>
                </c:pt>
                <c:pt idx="151">
                  <c:v>35673</c:v>
                </c:pt>
                <c:pt idx="152">
                  <c:v>35703</c:v>
                </c:pt>
                <c:pt idx="153">
                  <c:v>35734</c:v>
                </c:pt>
                <c:pt idx="154">
                  <c:v>35764</c:v>
                </c:pt>
                <c:pt idx="155">
                  <c:v>35795</c:v>
                </c:pt>
                <c:pt idx="156">
                  <c:v>35826</c:v>
                </c:pt>
                <c:pt idx="157">
                  <c:v>35854</c:v>
                </c:pt>
                <c:pt idx="158">
                  <c:v>35885</c:v>
                </c:pt>
                <c:pt idx="159">
                  <c:v>35915</c:v>
                </c:pt>
                <c:pt idx="160">
                  <c:v>35946</c:v>
                </c:pt>
                <c:pt idx="161">
                  <c:v>35976</c:v>
                </c:pt>
                <c:pt idx="162">
                  <c:v>36007</c:v>
                </c:pt>
                <c:pt idx="163">
                  <c:v>36038</c:v>
                </c:pt>
                <c:pt idx="164">
                  <c:v>36068</c:v>
                </c:pt>
                <c:pt idx="165">
                  <c:v>36099</c:v>
                </c:pt>
                <c:pt idx="166">
                  <c:v>36129</c:v>
                </c:pt>
                <c:pt idx="167">
                  <c:v>36160</c:v>
                </c:pt>
                <c:pt idx="168">
                  <c:v>36191</c:v>
                </c:pt>
                <c:pt idx="169">
                  <c:v>36219</c:v>
                </c:pt>
                <c:pt idx="170">
                  <c:v>36250</c:v>
                </c:pt>
                <c:pt idx="171">
                  <c:v>36280</c:v>
                </c:pt>
                <c:pt idx="172">
                  <c:v>36311</c:v>
                </c:pt>
                <c:pt idx="173">
                  <c:v>36341</c:v>
                </c:pt>
                <c:pt idx="174">
                  <c:v>36372</c:v>
                </c:pt>
                <c:pt idx="175">
                  <c:v>36403</c:v>
                </c:pt>
                <c:pt idx="176">
                  <c:v>36433</c:v>
                </c:pt>
                <c:pt idx="177">
                  <c:v>36464</c:v>
                </c:pt>
                <c:pt idx="178">
                  <c:v>36494</c:v>
                </c:pt>
                <c:pt idx="179">
                  <c:v>36525</c:v>
                </c:pt>
                <c:pt idx="180">
                  <c:v>36556</c:v>
                </c:pt>
                <c:pt idx="181">
                  <c:v>36585</c:v>
                </c:pt>
                <c:pt idx="182">
                  <c:v>36616</c:v>
                </c:pt>
                <c:pt idx="183">
                  <c:v>36646</c:v>
                </c:pt>
                <c:pt idx="184">
                  <c:v>36677</c:v>
                </c:pt>
                <c:pt idx="185">
                  <c:v>36707</c:v>
                </c:pt>
                <c:pt idx="186">
                  <c:v>36738</c:v>
                </c:pt>
                <c:pt idx="187">
                  <c:v>36769</c:v>
                </c:pt>
                <c:pt idx="188">
                  <c:v>36799</c:v>
                </c:pt>
                <c:pt idx="189">
                  <c:v>36830</c:v>
                </c:pt>
                <c:pt idx="190">
                  <c:v>36860</c:v>
                </c:pt>
                <c:pt idx="191">
                  <c:v>36891</c:v>
                </c:pt>
                <c:pt idx="192">
                  <c:v>36922</c:v>
                </c:pt>
                <c:pt idx="193">
                  <c:v>36950</c:v>
                </c:pt>
                <c:pt idx="194">
                  <c:v>36981</c:v>
                </c:pt>
                <c:pt idx="195">
                  <c:v>37011</c:v>
                </c:pt>
                <c:pt idx="196">
                  <c:v>37042</c:v>
                </c:pt>
                <c:pt idx="197">
                  <c:v>37072</c:v>
                </c:pt>
                <c:pt idx="198">
                  <c:v>37103</c:v>
                </c:pt>
                <c:pt idx="199">
                  <c:v>37134</c:v>
                </c:pt>
                <c:pt idx="200">
                  <c:v>37164</c:v>
                </c:pt>
                <c:pt idx="201">
                  <c:v>37195</c:v>
                </c:pt>
                <c:pt idx="202">
                  <c:v>37225</c:v>
                </c:pt>
                <c:pt idx="203">
                  <c:v>37256</c:v>
                </c:pt>
                <c:pt idx="204">
                  <c:v>37287</c:v>
                </c:pt>
                <c:pt idx="205">
                  <c:v>37315</c:v>
                </c:pt>
                <c:pt idx="206">
                  <c:v>37346</c:v>
                </c:pt>
                <c:pt idx="207">
                  <c:v>37376</c:v>
                </c:pt>
                <c:pt idx="208">
                  <c:v>37407</c:v>
                </c:pt>
                <c:pt idx="209">
                  <c:v>37437</c:v>
                </c:pt>
                <c:pt idx="210">
                  <c:v>37468</c:v>
                </c:pt>
                <c:pt idx="211">
                  <c:v>37499</c:v>
                </c:pt>
                <c:pt idx="212">
                  <c:v>37529</c:v>
                </c:pt>
                <c:pt idx="213">
                  <c:v>37560</c:v>
                </c:pt>
                <c:pt idx="214">
                  <c:v>37590</c:v>
                </c:pt>
                <c:pt idx="215">
                  <c:v>37621</c:v>
                </c:pt>
                <c:pt idx="216">
                  <c:v>37652</c:v>
                </c:pt>
                <c:pt idx="217">
                  <c:v>37680</c:v>
                </c:pt>
                <c:pt idx="218">
                  <c:v>37711</c:v>
                </c:pt>
                <c:pt idx="219">
                  <c:v>37741</c:v>
                </c:pt>
                <c:pt idx="220">
                  <c:v>37772</c:v>
                </c:pt>
                <c:pt idx="221">
                  <c:v>37802</c:v>
                </c:pt>
                <c:pt idx="222">
                  <c:v>37833</c:v>
                </c:pt>
                <c:pt idx="223">
                  <c:v>37864</c:v>
                </c:pt>
                <c:pt idx="224">
                  <c:v>37894</c:v>
                </c:pt>
                <c:pt idx="225">
                  <c:v>37925</c:v>
                </c:pt>
                <c:pt idx="226">
                  <c:v>37955</c:v>
                </c:pt>
                <c:pt idx="227">
                  <c:v>37986</c:v>
                </c:pt>
                <c:pt idx="228">
                  <c:v>38017</c:v>
                </c:pt>
                <c:pt idx="229">
                  <c:v>38046</c:v>
                </c:pt>
                <c:pt idx="230">
                  <c:v>38077</c:v>
                </c:pt>
                <c:pt idx="231">
                  <c:v>38107</c:v>
                </c:pt>
                <c:pt idx="232">
                  <c:v>38138</c:v>
                </c:pt>
                <c:pt idx="233">
                  <c:v>38168</c:v>
                </c:pt>
                <c:pt idx="234">
                  <c:v>38199</c:v>
                </c:pt>
                <c:pt idx="235">
                  <c:v>38230</c:v>
                </c:pt>
                <c:pt idx="236">
                  <c:v>38260</c:v>
                </c:pt>
                <c:pt idx="237">
                  <c:v>38291</c:v>
                </c:pt>
                <c:pt idx="238">
                  <c:v>38321</c:v>
                </c:pt>
                <c:pt idx="239">
                  <c:v>38352</c:v>
                </c:pt>
                <c:pt idx="240">
                  <c:v>38383</c:v>
                </c:pt>
                <c:pt idx="241">
                  <c:v>38411</c:v>
                </c:pt>
                <c:pt idx="242">
                  <c:v>38442</c:v>
                </c:pt>
                <c:pt idx="243">
                  <c:v>38472</c:v>
                </c:pt>
                <c:pt idx="244">
                  <c:v>38503</c:v>
                </c:pt>
                <c:pt idx="245">
                  <c:v>38533</c:v>
                </c:pt>
                <c:pt idx="246">
                  <c:v>38564</c:v>
                </c:pt>
                <c:pt idx="247">
                  <c:v>38595</c:v>
                </c:pt>
                <c:pt idx="248">
                  <c:v>38625</c:v>
                </c:pt>
                <c:pt idx="249">
                  <c:v>38656</c:v>
                </c:pt>
                <c:pt idx="250">
                  <c:v>38686</c:v>
                </c:pt>
                <c:pt idx="251">
                  <c:v>38717</c:v>
                </c:pt>
                <c:pt idx="252">
                  <c:v>38748</c:v>
                </c:pt>
                <c:pt idx="253">
                  <c:v>38776</c:v>
                </c:pt>
                <c:pt idx="254">
                  <c:v>38807</c:v>
                </c:pt>
                <c:pt idx="255">
                  <c:v>38837</c:v>
                </c:pt>
                <c:pt idx="256">
                  <c:v>38868</c:v>
                </c:pt>
                <c:pt idx="257">
                  <c:v>38898</c:v>
                </c:pt>
                <c:pt idx="258">
                  <c:v>38929</c:v>
                </c:pt>
                <c:pt idx="259">
                  <c:v>38960</c:v>
                </c:pt>
                <c:pt idx="260">
                  <c:v>38990</c:v>
                </c:pt>
                <c:pt idx="261">
                  <c:v>39021</c:v>
                </c:pt>
                <c:pt idx="262">
                  <c:v>39051</c:v>
                </c:pt>
                <c:pt idx="263">
                  <c:v>39082</c:v>
                </c:pt>
                <c:pt idx="264">
                  <c:v>39113</c:v>
                </c:pt>
                <c:pt idx="265">
                  <c:v>39141</c:v>
                </c:pt>
                <c:pt idx="266">
                  <c:v>39172</c:v>
                </c:pt>
                <c:pt idx="267">
                  <c:v>39202</c:v>
                </c:pt>
                <c:pt idx="268">
                  <c:v>39233</c:v>
                </c:pt>
                <c:pt idx="269">
                  <c:v>39263</c:v>
                </c:pt>
                <c:pt idx="270">
                  <c:v>39294</c:v>
                </c:pt>
                <c:pt idx="271">
                  <c:v>39325</c:v>
                </c:pt>
                <c:pt idx="272">
                  <c:v>39355</c:v>
                </c:pt>
                <c:pt idx="273">
                  <c:v>39386</c:v>
                </c:pt>
                <c:pt idx="274">
                  <c:v>39416</c:v>
                </c:pt>
                <c:pt idx="275">
                  <c:v>39447</c:v>
                </c:pt>
                <c:pt idx="276">
                  <c:v>39478</c:v>
                </c:pt>
                <c:pt idx="277">
                  <c:v>39507</c:v>
                </c:pt>
                <c:pt idx="278">
                  <c:v>39538</c:v>
                </c:pt>
                <c:pt idx="279">
                  <c:v>39568</c:v>
                </c:pt>
                <c:pt idx="280">
                  <c:v>39599</c:v>
                </c:pt>
                <c:pt idx="281">
                  <c:v>39629</c:v>
                </c:pt>
                <c:pt idx="282">
                  <c:v>39660</c:v>
                </c:pt>
                <c:pt idx="283">
                  <c:v>39691</c:v>
                </c:pt>
                <c:pt idx="284">
                  <c:v>39721</c:v>
                </c:pt>
                <c:pt idx="285">
                  <c:v>39752</c:v>
                </c:pt>
                <c:pt idx="286">
                  <c:v>39782</c:v>
                </c:pt>
                <c:pt idx="287">
                  <c:v>39813</c:v>
                </c:pt>
                <c:pt idx="288">
                  <c:v>39844</c:v>
                </c:pt>
                <c:pt idx="289">
                  <c:v>39872</c:v>
                </c:pt>
                <c:pt idx="290">
                  <c:v>39903</c:v>
                </c:pt>
                <c:pt idx="291">
                  <c:v>39933</c:v>
                </c:pt>
                <c:pt idx="292">
                  <c:v>39964</c:v>
                </c:pt>
                <c:pt idx="293">
                  <c:v>39994</c:v>
                </c:pt>
                <c:pt idx="294">
                  <c:v>40025</c:v>
                </c:pt>
                <c:pt idx="295">
                  <c:v>40056</c:v>
                </c:pt>
                <c:pt idx="296">
                  <c:v>40086</c:v>
                </c:pt>
                <c:pt idx="297">
                  <c:v>40117</c:v>
                </c:pt>
                <c:pt idx="298">
                  <c:v>40147</c:v>
                </c:pt>
                <c:pt idx="299">
                  <c:v>40178</c:v>
                </c:pt>
                <c:pt idx="300">
                  <c:v>40209</c:v>
                </c:pt>
                <c:pt idx="301">
                  <c:v>40237</c:v>
                </c:pt>
                <c:pt idx="302">
                  <c:v>40268</c:v>
                </c:pt>
                <c:pt idx="303">
                  <c:v>40298</c:v>
                </c:pt>
                <c:pt idx="304">
                  <c:v>40329</c:v>
                </c:pt>
                <c:pt idx="305">
                  <c:v>40359</c:v>
                </c:pt>
                <c:pt idx="306">
                  <c:v>40390</c:v>
                </c:pt>
                <c:pt idx="307">
                  <c:v>40421</c:v>
                </c:pt>
                <c:pt idx="308">
                  <c:v>40451</c:v>
                </c:pt>
                <c:pt idx="309">
                  <c:v>40482</c:v>
                </c:pt>
                <c:pt idx="310">
                  <c:v>40512</c:v>
                </c:pt>
                <c:pt idx="311">
                  <c:v>40543</c:v>
                </c:pt>
                <c:pt idx="312">
                  <c:v>40574</c:v>
                </c:pt>
                <c:pt idx="313">
                  <c:v>40602</c:v>
                </c:pt>
                <c:pt idx="314">
                  <c:v>40633</c:v>
                </c:pt>
                <c:pt idx="315">
                  <c:v>40663</c:v>
                </c:pt>
                <c:pt idx="316">
                  <c:v>40694</c:v>
                </c:pt>
                <c:pt idx="317">
                  <c:v>40724</c:v>
                </c:pt>
                <c:pt idx="318">
                  <c:v>40755</c:v>
                </c:pt>
                <c:pt idx="319">
                  <c:v>40786</c:v>
                </c:pt>
                <c:pt idx="320">
                  <c:v>40816</c:v>
                </c:pt>
                <c:pt idx="321">
                  <c:v>40847</c:v>
                </c:pt>
                <c:pt idx="322">
                  <c:v>40877</c:v>
                </c:pt>
                <c:pt idx="323">
                  <c:v>40908</c:v>
                </c:pt>
                <c:pt idx="324">
                  <c:v>40939</c:v>
                </c:pt>
                <c:pt idx="325">
                  <c:v>40968</c:v>
                </c:pt>
                <c:pt idx="326">
                  <c:v>40999</c:v>
                </c:pt>
                <c:pt idx="327">
                  <c:v>41029</c:v>
                </c:pt>
                <c:pt idx="328">
                  <c:v>41060</c:v>
                </c:pt>
                <c:pt idx="329">
                  <c:v>41090</c:v>
                </c:pt>
                <c:pt idx="330">
                  <c:v>41121</c:v>
                </c:pt>
                <c:pt idx="331">
                  <c:v>41152</c:v>
                </c:pt>
                <c:pt idx="332">
                  <c:v>41182</c:v>
                </c:pt>
                <c:pt idx="333">
                  <c:v>41213</c:v>
                </c:pt>
                <c:pt idx="334">
                  <c:v>41243</c:v>
                </c:pt>
                <c:pt idx="335">
                  <c:v>41274</c:v>
                </c:pt>
                <c:pt idx="336">
                  <c:v>41305</c:v>
                </c:pt>
                <c:pt idx="337">
                  <c:v>41333</c:v>
                </c:pt>
                <c:pt idx="338">
                  <c:v>41364</c:v>
                </c:pt>
                <c:pt idx="339">
                  <c:v>41394</c:v>
                </c:pt>
                <c:pt idx="340">
                  <c:v>41425</c:v>
                </c:pt>
                <c:pt idx="341">
                  <c:v>41455</c:v>
                </c:pt>
                <c:pt idx="342">
                  <c:v>41486</c:v>
                </c:pt>
                <c:pt idx="343">
                  <c:v>41517</c:v>
                </c:pt>
                <c:pt idx="344">
                  <c:v>41547</c:v>
                </c:pt>
                <c:pt idx="345">
                  <c:v>41578</c:v>
                </c:pt>
                <c:pt idx="346">
                  <c:v>41608</c:v>
                </c:pt>
                <c:pt idx="347">
                  <c:v>41639</c:v>
                </c:pt>
                <c:pt idx="348">
                  <c:v>41670</c:v>
                </c:pt>
                <c:pt idx="349">
                  <c:v>41698</c:v>
                </c:pt>
                <c:pt idx="350">
                  <c:v>41729</c:v>
                </c:pt>
                <c:pt idx="351">
                  <c:v>41759</c:v>
                </c:pt>
                <c:pt idx="352">
                  <c:v>41790</c:v>
                </c:pt>
                <c:pt idx="353">
                  <c:v>41820</c:v>
                </c:pt>
                <c:pt idx="354">
                  <c:v>41851</c:v>
                </c:pt>
                <c:pt idx="355">
                  <c:v>41882</c:v>
                </c:pt>
                <c:pt idx="356">
                  <c:v>41912</c:v>
                </c:pt>
                <c:pt idx="357">
                  <c:v>41943</c:v>
                </c:pt>
                <c:pt idx="358">
                  <c:v>41973</c:v>
                </c:pt>
                <c:pt idx="359">
                  <c:v>42004</c:v>
                </c:pt>
                <c:pt idx="360">
                  <c:v>42035</c:v>
                </c:pt>
                <c:pt idx="361">
                  <c:v>42063</c:v>
                </c:pt>
                <c:pt idx="362">
                  <c:v>42094</c:v>
                </c:pt>
                <c:pt idx="363">
                  <c:v>42124</c:v>
                </c:pt>
                <c:pt idx="364">
                  <c:v>42155</c:v>
                </c:pt>
                <c:pt idx="365">
                  <c:v>42185</c:v>
                </c:pt>
                <c:pt idx="366">
                  <c:v>42216</c:v>
                </c:pt>
                <c:pt idx="367">
                  <c:v>42247</c:v>
                </c:pt>
                <c:pt idx="368">
                  <c:v>42277</c:v>
                </c:pt>
                <c:pt idx="369">
                  <c:v>42308</c:v>
                </c:pt>
                <c:pt idx="370">
                  <c:v>42338</c:v>
                </c:pt>
                <c:pt idx="371">
                  <c:v>42369</c:v>
                </c:pt>
                <c:pt idx="372">
                  <c:v>42400</c:v>
                </c:pt>
                <c:pt idx="373">
                  <c:v>42429</c:v>
                </c:pt>
                <c:pt idx="374">
                  <c:v>42460</c:v>
                </c:pt>
                <c:pt idx="375">
                  <c:v>42490</c:v>
                </c:pt>
                <c:pt idx="376">
                  <c:v>42521</c:v>
                </c:pt>
                <c:pt idx="377">
                  <c:v>42551</c:v>
                </c:pt>
                <c:pt idx="378">
                  <c:v>42582</c:v>
                </c:pt>
                <c:pt idx="379">
                  <c:v>42613</c:v>
                </c:pt>
                <c:pt idx="380">
                  <c:v>42643</c:v>
                </c:pt>
                <c:pt idx="381">
                  <c:v>42674</c:v>
                </c:pt>
                <c:pt idx="382">
                  <c:v>42704</c:v>
                </c:pt>
                <c:pt idx="383">
                  <c:v>42735</c:v>
                </c:pt>
                <c:pt idx="384">
                  <c:v>42766</c:v>
                </c:pt>
                <c:pt idx="385">
                  <c:v>42794</c:v>
                </c:pt>
                <c:pt idx="386">
                  <c:v>42825</c:v>
                </c:pt>
                <c:pt idx="387">
                  <c:v>42855</c:v>
                </c:pt>
                <c:pt idx="388">
                  <c:v>42886</c:v>
                </c:pt>
                <c:pt idx="389">
                  <c:v>42916</c:v>
                </c:pt>
                <c:pt idx="390">
                  <c:v>42947</c:v>
                </c:pt>
                <c:pt idx="391">
                  <c:v>42978</c:v>
                </c:pt>
                <c:pt idx="392">
                  <c:v>43008</c:v>
                </c:pt>
                <c:pt idx="393">
                  <c:v>43039</c:v>
                </c:pt>
                <c:pt idx="394">
                  <c:v>43069</c:v>
                </c:pt>
                <c:pt idx="395">
                  <c:v>43100</c:v>
                </c:pt>
                <c:pt idx="396">
                  <c:v>43131</c:v>
                </c:pt>
                <c:pt idx="397">
                  <c:v>43159</c:v>
                </c:pt>
                <c:pt idx="398">
                  <c:v>43190</c:v>
                </c:pt>
                <c:pt idx="399">
                  <c:v>43220</c:v>
                </c:pt>
                <c:pt idx="400">
                  <c:v>43251</c:v>
                </c:pt>
                <c:pt idx="401">
                  <c:v>43281</c:v>
                </c:pt>
                <c:pt idx="402">
                  <c:v>43312</c:v>
                </c:pt>
                <c:pt idx="403">
                  <c:v>43343</c:v>
                </c:pt>
                <c:pt idx="404">
                  <c:v>43373</c:v>
                </c:pt>
                <c:pt idx="405">
                  <c:v>43404</c:v>
                </c:pt>
                <c:pt idx="406">
                  <c:v>43434</c:v>
                </c:pt>
                <c:pt idx="407">
                  <c:v>43465</c:v>
                </c:pt>
                <c:pt idx="408">
                  <c:v>43496</c:v>
                </c:pt>
                <c:pt idx="409">
                  <c:v>43524</c:v>
                </c:pt>
                <c:pt idx="410">
                  <c:v>43555</c:v>
                </c:pt>
              </c:numCache>
            </c:numRef>
          </c:cat>
          <c:val>
            <c:numRef>
              <c:f>Sheet1!$C$2:$C$412</c:f>
              <c:numCache>
                <c:formatCode>General</c:formatCode>
                <c:ptCount val="4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67-4509-B331-E8A4222C98A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2276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Sheet1!$A$2:$A$412</c:f>
              <c:numCache>
                <c:formatCode>mmm\-yy</c:formatCode>
                <c:ptCount val="411"/>
                <c:pt idx="0">
                  <c:v>31078</c:v>
                </c:pt>
                <c:pt idx="1">
                  <c:v>31106</c:v>
                </c:pt>
                <c:pt idx="2">
                  <c:v>31137</c:v>
                </c:pt>
                <c:pt idx="3">
                  <c:v>31167</c:v>
                </c:pt>
                <c:pt idx="4">
                  <c:v>31198</c:v>
                </c:pt>
                <c:pt idx="5">
                  <c:v>31228</c:v>
                </c:pt>
                <c:pt idx="6">
                  <c:v>31259</c:v>
                </c:pt>
                <c:pt idx="7">
                  <c:v>31290</c:v>
                </c:pt>
                <c:pt idx="8">
                  <c:v>31320</c:v>
                </c:pt>
                <c:pt idx="9">
                  <c:v>31351</c:v>
                </c:pt>
                <c:pt idx="10">
                  <c:v>31381</c:v>
                </c:pt>
                <c:pt idx="11">
                  <c:v>31412</c:v>
                </c:pt>
                <c:pt idx="12">
                  <c:v>31443</c:v>
                </c:pt>
                <c:pt idx="13">
                  <c:v>31471</c:v>
                </c:pt>
                <c:pt idx="14">
                  <c:v>31502</c:v>
                </c:pt>
                <c:pt idx="15">
                  <c:v>31532</c:v>
                </c:pt>
                <c:pt idx="16">
                  <c:v>31563</c:v>
                </c:pt>
                <c:pt idx="17">
                  <c:v>31593</c:v>
                </c:pt>
                <c:pt idx="18">
                  <c:v>31624</c:v>
                </c:pt>
                <c:pt idx="19">
                  <c:v>31655</c:v>
                </c:pt>
                <c:pt idx="20">
                  <c:v>31685</c:v>
                </c:pt>
                <c:pt idx="21">
                  <c:v>31716</c:v>
                </c:pt>
                <c:pt idx="22">
                  <c:v>31746</c:v>
                </c:pt>
                <c:pt idx="23">
                  <c:v>31777</c:v>
                </c:pt>
                <c:pt idx="24">
                  <c:v>31808</c:v>
                </c:pt>
                <c:pt idx="25">
                  <c:v>31836</c:v>
                </c:pt>
                <c:pt idx="26">
                  <c:v>31867</c:v>
                </c:pt>
                <c:pt idx="27">
                  <c:v>31897</c:v>
                </c:pt>
                <c:pt idx="28">
                  <c:v>31928</c:v>
                </c:pt>
                <c:pt idx="29">
                  <c:v>31958</c:v>
                </c:pt>
                <c:pt idx="30">
                  <c:v>31989</c:v>
                </c:pt>
                <c:pt idx="31">
                  <c:v>32020</c:v>
                </c:pt>
                <c:pt idx="32">
                  <c:v>32050</c:v>
                </c:pt>
                <c:pt idx="33">
                  <c:v>32081</c:v>
                </c:pt>
                <c:pt idx="34">
                  <c:v>32111</c:v>
                </c:pt>
                <c:pt idx="35">
                  <c:v>32142</c:v>
                </c:pt>
                <c:pt idx="36">
                  <c:v>32173</c:v>
                </c:pt>
                <c:pt idx="37">
                  <c:v>32202</c:v>
                </c:pt>
                <c:pt idx="38">
                  <c:v>32233</c:v>
                </c:pt>
                <c:pt idx="39">
                  <c:v>32263</c:v>
                </c:pt>
                <c:pt idx="40">
                  <c:v>32294</c:v>
                </c:pt>
                <c:pt idx="41">
                  <c:v>32324</c:v>
                </c:pt>
                <c:pt idx="42">
                  <c:v>32355</c:v>
                </c:pt>
                <c:pt idx="43">
                  <c:v>32386</c:v>
                </c:pt>
                <c:pt idx="44">
                  <c:v>32416</c:v>
                </c:pt>
                <c:pt idx="45">
                  <c:v>32447</c:v>
                </c:pt>
                <c:pt idx="46">
                  <c:v>32477</c:v>
                </c:pt>
                <c:pt idx="47">
                  <c:v>32508</c:v>
                </c:pt>
                <c:pt idx="48">
                  <c:v>32539</c:v>
                </c:pt>
                <c:pt idx="49">
                  <c:v>32567</c:v>
                </c:pt>
                <c:pt idx="50">
                  <c:v>32598</c:v>
                </c:pt>
                <c:pt idx="51">
                  <c:v>32628</c:v>
                </c:pt>
                <c:pt idx="52">
                  <c:v>32659</c:v>
                </c:pt>
                <c:pt idx="53">
                  <c:v>32689</c:v>
                </c:pt>
                <c:pt idx="54">
                  <c:v>32720</c:v>
                </c:pt>
                <c:pt idx="55">
                  <c:v>32751</c:v>
                </c:pt>
                <c:pt idx="56">
                  <c:v>32781</c:v>
                </c:pt>
                <c:pt idx="57">
                  <c:v>32812</c:v>
                </c:pt>
                <c:pt idx="58">
                  <c:v>32842</c:v>
                </c:pt>
                <c:pt idx="59">
                  <c:v>32873</c:v>
                </c:pt>
                <c:pt idx="60">
                  <c:v>32904</c:v>
                </c:pt>
                <c:pt idx="61">
                  <c:v>32932</c:v>
                </c:pt>
                <c:pt idx="62">
                  <c:v>32963</c:v>
                </c:pt>
                <c:pt idx="63">
                  <c:v>32993</c:v>
                </c:pt>
                <c:pt idx="64">
                  <c:v>33024</c:v>
                </c:pt>
                <c:pt idx="65">
                  <c:v>33054</c:v>
                </c:pt>
                <c:pt idx="66">
                  <c:v>33085</c:v>
                </c:pt>
                <c:pt idx="67">
                  <c:v>33116</c:v>
                </c:pt>
                <c:pt idx="68">
                  <c:v>33146</c:v>
                </c:pt>
                <c:pt idx="69">
                  <c:v>33177</c:v>
                </c:pt>
                <c:pt idx="70">
                  <c:v>33207</c:v>
                </c:pt>
                <c:pt idx="71">
                  <c:v>33238</c:v>
                </c:pt>
                <c:pt idx="72">
                  <c:v>33269</c:v>
                </c:pt>
                <c:pt idx="73">
                  <c:v>33297</c:v>
                </c:pt>
                <c:pt idx="74">
                  <c:v>33328</c:v>
                </c:pt>
                <c:pt idx="75">
                  <c:v>33358</c:v>
                </c:pt>
                <c:pt idx="76">
                  <c:v>33389</c:v>
                </c:pt>
                <c:pt idx="77">
                  <c:v>33419</c:v>
                </c:pt>
                <c:pt idx="78">
                  <c:v>33450</c:v>
                </c:pt>
                <c:pt idx="79">
                  <c:v>33481</c:v>
                </c:pt>
                <c:pt idx="80">
                  <c:v>33511</c:v>
                </c:pt>
                <c:pt idx="81">
                  <c:v>33542</c:v>
                </c:pt>
                <c:pt idx="82">
                  <c:v>33572</c:v>
                </c:pt>
                <c:pt idx="83">
                  <c:v>33603</c:v>
                </c:pt>
                <c:pt idx="84">
                  <c:v>33634</c:v>
                </c:pt>
                <c:pt idx="85">
                  <c:v>33663</c:v>
                </c:pt>
                <c:pt idx="86">
                  <c:v>33694</c:v>
                </c:pt>
                <c:pt idx="87">
                  <c:v>33724</c:v>
                </c:pt>
                <c:pt idx="88">
                  <c:v>33755</c:v>
                </c:pt>
                <c:pt idx="89">
                  <c:v>33785</c:v>
                </c:pt>
                <c:pt idx="90">
                  <c:v>33816</c:v>
                </c:pt>
                <c:pt idx="91">
                  <c:v>33847</c:v>
                </c:pt>
                <c:pt idx="92">
                  <c:v>33877</c:v>
                </c:pt>
                <c:pt idx="93">
                  <c:v>33908</c:v>
                </c:pt>
                <c:pt idx="94">
                  <c:v>33938</c:v>
                </c:pt>
                <c:pt idx="95">
                  <c:v>33969</c:v>
                </c:pt>
                <c:pt idx="96">
                  <c:v>34000</c:v>
                </c:pt>
                <c:pt idx="97">
                  <c:v>34028</c:v>
                </c:pt>
                <c:pt idx="98">
                  <c:v>34059</c:v>
                </c:pt>
                <c:pt idx="99">
                  <c:v>34089</c:v>
                </c:pt>
                <c:pt idx="100">
                  <c:v>34120</c:v>
                </c:pt>
                <c:pt idx="101">
                  <c:v>34150</c:v>
                </c:pt>
                <c:pt idx="102">
                  <c:v>34181</c:v>
                </c:pt>
                <c:pt idx="103">
                  <c:v>34212</c:v>
                </c:pt>
                <c:pt idx="104">
                  <c:v>34242</c:v>
                </c:pt>
                <c:pt idx="105">
                  <c:v>34273</c:v>
                </c:pt>
                <c:pt idx="106">
                  <c:v>34303</c:v>
                </c:pt>
                <c:pt idx="107">
                  <c:v>34334</c:v>
                </c:pt>
                <c:pt idx="108">
                  <c:v>34365</c:v>
                </c:pt>
                <c:pt idx="109">
                  <c:v>34393</c:v>
                </c:pt>
                <c:pt idx="110">
                  <c:v>34424</c:v>
                </c:pt>
                <c:pt idx="111">
                  <c:v>34454</c:v>
                </c:pt>
                <c:pt idx="112">
                  <c:v>34485</c:v>
                </c:pt>
                <c:pt idx="113">
                  <c:v>34515</c:v>
                </c:pt>
                <c:pt idx="114">
                  <c:v>34546</c:v>
                </c:pt>
                <c:pt idx="115">
                  <c:v>34577</c:v>
                </c:pt>
                <c:pt idx="116">
                  <c:v>34607</c:v>
                </c:pt>
                <c:pt idx="117">
                  <c:v>34638</c:v>
                </c:pt>
                <c:pt idx="118">
                  <c:v>34668</c:v>
                </c:pt>
                <c:pt idx="119">
                  <c:v>34699</c:v>
                </c:pt>
                <c:pt idx="120">
                  <c:v>34730</c:v>
                </c:pt>
                <c:pt idx="121">
                  <c:v>34758</c:v>
                </c:pt>
                <c:pt idx="122">
                  <c:v>34789</c:v>
                </c:pt>
                <c:pt idx="123">
                  <c:v>34819</c:v>
                </c:pt>
                <c:pt idx="124">
                  <c:v>34850</c:v>
                </c:pt>
                <c:pt idx="125">
                  <c:v>34880</c:v>
                </c:pt>
                <c:pt idx="126">
                  <c:v>34911</c:v>
                </c:pt>
                <c:pt idx="127">
                  <c:v>34942</c:v>
                </c:pt>
                <c:pt idx="128">
                  <c:v>34972</c:v>
                </c:pt>
                <c:pt idx="129">
                  <c:v>35003</c:v>
                </c:pt>
                <c:pt idx="130">
                  <c:v>35033</c:v>
                </c:pt>
                <c:pt idx="131">
                  <c:v>35064</c:v>
                </c:pt>
                <c:pt idx="132">
                  <c:v>35095</c:v>
                </c:pt>
                <c:pt idx="133">
                  <c:v>35124</c:v>
                </c:pt>
                <c:pt idx="134">
                  <c:v>35155</c:v>
                </c:pt>
                <c:pt idx="135">
                  <c:v>35185</c:v>
                </c:pt>
                <c:pt idx="136">
                  <c:v>35216</c:v>
                </c:pt>
                <c:pt idx="137">
                  <c:v>35246</c:v>
                </c:pt>
                <c:pt idx="138">
                  <c:v>35277</c:v>
                </c:pt>
                <c:pt idx="139">
                  <c:v>35308</c:v>
                </c:pt>
                <c:pt idx="140">
                  <c:v>35338</c:v>
                </c:pt>
                <c:pt idx="141">
                  <c:v>35369</c:v>
                </c:pt>
                <c:pt idx="142">
                  <c:v>35399</c:v>
                </c:pt>
                <c:pt idx="143">
                  <c:v>35430</c:v>
                </c:pt>
                <c:pt idx="144">
                  <c:v>35461</c:v>
                </c:pt>
                <c:pt idx="145">
                  <c:v>35489</c:v>
                </c:pt>
                <c:pt idx="146">
                  <c:v>35520</c:v>
                </c:pt>
                <c:pt idx="147">
                  <c:v>35550</c:v>
                </c:pt>
                <c:pt idx="148">
                  <c:v>35581</c:v>
                </c:pt>
                <c:pt idx="149">
                  <c:v>35611</c:v>
                </c:pt>
                <c:pt idx="150">
                  <c:v>35642</c:v>
                </c:pt>
                <c:pt idx="151">
                  <c:v>35673</c:v>
                </c:pt>
                <c:pt idx="152">
                  <c:v>35703</c:v>
                </c:pt>
                <c:pt idx="153">
                  <c:v>35734</c:v>
                </c:pt>
                <c:pt idx="154">
                  <c:v>35764</c:v>
                </c:pt>
                <c:pt idx="155">
                  <c:v>35795</c:v>
                </c:pt>
                <c:pt idx="156">
                  <c:v>35826</c:v>
                </c:pt>
                <c:pt idx="157">
                  <c:v>35854</c:v>
                </c:pt>
                <c:pt idx="158">
                  <c:v>35885</c:v>
                </c:pt>
                <c:pt idx="159">
                  <c:v>35915</c:v>
                </c:pt>
                <c:pt idx="160">
                  <c:v>35946</c:v>
                </c:pt>
                <c:pt idx="161">
                  <c:v>35976</c:v>
                </c:pt>
                <c:pt idx="162">
                  <c:v>36007</c:v>
                </c:pt>
                <c:pt idx="163">
                  <c:v>36038</c:v>
                </c:pt>
                <c:pt idx="164">
                  <c:v>36068</c:v>
                </c:pt>
                <c:pt idx="165">
                  <c:v>36099</c:v>
                </c:pt>
                <c:pt idx="166">
                  <c:v>36129</c:v>
                </c:pt>
                <c:pt idx="167">
                  <c:v>36160</c:v>
                </c:pt>
                <c:pt idx="168">
                  <c:v>36191</c:v>
                </c:pt>
                <c:pt idx="169">
                  <c:v>36219</c:v>
                </c:pt>
                <c:pt idx="170">
                  <c:v>36250</c:v>
                </c:pt>
                <c:pt idx="171">
                  <c:v>36280</c:v>
                </c:pt>
                <c:pt idx="172">
                  <c:v>36311</c:v>
                </c:pt>
                <c:pt idx="173">
                  <c:v>36341</c:v>
                </c:pt>
                <c:pt idx="174">
                  <c:v>36372</c:v>
                </c:pt>
                <c:pt idx="175">
                  <c:v>36403</c:v>
                </c:pt>
                <c:pt idx="176">
                  <c:v>36433</c:v>
                </c:pt>
                <c:pt idx="177">
                  <c:v>36464</c:v>
                </c:pt>
                <c:pt idx="178">
                  <c:v>36494</c:v>
                </c:pt>
                <c:pt idx="179">
                  <c:v>36525</c:v>
                </c:pt>
                <c:pt idx="180">
                  <c:v>36556</c:v>
                </c:pt>
                <c:pt idx="181">
                  <c:v>36585</c:v>
                </c:pt>
                <c:pt idx="182">
                  <c:v>36616</c:v>
                </c:pt>
                <c:pt idx="183">
                  <c:v>36646</c:v>
                </c:pt>
                <c:pt idx="184">
                  <c:v>36677</c:v>
                </c:pt>
                <c:pt idx="185">
                  <c:v>36707</c:v>
                </c:pt>
                <c:pt idx="186">
                  <c:v>36738</c:v>
                </c:pt>
                <c:pt idx="187">
                  <c:v>36769</c:v>
                </c:pt>
                <c:pt idx="188">
                  <c:v>36799</c:v>
                </c:pt>
                <c:pt idx="189">
                  <c:v>36830</c:v>
                </c:pt>
                <c:pt idx="190">
                  <c:v>36860</c:v>
                </c:pt>
                <c:pt idx="191">
                  <c:v>36891</c:v>
                </c:pt>
                <c:pt idx="192">
                  <c:v>36922</c:v>
                </c:pt>
                <c:pt idx="193">
                  <c:v>36950</c:v>
                </c:pt>
                <c:pt idx="194">
                  <c:v>36981</c:v>
                </c:pt>
                <c:pt idx="195">
                  <c:v>37011</c:v>
                </c:pt>
                <c:pt idx="196">
                  <c:v>37042</c:v>
                </c:pt>
                <c:pt idx="197">
                  <c:v>37072</c:v>
                </c:pt>
                <c:pt idx="198">
                  <c:v>37103</c:v>
                </c:pt>
                <c:pt idx="199">
                  <c:v>37134</c:v>
                </c:pt>
                <c:pt idx="200">
                  <c:v>37164</c:v>
                </c:pt>
                <c:pt idx="201">
                  <c:v>37195</c:v>
                </c:pt>
                <c:pt idx="202">
                  <c:v>37225</c:v>
                </c:pt>
                <c:pt idx="203">
                  <c:v>37256</c:v>
                </c:pt>
                <c:pt idx="204">
                  <c:v>37287</c:v>
                </c:pt>
                <c:pt idx="205">
                  <c:v>37315</c:v>
                </c:pt>
                <c:pt idx="206">
                  <c:v>37346</c:v>
                </c:pt>
                <c:pt idx="207">
                  <c:v>37376</c:v>
                </c:pt>
                <c:pt idx="208">
                  <c:v>37407</c:v>
                </c:pt>
                <c:pt idx="209">
                  <c:v>37437</c:v>
                </c:pt>
                <c:pt idx="210">
                  <c:v>37468</c:v>
                </c:pt>
                <c:pt idx="211">
                  <c:v>37499</c:v>
                </c:pt>
                <c:pt idx="212">
                  <c:v>37529</c:v>
                </c:pt>
                <c:pt idx="213">
                  <c:v>37560</c:v>
                </c:pt>
                <c:pt idx="214">
                  <c:v>37590</c:v>
                </c:pt>
                <c:pt idx="215">
                  <c:v>37621</c:v>
                </c:pt>
                <c:pt idx="216">
                  <c:v>37652</c:v>
                </c:pt>
                <c:pt idx="217">
                  <c:v>37680</c:v>
                </c:pt>
                <c:pt idx="218">
                  <c:v>37711</c:v>
                </c:pt>
                <c:pt idx="219">
                  <c:v>37741</c:v>
                </c:pt>
                <c:pt idx="220">
                  <c:v>37772</c:v>
                </c:pt>
                <c:pt idx="221">
                  <c:v>37802</c:v>
                </c:pt>
                <c:pt idx="222">
                  <c:v>37833</c:v>
                </c:pt>
                <c:pt idx="223">
                  <c:v>37864</c:v>
                </c:pt>
                <c:pt idx="224">
                  <c:v>37894</c:v>
                </c:pt>
                <c:pt idx="225">
                  <c:v>37925</c:v>
                </c:pt>
                <c:pt idx="226">
                  <c:v>37955</c:v>
                </c:pt>
                <c:pt idx="227">
                  <c:v>37986</c:v>
                </c:pt>
                <c:pt idx="228">
                  <c:v>38017</c:v>
                </c:pt>
                <c:pt idx="229">
                  <c:v>38046</c:v>
                </c:pt>
                <c:pt idx="230">
                  <c:v>38077</c:v>
                </c:pt>
                <c:pt idx="231">
                  <c:v>38107</c:v>
                </c:pt>
                <c:pt idx="232">
                  <c:v>38138</c:v>
                </c:pt>
                <c:pt idx="233">
                  <c:v>38168</c:v>
                </c:pt>
                <c:pt idx="234">
                  <c:v>38199</c:v>
                </c:pt>
                <c:pt idx="235">
                  <c:v>38230</c:v>
                </c:pt>
                <c:pt idx="236">
                  <c:v>38260</c:v>
                </c:pt>
                <c:pt idx="237">
                  <c:v>38291</c:v>
                </c:pt>
                <c:pt idx="238">
                  <c:v>38321</c:v>
                </c:pt>
                <c:pt idx="239">
                  <c:v>38352</c:v>
                </c:pt>
                <c:pt idx="240">
                  <c:v>38383</c:v>
                </c:pt>
                <c:pt idx="241">
                  <c:v>38411</c:v>
                </c:pt>
                <c:pt idx="242">
                  <c:v>38442</c:v>
                </c:pt>
                <c:pt idx="243">
                  <c:v>38472</c:v>
                </c:pt>
                <c:pt idx="244">
                  <c:v>38503</c:v>
                </c:pt>
                <c:pt idx="245">
                  <c:v>38533</c:v>
                </c:pt>
                <c:pt idx="246">
                  <c:v>38564</c:v>
                </c:pt>
                <c:pt idx="247">
                  <c:v>38595</c:v>
                </c:pt>
                <c:pt idx="248">
                  <c:v>38625</c:v>
                </c:pt>
                <c:pt idx="249">
                  <c:v>38656</c:v>
                </c:pt>
                <c:pt idx="250">
                  <c:v>38686</c:v>
                </c:pt>
                <c:pt idx="251">
                  <c:v>38717</c:v>
                </c:pt>
                <c:pt idx="252">
                  <c:v>38748</c:v>
                </c:pt>
                <c:pt idx="253">
                  <c:v>38776</c:v>
                </c:pt>
                <c:pt idx="254">
                  <c:v>38807</c:v>
                </c:pt>
                <c:pt idx="255">
                  <c:v>38837</c:v>
                </c:pt>
                <c:pt idx="256">
                  <c:v>38868</c:v>
                </c:pt>
                <c:pt idx="257">
                  <c:v>38898</c:v>
                </c:pt>
                <c:pt idx="258">
                  <c:v>38929</c:v>
                </c:pt>
                <c:pt idx="259">
                  <c:v>38960</c:v>
                </c:pt>
                <c:pt idx="260">
                  <c:v>38990</c:v>
                </c:pt>
                <c:pt idx="261">
                  <c:v>39021</c:v>
                </c:pt>
                <c:pt idx="262">
                  <c:v>39051</c:v>
                </c:pt>
                <c:pt idx="263">
                  <c:v>39082</c:v>
                </c:pt>
                <c:pt idx="264">
                  <c:v>39113</c:v>
                </c:pt>
                <c:pt idx="265">
                  <c:v>39141</c:v>
                </c:pt>
                <c:pt idx="266">
                  <c:v>39172</c:v>
                </c:pt>
                <c:pt idx="267">
                  <c:v>39202</c:v>
                </c:pt>
                <c:pt idx="268">
                  <c:v>39233</c:v>
                </c:pt>
                <c:pt idx="269">
                  <c:v>39263</c:v>
                </c:pt>
                <c:pt idx="270">
                  <c:v>39294</c:v>
                </c:pt>
                <c:pt idx="271">
                  <c:v>39325</c:v>
                </c:pt>
                <c:pt idx="272">
                  <c:v>39355</c:v>
                </c:pt>
                <c:pt idx="273">
                  <c:v>39386</c:v>
                </c:pt>
                <c:pt idx="274">
                  <c:v>39416</c:v>
                </c:pt>
                <c:pt idx="275">
                  <c:v>39447</c:v>
                </c:pt>
                <c:pt idx="276">
                  <c:v>39478</c:v>
                </c:pt>
                <c:pt idx="277">
                  <c:v>39507</c:v>
                </c:pt>
                <c:pt idx="278">
                  <c:v>39538</c:v>
                </c:pt>
                <c:pt idx="279">
                  <c:v>39568</c:v>
                </c:pt>
                <c:pt idx="280">
                  <c:v>39599</c:v>
                </c:pt>
                <c:pt idx="281">
                  <c:v>39629</c:v>
                </c:pt>
                <c:pt idx="282">
                  <c:v>39660</c:v>
                </c:pt>
                <c:pt idx="283">
                  <c:v>39691</c:v>
                </c:pt>
                <c:pt idx="284">
                  <c:v>39721</c:v>
                </c:pt>
                <c:pt idx="285">
                  <c:v>39752</c:v>
                </c:pt>
                <c:pt idx="286">
                  <c:v>39782</c:v>
                </c:pt>
                <c:pt idx="287">
                  <c:v>39813</c:v>
                </c:pt>
                <c:pt idx="288">
                  <c:v>39844</c:v>
                </c:pt>
                <c:pt idx="289">
                  <c:v>39872</c:v>
                </c:pt>
                <c:pt idx="290">
                  <c:v>39903</c:v>
                </c:pt>
                <c:pt idx="291">
                  <c:v>39933</c:v>
                </c:pt>
                <c:pt idx="292">
                  <c:v>39964</c:v>
                </c:pt>
                <c:pt idx="293">
                  <c:v>39994</c:v>
                </c:pt>
                <c:pt idx="294">
                  <c:v>40025</c:v>
                </c:pt>
                <c:pt idx="295">
                  <c:v>40056</c:v>
                </c:pt>
                <c:pt idx="296">
                  <c:v>40086</c:v>
                </c:pt>
                <c:pt idx="297">
                  <c:v>40117</c:v>
                </c:pt>
                <c:pt idx="298">
                  <c:v>40147</c:v>
                </c:pt>
                <c:pt idx="299">
                  <c:v>40178</c:v>
                </c:pt>
                <c:pt idx="300">
                  <c:v>40209</c:v>
                </c:pt>
                <c:pt idx="301">
                  <c:v>40237</c:v>
                </c:pt>
                <c:pt idx="302">
                  <c:v>40268</c:v>
                </c:pt>
                <c:pt idx="303">
                  <c:v>40298</c:v>
                </c:pt>
                <c:pt idx="304">
                  <c:v>40329</c:v>
                </c:pt>
                <c:pt idx="305">
                  <c:v>40359</c:v>
                </c:pt>
                <c:pt idx="306">
                  <c:v>40390</c:v>
                </c:pt>
                <c:pt idx="307">
                  <c:v>40421</c:v>
                </c:pt>
                <c:pt idx="308">
                  <c:v>40451</c:v>
                </c:pt>
                <c:pt idx="309">
                  <c:v>40482</c:v>
                </c:pt>
                <c:pt idx="310">
                  <c:v>40512</c:v>
                </c:pt>
                <c:pt idx="311">
                  <c:v>40543</c:v>
                </c:pt>
                <c:pt idx="312">
                  <c:v>40574</c:v>
                </c:pt>
                <c:pt idx="313">
                  <c:v>40602</c:v>
                </c:pt>
                <c:pt idx="314">
                  <c:v>40633</c:v>
                </c:pt>
                <c:pt idx="315">
                  <c:v>40663</c:v>
                </c:pt>
                <c:pt idx="316">
                  <c:v>40694</c:v>
                </c:pt>
                <c:pt idx="317">
                  <c:v>40724</c:v>
                </c:pt>
                <c:pt idx="318">
                  <c:v>40755</c:v>
                </c:pt>
                <c:pt idx="319">
                  <c:v>40786</c:v>
                </c:pt>
                <c:pt idx="320">
                  <c:v>40816</c:v>
                </c:pt>
                <c:pt idx="321">
                  <c:v>40847</c:v>
                </c:pt>
                <c:pt idx="322">
                  <c:v>40877</c:v>
                </c:pt>
                <c:pt idx="323">
                  <c:v>40908</c:v>
                </c:pt>
                <c:pt idx="324">
                  <c:v>40939</c:v>
                </c:pt>
                <c:pt idx="325">
                  <c:v>40968</c:v>
                </c:pt>
                <c:pt idx="326">
                  <c:v>40999</c:v>
                </c:pt>
                <c:pt idx="327">
                  <c:v>41029</c:v>
                </c:pt>
                <c:pt idx="328">
                  <c:v>41060</c:v>
                </c:pt>
                <c:pt idx="329">
                  <c:v>41090</c:v>
                </c:pt>
                <c:pt idx="330">
                  <c:v>41121</c:v>
                </c:pt>
                <c:pt idx="331">
                  <c:v>41152</c:v>
                </c:pt>
                <c:pt idx="332">
                  <c:v>41182</c:v>
                </c:pt>
                <c:pt idx="333">
                  <c:v>41213</c:v>
                </c:pt>
                <c:pt idx="334">
                  <c:v>41243</c:v>
                </c:pt>
                <c:pt idx="335">
                  <c:v>41274</c:v>
                </c:pt>
                <c:pt idx="336">
                  <c:v>41305</c:v>
                </c:pt>
                <c:pt idx="337">
                  <c:v>41333</c:v>
                </c:pt>
                <c:pt idx="338">
                  <c:v>41364</c:v>
                </c:pt>
                <c:pt idx="339">
                  <c:v>41394</c:v>
                </c:pt>
                <c:pt idx="340">
                  <c:v>41425</c:v>
                </c:pt>
                <c:pt idx="341">
                  <c:v>41455</c:v>
                </c:pt>
                <c:pt idx="342">
                  <c:v>41486</c:v>
                </c:pt>
                <c:pt idx="343">
                  <c:v>41517</c:v>
                </c:pt>
                <c:pt idx="344">
                  <c:v>41547</c:v>
                </c:pt>
                <c:pt idx="345">
                  <c:v>41578</c:v>
                </c:pt>
                <c:pt idx="346">
                  <c:v>41608</c:v>
                </c:pt>
                <c:pt idx="347">
                  <c:v>41639</c:v>
                </c:pt>
                <c:pt idx="348">
                  <c:v>41670</c:v>
                </c:pt>
                <c:pt idx="349">
                  <c:v>41698</c:v>
                </c:pt>
                <c:pt idx="350">
                  <c:v>41729</c:v>
                </c:pt>
                <c:pt idx="351">
                  <c:v>41759</c:v>
                </c:pt>
                <c:pt idx="352">
                  <c:v>41790</c:v>
                </c:pt>
                <c:pt idx="353">
                  <c:v>41820</c:v>
                </c:pt>
                <c:pt idx="354">
                  <c:v>41851</c:v>
                </c:pt>
                <c:pt idx="355">
                  <c:v>41882</c:v>
                </c:pt>
                <c:pt idx="356">
                  <c:v>41912</c:v>
                </c:pt>
                <c:pt idx="357">
                  <c:v>41943</c:v>
                </c:pt>
                <c:pt idx="358">
                  <c:v>41973</c:v>
                </c:pt>
                <c:pt idx="359">
                  <c:v>42004</c:v>
                </c:pt>
                <c:pt idx="360">
                  <c:v>42035</c:v>
                </c:pt>
                <c:pt idx="361">
                  <c:v>42063</c:v>
                </c:pt>
                <c:pt idx="362">
                  <c:v>42094</c:v>
                </c:pt>
                <c:pt idx="363">
                  <c:v>42124</c:v>
                </c:pt>
                <c:pt idx="364">
                  <c:v>42155</c:v>
                </c:pt>
                <c:pt idx="365">
                  <c:v>42185</c:v>
                </c:pt>
                <c:pt idx="366">
                  <c:v>42216</c:v>
                </c:pt>
                <c:pt idx="367">
                  <c:v>42247</c:v>
                </c:pt>
                <c:pt idx="368">
                  <c:v>42277</c:v>
                </c:pt>
                <c:pt idx="369">
                  <c:v>42308</c:v>
                </c:pt>
                <c:pt idx="370">
                  <c:v>42338</c:v>
                </c:pt>
                <c:pt idx="371">
                  <c:v>42369</c:v>
                </c:pt>
                <c:pt idx="372">
                  <c:v>42400</c:v>
                </c:pt>
                <c:pt idx="373">
                  <c:v>42429</c:v>
                </c:pt>
                <c:pt idx="374">
                  <c:v>42460</c:v>
                </c:pt>
                <c:pt idx="375">
                  <c:v>42490</c:v>
                </c:pt>
                <c:pt idx="376">
                  <c:v>42521</c:v>
                </c:pt>
                <c:pt idx="377">
                  <c:v>42551</c:v>
                </c:pt>
                <c:pt idx="378">
                  <c:v>42582</c:v>
                </c:pt>
                <c:pt idx="379">
                  <c:v>42613</c:v>
                </c:pt>
                <c:pt idx="380">
                  <c:v>42643</c:v>
                </c:pt>
                <c:pt idx="381">
                  <c:v>42674</c:v>
                </c:pt>
                <c:pt idx="382">
                  <c:v>42704</c:v>
                </c:pt>
                <c:pt idx="383">
                  <c:v>42735</c:v>
                </c:pt>
                <c:pt idx="384">
                  <c:v>42766</c:v>
                </c:pt>
                <c:pt idx="385">
                  <c:v>42794</c:v>
                </c:pt>
                <c:pt idx="386">
                  <c:v>42825</c:v>
                </c:pt>
                <c:pt idx="387">
                  <c:v>42855</c:v>
                </c:pt>
                <c:pt idx="388">
                  <c:v>42886</c:v>
                </c:pt>
                <c:pt idx="389">
                  <c:v>42916</c:v>
                </c:pt>
                <c:pt idx="390">
                  <c:v>42947</c:v>
                </c:pt>
                <c:pt idx="391">
                  <c:v>42978</c:v>
                </c:pt>
                <c:pt idx="392">
                  <c:v>43008</c:v>
                </c:pt>
                <c:pt idx="393">
                  <c:v>43039</c:v>
                </c:pt>
                <c:pt idx="394">
                  <c:v>43069</c:v>
                </c:pt>
                <c:pt idx="395">
                  <c:v>43100</c:v>
                </c:pt>
                <c:pt idx="396">
                  <c:v>43131</c:v>
                </c:pt>
                <c:pt idx="397">
                  <c:v>43159</c:v>
                </c:pt>
                <c:pt idx="398">
                  <c:v>43190</c:v>
                </c:pt>
                <c:pt idx="399">
                  <c:v>43220</c:v>
                </c:pt>
                <c:pt idx="400">
                  <c:v>43251</c:v>
                </c:pt>
                <c:pt idx="401">
                  <c:v>43281</c:v>
                </c:pt>
                <c:pt idx="402">
                  <c:v>43312</c:v>
                </c:pt>
                <c:pt idx="403">
                  <c:v>43343</c:v>
                </c:pt>
                <c:pt idx="404">
                  <c:v>43373</c:v>
                </c:pt>
                <c:pt idx="405">
                  <c:v>43404</c:v>
                </c:pt>
                <c:pt idx="406">
                  <c:v>43434</c:v>
                </c:pt>
                <c:pt idx="407">
                  <c:v>43465</c:v>
                </c:pt>
                <c:pt idx="408">
                  <c:v>43496</c:v>
                </c:pt>
                <c:pt idx="409">
                  <c:v>43524</c:v>
                </c:pt>
                <c:pt idx="410">
                  <c:v>43555</c:v>
                </c:pt>
              </c:numCache>
            </c:numRef>
          </c:cat>
          <c:val>
            <c:numRef>
              <c:f>Sheet1!$D$2:$D$412</c:f>
              <c:numCache>
                <c:formatCode>0.00</c:formatCode>
                <c:ptCount val="411"/>
                <c:pt idx="0">
                  <c:v>-7</c:v>
                </c:pt>
                <c:pt idx="1">
                  <c:v>-7</c:v>
                </c:pt>
                <c:pt idx="2">
                  <c:v>-7</c:v>
                </c:pt>
                <c:pt idx="3">
                  <c:v>-7</c:v>
                </c:pt>
                <c:pt idx="4">
                  <c:v>-7</c:v>
                </c:pt>
                <c:pt idx="5">
                  <c:v>-7</c:v>
                </c:pt>
                <c:pt idx="6">
                  <c:v>-7</c:v>
                </c:pt>
                <c:pt idx="7">
                  <c:v>-7</c:v>
                </c:pt>
                <c:pt idx="8">
                  <c:v>-7</c:v>
                </c:pt>
                <c:pt idx="9">
                  <c:v>-7</c:v>
                </c:pt>
                <c:pt idx="10">
                  <c:v>-7</c:v>
                </c:pt>
                <c:pt idx="11">
                  <c:v>-7</c:v>
                </c:pt>
                <c:pt idx="12">
                  <c:v>-7</c:v>
                </c:pt>
                <c:pt idx="13">
                  <c:v>-7</c:v>
                </c:pt>
                <c:pt idx="14">
                  <c:v>-7</c:v>
                </c:pt>
                <c:pt idx="15">
                  <c:v>-7</c:v>
                </c:pt>
                <c:pt idx="16">
                  <c:v>-7</c:v>
                </c:pt>
                <c:pt idx="17">
                  <c:v>-7</c:v>
                </c:pt>
                <c:pt idx="18">
                  <c:v>-7</c:v>
                </c:pt>
                <c:pt idx="19">
                  <c:v>-7</c:v>
                </c:pt>
                <c:pt idx="20">
                  <c:v>-7</c:v>
                </c:pt>
                <c:pt idx="21">
                  <c:v>-7</c:v>
                </c:pt>
                <c:pt idx="22">
                  <c:v>-7</c:v>
                </c:pt>
                <c:pt idx="23">
                  <c:v>-7</c:v>
                </c:pt>
                <c:pt idx="24">
                  <c:v>-7</c:v>
                </c:pt>
                <c:pt idx="25">
                  <c:v>-7</c:v>
                </c:pt>
                <c:pt idx="26">
                  <c:v>-7</c:v>
                </c:pt>
                <c:pt idx="27">
                  <c:v>-7</c:v>
                </c:pt>
                <c:pt idx="28">
                  <c:v>-7</c:v>
                </c:pt>
                <c:pt idx="29">
                  <c:v>-7</c:v>
                </c:pt>
                <c:pt idx="30">
                  <c:v>-7</c:v>
                </c:pt>
                <c:pt idx="31">
                  <c:v>-7</c:v>
                </c:pt>
                <c:pt idx="32">
                  <c:v>-7</c:v>
                </c:pt>
                <c:pt idx="33">
                  <c:v>-7</c:v>
                </c:pt>
                <c:pt idx="34">
                  <c:v>-7</c:v>
                </c:pt>
                <c:pt idx="35">
                  <c:v>-7</c:v>
                </c:pt>
                <c:pt idx="36">
                  <c:v>-7</c:v>
                </c:pt>
                <c:pt idx="37">
                  <c:v>-7</c:v>
                </c:pt>
                <c:pt idx="38">
                  <c:v>-7</c:v>
                </c:pt>
                <c:pt idx="39">
                  <c:v>-7</c:v>
                </c:pt>
                <c:pt idx="40">
                  <c:v>-7</c:v>
                </c:pt>
                <c:pt idx="41">
                  <c:v>-7</c:v>
                </c:pt>
                <c:pt idx="42">
                  <c:v>-7</c:v>
                </c:pt>
                <c:pt idx="43">
                  <c:v>-7</c:v>
                </c:pt>
                <c:pt idx="44">
                  <c:v>-7</c:v>
                </c:pt>
                <c:pt idx="45">
                  <c:v>-7</c:v>
                </c:pt>
                <c:pt idx="46">
                  <c:v>-7</c:v>
                </c:pt>
                <c:pt idx="47">
                  <c:v>-7</c:v>
                </c:pt>
                <c:pt idx="48">
                  <c:v>-7</c:v>
                </c:pt>
                <c:pt idx="49">
                  <c:v>-7</c:v>
                </c:pt>
                <c:pt idx="50">
                  <c:v>-7</c:v>
                </c:pt>
                <c:pt idx="51">
                  <c:v>-7</c:v>
                </c:pt>
                <c:pt idx="52">
                  <c:v>-7</c:v>
                </c:pt>
                <c:pt idx="53">
                  <c:v>-7</c:v>
                </c:pt>
                <c:pt idx="54">
                  <c:v>-7</c:v>
                </c:pt>
                <c:pt idx="55">
                  <c:v>-7</c:v>
                </c:pt>
                <c:pt idx="56">
                  <c:v>-7</c:v>
                </c:pt>
                <c:pt idx="57">
                  <c:v>-7</c:v>
                </c:pt>
                <c:pt idx="58">
                  <c:v>-7</c:v>
                </c:pt>
                <c:pt idx="59">
                  <c:v>-7</c:v>
                </c:pt>
                <c:pt idx="60">
                  <c:v>-7</c:v>
                </c:pt>
                <c:pt idx="61">
                  <c:v>-7</c:v>
                </c:pt>
                <c:pt idx="62">
                  <c:v>-7</c:v>
                </c:pt>
                <c:pt idx="63">
                  <c:v>-7</c:v>
                </c:pt>
                <c:pt idx="64">
                  <c:v>-7</c:v>
                </c:pt>
                <c:pt idx="65">
                  <c:v>-7</c:v>
                </c:pt>
                <c:pt idx="66">
                  <c:v>-7</c:v>
                </c:pt>
                <c:pt idx="67">
                  <c:v>-7</c:v>
                </c:pt>
                <c:pt idx="68">
                  <c:v>-7</c:v>
                </c:pt>
                <c:pt idx="69">
                  <c:v>-7</c:v>
                </c:pt>
                <c:pt idx="70">
                  <c:v>-7</c:v>
                </c:pt>
                <c:pt idx="71">
                  <c:v>-7</c:v>
                </c:pt>
                <c:pt idx="72">
                  <c:v>-7</c:v>
                </c:pt>
                <c:pt idx="73">
                  <c:v>-7</c:v>
                </c:pt>
                <c:pt idx="74">
                  <c:v>-7</c:v>
                </c:pt>
                <c:pt idx="75">
                  <c:v>-7</c:v>
                </c:pt>
                <c:pt idx="76">
                  <c:v>-7</c:v>
                </c:pt>
                <c:pt idx="77">
                  <c:v>-7</c:v>
                </c:pt>
                <c:pt idx="78">
                  <c:v>-7</c:v>
                </c:pt>
                <c:pt idx="79">
                  <c:v>-7</c:v>
                </c:pt>
                <c:pt idx="80">
                  <c:v>-7</c:v>
                </c:pt>
                <c:pt idx="81">
                  <c:v>-7</c:v>
                </c:pt>
                <c:pt idx="82">
                  <c:v>-7</c:v>
                </c:pt>
                <c:pt idx="83">
                  <c:v>-7</c:v>
                </c:pt>
                <c:pt idx="84">
                  <c:v>-7</c:v>
                </c:pt>
                <c:pt idx="85">
                  <c:v>-7</c:v>
                </c:pt>
                <c:pt idx="86">
                  <c:v>-7</c:v>
                </c:pt>
                <c:pt idx="87">
                  <c:v>-7</c:v>
                </c:pt>
                <c:pt idx="88">
                  <c:v>-7</c:v>
                </c:pt>
                <c:pt idx="89">
                  <c:v>-7</c:v>
                </c:pt>
                <c:pt idx="90">
                  <c:v>-7</c:v>
                </c:pt>
                <c:pt idx="91">
                  <c:v>-7</c:v>
                </c:pt>
                <c:pt idx="92">
                  <c:v>-7</c:v>
                </c:pt>
                <c:pt idx="93">
                  <c:v>-7</c:v>
                </c:pt>
                <c:pt idx="94">
                  <c:v>-7</c:v>
                </c:pt>
                <c:pt idx="95">
                  <c:v>-7</c:v>
                </c:pt>
                <c:pt idx="96">
                  <c:v>-7</c:v>
                </c:pt>
                <c:pt idx="97">
                  <c:v>-7</c:v>
                </c:pt>
                <c:pt idx="98">
                  <c:v>-7</c:v>
                </c:pt>
                <c:pt idx="99">
                  <c:v>-7</c:v>
                </c:pt>
                <c:pt idx="100">
                  <c:v>-7</c:v>
                </c:pt>
                <c:pt idx="101">
                  <c:v>-7</c:v>
                </c:pt>
                <c:pt idx="102">
                  <c:v>-7</c:v>
                </c:pt>
                <c:pt idx="103">
                  <c:v>-7</c:v>
                </c:pt>
                <c:pt idx="104">
                  <c:v>-7</c:v>
                </c:pt>
                <c:pt idx="105">
                  <c:v>-7</c:v>
                </c:pt>
                <c:pt idx="106">
                  <c:v>-7</c:v>
                </c:pt>
                <c:pt idx="107">
                  <c:v>-7</c:v>
                </c:pt>
                <c:pt idx="108">
                  <c:v>-7</c:v>
                </c:pt>
                <c:pt idx="109">
                  <c:v>-7</c:v>
                </c:pt>
                <c:pt idx="110">
                  <c:v>-7</c:v>
                </c:pt>
                <c:pt idx="111">
                  <c:v>-7</c:v>
                </c:pt>
                <c:pt idx="112">
                  <c:v>-7</c:v>
                </c:pt>
                <c:pt idx="113">
                  <c:v>-7</c:v>
                </c:pt>
                <c:pt idx="114">
                  <c:v>-7</c:v>
                </c:pt>
                <c:pt idx="115">
                  <c:v>-7</c:v>
                </c:pt>
                <c:pt idx="116">
                  <c:v>-7</c:v>
                </c:pt>
                <c:pt idx="117">
                  <c:v>-7</c:v>
                </c:pt>
                <c:pt idx="118">
                  <c:v>-7</c:v>
                </c:pt>
                <c:pt idx="119">
                  <c:v>-7</c:v>
                </c:pt>
                <c:pt idx="120">
                  <c:v>-7</c:v>
                </c:pt>
                <c:pt idx="121">
                  <c:v>-7</c:v>
                </c:pt>
                <c:pt idx="122">
                  <c:v>-7</c:v>
                </c:pt>
                <c:pt idx="123">
                  <c:v>-7</c:v>
                </c:pt>
                <c:pt idx="124">
                  <c:v>-7</c:v>
                </c:pt>
                <c:pt idx="125">
                  <c:v>-7</c:v>
                </c:pt>
                <c:pt idx="126">
                  <c:v>-7</c:v>
                </c:pt>
                <c:pt idx="127">
                  <c:v>-7</c:v>
                </c:pt>
                <c:pt idx="128">
                  <c:v>-7</c:v>
                </c:pt>
                <c:pt idx="129">
                  <c:v>-7</c:v>
                </c:pt>
                <c:pt idx="130">
                  <c:v>-7</c:v>
                </c:pt>
                <c:pt idx="131">
                  <c:v>-7</c:v>
                </c:pt>
                <c:pt idx="132">
                  <c:v>-7</c:v>
                </c:pt>
                <c:pt idx="133">
                  <c:v>-7</c:v>
                </c:pt>
                <c:pt idx="134">
                  <c:v>-7</c:v>
                </c:pt>
                <c:pt idx="135">
                  <c:v>-7</c:v>
                </c:pt>
                <c:pt idx="136">
                  <c:v>-7</c:v>
                </c:pt>
                <c:pt idx="137">
                  <c:v>-7</c:v>
                </c:pt>
                <c:pt idx="138">
                  <c:v>-7</c:v>
                </c:pt>
                <c:pt idx="139">
                  <c:v>-7</c:v>
                </c:pt>
                <c:pt idx="140">
                  <c:v>-7</c:v>
                </c:pt>
                <c:pt idx="141">
                  <c:v>-7</c:v>
                </c:pt>
                <c:pt idx="142">
                  <c:v>-7</c:v>
                </c:pt>
                <c:pt idx="143">
                  <c:v>-7</c:v>
                </c:pt>
                <c:pt idx="144">
                  <c:v>-7</c:v>
                </c:pt>
                <c:pt idx="145">
                  <c:v>-7</c:v>
                </c:pt>
                <c:pt idx="146">
                  <c:v>-7</c:v>
                </c:pt>
                <c:pt idx="147">
                  <c:v>-7</c:v>
                </c:pt>
                <c:pt idx="148">
                  <c:v>-7</c:v>
                </c:pt>
                <c:pt idx="149">
                  <c:v>-7</c:v>
                </c:pt>
                <c:pt idx="150">
                  <c:v>-7</c:v>
                </c:pt>
                <c:pt idx="151">
                  <c:v>-7</c:v>
                </c:pt>
                <c:pt idx="152">
                  <c:v>-7</c:v>
                </c:pt>
                <c:pt idx="153">
                  <c:v>-7</c:v>
                </c:pt>
                <c:pt idx="154">
                  <c:v>-7</c:v>
                </c:pt>
                <c:pt idx="155">
                  <c:v>-7</c:v>
                </c:pt>
                <c:pt idx="156">
                  <c:v>-7</c:v>
                </c:pt>
                <c:pt idx="157">
                  <c:v>-7</c:v>
                </c:pt>
                <c:pt idx="158">
                  <c:v>-7</c:v>
                </c:pt>
                <c:pt idx="159">
                  <c:v>-7</c:v>
                </c:pt>
                <c:pt idx="160">
                  <c:v>-7</c:v>
                </c:pt>
                <c:pt idx="161">
                  <c:v>-7</c:v>
                </c:pt>
                <c:pt idx="162">
                  <c:v>-7</c:v>
                </c:pt>
                <c:pt idx="163">
                  <c:v>-7</c:v>
                </c:pt>
                <c:pt idx="164">
                  <c:v>-7</c:v>
                </c:pt>
                <c:pt idx="165">
                  <c:v>-7</c:v>
                </c:pt>
                <c:pt idx="166">
                  <c:v>-7</c:v>
                </c:pt>
                <c:pt idx="167">
                  <c:v>-7</c:v>
                </c:pt>
                <c:pt idx="168">
                  <c:v>-7</c:v>
                </c:pt>
                <c:pt idx="169">
                  <c:v>-7</c:v>
                </c:pt>
                <c:pt idx="170">
                  <c:v>-7</c:v>
                </c:pt>
                <c:pt idx="171">
                  <c:v>-7</c:v>
                </c:pt>
                <c:pt idx="172">
                  <c:v>-7</c:v>
                </c:pt>
                <c:pt idx="173">
                  <c:v>-7</c:v>
                </c:pt>
                <c:pt idx="174">
                  <c:v>-7</c:v>
                </c:pt>
                <c:pt idx="175">
                  <c:v>-7</c:v>
                </c:pt>
                <c:pt idx="176">
                  <c:v>-7</c:v>
                </c:pt>
                <c:pt idx="177">
                  <c:v>-7</c:v>
                </c:pt>
                <c:pt idx="178">
                  <c:v>-7</c:v>
                </c:pt>
                <c:pt idx="179">
                  <c:v>-7</c:v>
                </c:pt>
                <c:pt idx="180">
                  <c:v>-7</c:v>
                </c:pt>
                <c:pt idx="181">
                  <c:v>-7</c:v>
                </c:pt>
                <c:pt idx="182">
                  <c:v>-7</c:v>
                </c:pt>
                <c:pt idx="183">
                  <c:v>-7</c:v>
                </c:pt>
                <c:pt idx="184">
                  <c:v>-7</c:v>
                </c:pt>
                <c:pt idx="185">
                  <c:v>-7</c:v>
                </c:pt>
                <c:pt idx="186">
                  <c:v>-7</c:v>
                </c:pt>
                <c:pt idx="187">
                  <c:v>-7</c:v>
                </c:pt>
                <c:pt idx="188">
                  <c:v>-7</c:v>
                </c:pt>
                <c:pt idx="189">
                  <c:v>-7</c:v>
                </c:pt>
                <c:pt idx="190">
                  <c:v>-7</c:v>
                </c:pt>
                <c:pt idx="191">
                  <c:v>-7</c:v>
                </c:pt>
                <c:pt idx="192">
                  <c:v>-7</c:v>
                </c:pt>
                <c:pt idx="193">
                  <c:v>-7</c:v>
                </c:pt>
                <c:pt idx="194">
                  <c:v>-7</c:v>
                </c:pt>
                <c:pt idx="195">
                  <c:v>-7</c:v>
                </c:pt>
                <c:pt idx="196">
                  <c:v>-7</c:v>
                </c:pt>
                <c:pt idx="197">
                  <c:v>-7</c:v>
                </c:pt>
                <c:pt idx="198">
                  <c:v>-7</c:v>
                </c:pt>
                <c:pt idx="199">
                  <c:v>-7</c:v>
                </c:pt>
                <c:pt idx="200">
                  <c:v>-7</c:v>
                </c:pt>
                <c:pt idx="201">
                  <c:v>-7</c:v>
                </c:pt>
                <c:pt idx="202">
                  <c:v>-7</c:v>
                </c:pt>
                <c:pt idx="203">
                  <c:v>-7</c:v>
                </c:pt>
                <c:pt idx="204">
                  <c:v>-7</c:v>
                </c:pt>
                <c:pt idx="205">
                  <c:v>-7</c:v>
                </c:pt>
                <c:pt idx="206">
                  <c:v>-7</c:v>
                </c:pt>
                <c:pt idx="207">
                  <c:v>-7</c:v>
                </c:pt>
                <c:pt idx="208">
                  <c:v>-7</c:v>
                </c:pt>
                <c:pt idx="209">
                  <c:v>-7</c:v>
                </c:pt>
                <c:pt idx="210">
                  <c:v>-7</c:v>
                </c:pt>
                <c:pt idx="211">
                  <c:v>-7</c:v>
                </c:pt>
                <c:pt idx="212">
                  <c:v>-7</c:v>
                </c:pt>
                <c:pt idx="213">
                  <c:v>-7</c:v>
                </c:pt>
                <c:pt idx="214">
                  <c:v>-7</c:v>
                </c:pt>
                <c:pt idx="215">
                  <c:v>-7</c:v>
                </c:pt>
                <c:pt idx="216">
                  <c:v>-7</c:v>
                </c:pt>
                <c:pt idx="217">
                  <c:v>-7</c:v>
                </c:pt>
                <c:pt idx="218">
                  <c:v>-7</c:v>
                </c:pt>
                <c:pt idx="219">
                  <c:v>-7</c:v>
                </c:pt>
                <c:pt idx="220">
                  <c:v>-7</c:v>
                </c:pt>
                <c:pt idx="221">
                  <c:v>-7</c:v>
                </c:pt>
                <c:pt idx="222">
                  <c:v>-7</c:v>
                </c:pt>
                <c:pt idx="223">
                  <c:v>-7</c:v>
                </c:pt>
                <c:pt idx="224">
                  <c:v>-7</c:v>
                </c:pt>
                <c:pt idx="225">
                  <c:v>-7</c:v>
                </c:pt>
                <c:pt idx="226">
                  <c:v>-7</c:v>
                </c:pt>
                <c:pt idx="227">
                  <c:v>-7</c:v>
                </c:pt>
                <c:pt idx="228">
                  <c:v>-7</c:v>
                </c:pt>
                <c:pt idx="229">
                  <c:v>-7</c:v>
                </c:pt>
                <c:pt idx="230">
                  <c:v>-7</c:v>
                </c:pt>
                <c:pt idx="231">
                  <c:v>-7</c:v>
                </c:pt>
                <c:pt idx="232">
                  <c:v>-7</c:v>
                </c:pt>
                <c:pt idx="233">
                  <c:v>-7</c:v>
                </c:pt>
                <c:pt idx="234">
                  <c:v>-7</c:v>
                </c:pt>
                <c:pt idx="235">
                  <c:v>-7</c:v>
                </c:pt>
                <c:pt idx="236">
                  <c:v>-7</c:v>
                </c:pt>
                <c:pt idx="237">
                  <c:v>-7</c:v>
                </c:pt>
                <c:pt idx="238">
                  <c:v>-7</c:v>
                </c:pt>
                <c:pt idx="239">
                  <c:v>-7</c:v>
                </c:pt>
                <c:pt idx="240">
                  <c:v>-7</c:v>
                </c:pt>
                <c:pt idx="241">
                  <c:v>-7</c:v>
                </c:pt>
                <c:pt idx="242">
                  <c:v>-7</c:v>
                </c:pt>
                <c:pt idx="243">
                  <c:v>-7</c:v>
                </c:pt>
                <c:pt idx="244">
                  <c:v>-7</c:v>
                </c:pt>
                <c:pt idx="245">
                  <c:v>-7</c:v>
                </c:pt>
                <c:pt idx="246">
                  <c:v>-7</c:v>
                </c:pt>
                <c:pt idx="247">
                  <c:v>-7</c:v>
                </c:pt>
                <c:pt idx="248">
                  <c:v>-7</c:v>
                </c:pt>
                <c:pt idx="249">
                  <c:v>-7</c:v>
                </c:pt>
                <c:pt idx="250">
                  <c:v>-7</c:v>
                </c:pt>
                <c:pt idx="251">
                  <c:v>-7</c:v>
                </c:pt>
                <c:pt idx="252">
                  <c:v>-7</c:v>
                </c:pt>
                <c:pt idx="253">
                  <c:v>-7</c:v>
                </c:pt>
                <c:pt idx="254">
                  <c:v>-7</c:v>
                </c:pt>
                <c:pt idx="255">
                  <c:v>-7</c:v>
                </c:pt>
                <c:pt idx="256">
                  <c:v>-7</c:v>
                </c:pt>
                <c:pt idx="257">
                  <c:v>-7</c:v>
                </c:pt>
                <c:pt idx="258">
                  <c:v>-7</c:v>
                </c:pt>
                <c:pt idx="259">
                  <c:v>-7</c:v>
                </c:pt>
                <c:pt idx="260">
                  <c:v>-7</c:v>
                </c:pt>
                <c:pt idx="261">
                  <c:v>-7</c:v>
                </c:pt>
                <c:pt idx="262">
                  <c:v>-7</c:v>
                </c:pt>
                <c:pt idx="263">
                  <c:v>-7</c:v>
                </c:pt>
                <c:pt idx="264">
                  <c:v>-7</c:v>
                </c:pt>
                <c:pt idx="265">
                  <c:v>-7</c:v>
                </c:pt>
                <c:pt idx="266">
                  <c:v>-7</c:v>
                </c:pt>
                <c:pt idx="267">
                  <c:v>-7</c:v>
                </c:pt>
                <c:pt idx="268">
                  <c:v>-7</c:v>
                </c:pt>
                <c:pt idx="269">
                  <c:v>-7</c:v>
                </c:pt>
                <c:pt idx="270">
                  <c:v>-7</c:v>
                </c:pt>
                <c:pt idx="271">
                  <c:v>-7</c:v>
                </c:pt>
                <c:pt idx="272">
                  <c:v>-7</c:v>
                </c:pt>
                <c:pt idx="273">
                  <c:v>-7</c:v>
                </c:pt>
                <c:pt idx="274">
                  <c:v>-7</c:v>
                </c:pt>
                <c:pt idx="275">
                  <c:v>-7</c:v>
                </c:pt>
                <c:pt idx="276">
                  <c:v>-7</c:v>
                </c:pt>
                <c:pt idx="277">
                  <c:v>-7</c:v>
                </c:pt>
                <c:pt idx="278">
                  <c:v>-7</c:v>
                </c:pt>
                <c:pt idx="279">
                  <c:v>-7</c:v>
                </c:pt>
                <c:pt idx="280">
                  <c:v>-7</c:v>
                </c:pt>
                <c:pt idx="281">
                  <c:v>-7</c:v>
                </c:pt>
                <c:pt idx="282">
                  <c:v>-7</c:v>
                </c:pt>
                <c:pt idx="283">
                  <c:v>-7</c:v>
                </c:pt>
                <c:pt idx="284">
                  <c:v>-7</c:v>
                </c:pt>
                <c:pt idx="285">
                  <c:v>-7</c:v>
                </c:pt>
                <c:pt idx="286">
                  <c:v>-7</c:v>
                </c:pt>
                <c:pt idx="287">
                  <c:v>-7</c:v>
                </c:pt>
                <c:pt idx="288">
                  <c:v>-7</c:v>
                </c:pt>
                <c:pt idx="289">
                  <c:v>-7</c:v>
                </c:pt>
                <c:pt idx="290">
                  <c:v>-7</c:v>
                </c:pt>
                <c:pt idx="291">
                  <c:v>-7</c:v>
                </c:pt>
                <c:pt idx="292">
                  <c:v>-7</c:v>
                </c:pt>
                <c:pt idx="293">
                  <c:v>-7</c:v>
                </c:pt>
                <c:pt idx="294">
                  <c:v>-7</c:v>
                </c:pt>
                <c:pt idx="295">
                  <c:v>-7</c:v>
                </c:pt>
                <c:pt idx="296">
                  <c:v>-7</c:v>
                </c:pt>
                <c:pt idx="297">
                  <c:v>-7</c:v>
                </c:pt>
                <c:pt idx="298">
                  <c:v>-7</c:v>
                </c:pt>
                <c:pt idx="299">
                  <c:v>-7</c:v>
                </c:pt>
                <c:pt idx="300">
                  <c:v>-7</c:v>
                </c:pt>
                <c:pt idx="301">
                  <c:v>-7</c:v>
                </c:pt>
                <c:pt idx="302">
                  <c:v>-7</c:v>
                </c:pt>
                <c:pt idx="303">
                  <c:v>-7</c:v>
                </c:pt>
                <c:pt idx="304">
                  <c:v>-7</c:v>
                </c:pt>
                <c:pt idx="305">
                  <c:v>-7</c:v>
                </c:pt>
                <c:pt idx="306">
                  <c:v>-7</c:v>
                </c:pt>
                <c:pt idx="307">
                  <c:v>-7</c:v>
                </c:pt>
                <c:pt idx="308">
                  <c:v>-7</c:v>
                </c:pt>
                <c:pt idx="309">
                  <c:v>-7</c:v>
                </c:pt>
                <c:pt idx="310">
                  <c:v>-7</c:v>
                </c:pt>
                <c:pt idx="311">
                  <c:v>-7</c:v>
                </c:pt>
                <c:pt idx="312">
                  <c:v>-7</c:v>
                </c:pt>
                <c:pt idx="313">
                  <c:v>-7</c:v>
                </c:pt>
                <c:pt idx="314">
                  <c:v>-7</c:v>
                </c:pt>
                <c:pt idx="315">
                  <c:v>-7</c:v>
                </c:pt>
                <c:pt idx="316">
                  <c:v>-7</c:v>
                </c:pt>
                <c:pt idx="317">
                  <c:v>-7</c:v>
                </c:pt>
                <c:pt idx="318">
                  <c:v>-7</c:v>
                </c:pt>
                <c:pt idx="319">
                  <c:v>-7</c:v>
                </c:pt>
                <c:pt idx="320">
                  <c:v>-7</c:v>
                </c:pt>
                <c:pt idx="321">
                  <c:v>-7</c:v>
                </c:pt>
                <c:pt idx="322">
                  <c:v>-7</c:v>
                </c:pt>
                <c:pt idx="323">
                  <c:v>-7</c:v>
                </c:pt>
                <c:pt idx="324">
                  <c:v>-7</c:v>
                </c:pt>
                <c:pt idx="325">
                  <c:v>-7</c:v>
                </c:pt>
                <c:pt idx="326">
                  <c:v>-7</c:v>
                </c:pt>
                <c:pt idx="327">
                  <c:v>-7</c:v>
                </c:pt>
                <c:pt idx="328">
                  <c:v>-7</c:v>
                </c:pt>
                <c:pt idx="329">
                  <c:v>-7</c:v>
                </c:pt>
                <c:pt idx="330">
                  <c:v>-7</c:v>
                </c:pt>
                <c:pt idx="331">
                  <c:v>-7</c:v>
                </c:pt>
                <c:pt idx="332">
                  <c:v>-7</c:v>
                </c:pt>
                <c:pt idx="333">
                  <c:v>-7</c:v>
                </c:pt>
                <c:pt idx="334">
                  <c:v>-7</c:v>
                </c:pt>
                <c:pt idx="335">
                  <c:v>-7</c:v>
                </c:pt>
                <c:pt idx="336">
                  <c:v>-7</c:v>
                </c:pt>
                <c:pt idx="337">
                  <c:v>-7</c:v>
                </c:pt>
                <c:pt idx="338">
                  <c:v>-7</c:v>
                </c:pt>
                <c:pt idx="339">
                  <c:v>-7</c:v>
                </c:pt>
                <c:pt idx="340">
                  <c:v>-7</c:v>
                </c:pt>
                <c:pt idx="341">
                  <c:v>-7</c:v>
                </c:pt>
                <c:pt idx="342">
                  <c:v>-7</c:v>
                </c:pt>
                <c:pt idx="343">
                  <c:v>-7</c:v>
                </c:pt>
                <c:pt idx="344">
                  <c:v>-7</c:v>
                </c:pt>
                <c:pt idx="345">
                  <c:v>-7</c:v>
                </c:pt>
                <c:pt idx="346">
                  <c:v>-7</c:v>
                </c:pt>
                <c:pt idx="347">
                  <c:v>-7</c:v>
                </c:pt>
                <c:pt idx="348">
                  <c:v>-7</c:v>
                </c:pt>
                <c:pt idx="349">
                  <c:v>-7</c:v>
                </c:pt>
                <c:pt idx="350">
                  <c:v>-7</c:v>
                </c:pt>
                <c:pt idx="351">
                  <c:v>-7</c:v>
                </c:pt>
                <c:pt idx="352">
                  <c:v>-7</c:v>
                </c:pt>
                <c:pt idx="353">
                  <c:v>-7</c:v>
                </c:pt>
                <c:pt idx="354">
                  <c:v>-7</c:v>
                </c:pt>
                <c:pt idx="355">
                  <c:v>-7</c:v>
                </c:pt>
                <c:pt idx="356">
                  <c:v>-7</c:v>
                </c:pt>
                <c:pt idx="357">
                  <c:v>-7</c:v>
                </c:pt>
                <c:pt idx="358">
                  <c:v>-7</c:v>
                </c:pt>
                <c:pt idx="359">
                  <c:v>-7</c:v>
                </c:pt>
                <c:pt idx="360">
                  <c:v>-7</c:v>
                </c:pt>
                <c:pt idx="361">
                  <c:v>-7</c:v>
                </c:pt>
                <c:pt idx="362">
                  <c:v>-7</c:v>
                </c:pt>
                <c:pt idx="363">
                  <c:v>-7</c:v>
                </c:pt>
                <c:pt idx="364">
                  <c:v>-7</c:v>
                </c:pt>
                <c:pt idx="365">
                  <c:v>-7</c:v>
                </c:pt>
                <c:pt idx="366">
                  <c:v>-7</c:v>
                </c:pt>
                <c:pt idx="367">
                  <c:v>-7</c:v>
                </c:pt>
                <c:pt idx="368">
                  <c:v>-7</c:v>
                </c:pt>
                <c:pt idx="369">
                  <c:v>-7</c:v>
                </c:pt>
                <c:pt idx="370">
                  <c:v>-7</c:v>
                </c:pt>
                <c:pt idx="371">
                  <c:v>-7</c:v>
                </c:pt>
                <c:pt idx="372">
                  <c:v>-7</c:v>
                </c:pt>
                <c:pt idx="373">
                  <c:v>-7</c:v>
                </c:pt>
                <c:pt idx="374">
                  <c:v>-7</c:v>
                </c:pt>
                <c:pt idx="375">
                  <c:v>-7</c:v>
                </c:pt>
                <c:pt idx="376">
                  <c:v>-7</c:v>
                </c:pt>
                <c:pt idx="377">
                  <c:v>-7</c:v>
                </c:pt>
                <c:pt idx="378">
                  <c:v>-7</c:v>
                </c:pt>
                <c:pt idx="379">
                  <c:v>-7</c:v>
                </c:pt>
                <c:pt idx="380">
                  <c:v>-7</c:v>
                </c:pt>
                <c:pt idx="381">
                  <c:v>-7</c:v>
                </c:pt>
                <c:pt idx="382">
                  <c:v>-7</c:v>
                </c:pt>
                <c:pt idx="383">
                  <c:v>-7</c:v>
                </c:pt>
                <c:pt idx="384">
                  <c:v>-7</c:v>
                </c:pt>
                <c:pt idx="385">
                  <c:v>-7</c:v>
                </c:pt>
                <c:pt idx="386">
                  <c:v>-7</c:v>
                </c:pt>
                <c:pt idx="387">
                  <c:v>-7</c:v>
                </c:pt>
                <c:pt idx="388">
                  <c:v>-7</c:v>
                </c:pt>
                <c:pt idx="389">
                  <c:v>-7</c:v>
                </c:pt>
                <c:pt idx="390">
                  <c:v>-7</c:v>
                </c:pt>
                <c:pt idx="391">
                  <c:v>-7</c:v>
                </c:pt>
                <c:pt idx="392">
                  <c:v>-7</c:v>
                </c:pt>
                <c:pt idx="393">
                  <c:v>-7</c:v>
                </c:pt>
                <c:pt idx="394">
                  <c:v>-7</c:v>
                </c:pt>
                <c:pt idx="395">
                  <c:v>-7</c:v>
                </c:pt>
                <c:pt idx="396">
                  <c:v>-7</c:v>
                </c:pt>
                <c:pt idx="397">
                  <c:v>-7</c:v>
                </c:pt>
                <c:pt idx="398">
                  <c:v>-7</c:v>
                </c:pt>
                <c:pt idx="399">
                  <c:v>-7</c:v>
                </c:pt>
                <c:pt idx="400">
                  <c:v>-7</c:v>
                </c:pt>
                <c:pt idx="401">
                  <c:v>-7</c:v>
                </c:pt>
                <c:pt idx="402">
                  <c:v>-7</c:v>
                </c:pt>
                <c:pt idx="403">
                  <c:v>-7</c:v>
                </c:pt>
                <c:pt idx="404">
                  <c:v>-7</c:v>
                </c:pt>
                <c:pt idx="405">
                  <c:v>-7</c:v>
                </c:pt>
                <c:pt idx="406">
                  <c:v>-7</c:v>
                </c:pt>
                <c:pt idx="407">
                  <c:v>-7</c:v>
                </c:pt>
                <c:pt idx="408">
                  <c:v>-7</c:v>
                </c:pt>
                <c:pt idx="409">
                  <c:v>-7</c:v>
                </c:pt>
                <c:pt idx="410">
                  <c:v>-7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E67-4509-B331-E8A4222C9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8666504"/>
        <c:axId val="1"/>
      </c:lineChart>
      <c:catAx>
        <c:axId val="21866650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/>
            </a:pPr>
            <a:endParaRPr lang="en-US"/>
          </a:p>
        </c:txPr>
        <c:crossAx val="1"/>
        <c:crossesAt val="-40"/>
        <c:auto val="0"/>
        <c:lblAlgn val="ctr"/>
        <c:lblOffset val="100"/>
        <c:tickLblSkip val="60"/>
        <c:tickMarkSkip val="12"/>
        <c:noMultiLvlLbl val="0"/>
      </c:catAx>
      <c:valAx>
        <c:axId val="1"/>
        <c:scaling>
          <c:orientation val="minMax"/>
          <c:max val="10"/>
          <c:min val="-40"/>
        </c:scaling>
        <c:delete val="0"/>
        <c:axPos val="l"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/>
                  <a:t>Confidence balance, %</a:t>
                </a:r>
              </a:p>
            </c:rich>
          </c:tx>
          <c:layout>
            <c:manualLayout>
              <c:xMode val="edge"/>
              <c:yMode val="edge"/>
              <c:x val="0"/>
              <c:y val="0.17399618837454237"/>
            </c:manualLayout>
          </c:layout>
          <c:overlay val="0"/>
          <c:spPr>
            <a:noFill/>
            <a:ln w="45530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/>
            </a:pPr>
            <a:endParaRPr lang="en-US"/>
          </a:p>
        </c:txPr>
        <c:crossAx val="218666504"/>
        <c:crosses val="autoZero"/>
        <c:crossBetween val="between"/>
        <c:majorUnit val="5"/>
        <c:minorUnit val="1"/>
      </c:valAx>
      <c:spPr>
        <a:solidFill>
          <a:srgbClr val="FFFFFF"/>
        </a:solidFill>
        <a:ln w="12700">
          <a:solidFill>
            <a:schemeClr val="bg1">
              <a:lumMod val="8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97" b="0" i="0" u="none" strike="noStrike" baseline="0">
          <a:solidFill>
            <a:schemeClr val="tx1"/>
          </a:solidFill>
          <a:latin typeface="Arial" panose="020B0604020202020204" pitchFamily="34" charset="0"/>
          <a:ea typeface="Calibri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0.32088</cdr:x>
      <cdr:y>0.04428</cdr:y>
    </cdr:from>
    <cdr:to>
      <cdr:x>0.32088</cdr:x>
      <cdr:y>0.85414</cdr:y>
    </cdr:to>
    <cdr:cxnSp macro="">
      <cdr:nvCxnSpPr>
        <cdr:cNvPr id="2" name="Straight Connector 1">
          <a:extLst xmlns:a="http://schemas.openxmlformats.org/drawingml/2006/main">
            <a:ext uri="{FF2B5EF4-FFF2-40B4-BE49-F238E27FC236}">
              <a16:creationId xmlns:a16="http://schemas.microsoft.com/office/drawing/2014/main" id="{FBD4ECA2-4B3A-4F43-A92D-A6F9CA18DAE8}"/>
            </a:ext>
          </a:extLst>
        </cdr:cNvPr>
        <cdr:cNvCxnSpPr/>
      </cdr:nvCxnSpPr>
      <cdr:spPr>
        <a:xfrm xmlns:a="http://schemas.openxmlformats.org/drawingml/2006/main">
          <a:off x="2901561" y="264510"/>
          <a:ext cx="0" cy="4837921"/>
        </a:xfrm>
        <a:prstGeom xmlns:a="http://schemas.openxmlformats.org/drawingml/2006/main" prst="line">
          <a:avLst/>
        </a:prstGeom>
        <a:ln xmlns:a="http://schemas.openxmlformats.org/drawingml/2006/main" w="12700"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0.68031</cdr:x>
      <cdr:y>0.04745</cdr:y>
    </cdr:from>
    <cdr:to>
      <cdr:x>0.68031</cdr:x>
      <cdr:y>0.85831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F3B45E96-5B4C-4FCD-A70E-F03F98C4D877}"/>
            </a:ext>
          </a:extLst>
        </cdr:cNvPr>
        <cdr:cNvCxnSpPr/>
      </cdr:nvCxnSpPr>
      <cdr:spPr>
        <a:xfrm xmlns:a="http://schemas.openxmlformats.org/drawingml/2006/main">
          <a:off x="6151594" y="283429"/>
          <a:ext cx="0" cy="4843896"/>
        </a:xfrm>
        <a:prstGeom xmlns:a="http://schemas.openxmlformats.org/drawingml/2006/main" prst="line">
          <a:avLst/>
        </a:prstGeom>
        <a:ln xmlns:a="http://schemas.openxmlformats.org/drawingml/2006/main" w="12700"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0.8892</cdr:x>
      <cdr:y>0.04329</cdr:y>
    </cdr:from>
    <cdr:to>
      <cdr:x>0.8892</cdr:x>
      <cdr:y>0.8593</cdr:y>
    </cdr:to>
    <cdr:cxnSp macro="">
      <cdr:nvCxnSpPr>
        <cdr:cNvPr id="4" name="Straight Connector 3">
          <a:extLst xmlns:a="http://schemas.openxmlformats.org/drawingml/2006/main">
            <a:ext uri="{FF2B5EF4-FFF2-40B4-BE49-F238E27FC236}">
              <a16:creationId xmlns:a16="http://schemas.microsoft.com/office/drawing/2014/main" id="{9123C825-1A7E-4108-9094-33F9E99664F1}"/>
            </a:ext>
          </a:extLst>
        </cdr:cNvPr>
        <cdr:cNvCxnSpPr/>
      </cdr:nvCxnSpPr>
      <cdr:spPr>
        <a:xfrm xmlns:a="http://schemas.openxmlformats.org/drawingml/2006/main">
          <a:off x="8040458" y="258579"/>
          <a:ext cx="0" cy="4874668"/>
        </a:xfrm>
        <a:prstGeom xmlns:a="http://schemas.openxmlformats.org/drawingml/2006/main" prst="line">
          <a:avLst/>
        </a:prstGeom>
        <a:ln xmlns:a="http://schemas.openxmlformats.org/drawingml/2006/main" w="12700"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0.72372</cdr:x>
      <cdr:y>0.72206</cdr:y>
    </cdr:from>
    <cdr:to>
      <cdr:x>0.89935</cdr:x>
      <cdr:y>0.85344</cdr:y>
    </cdr:to>
    <cdr:sp macro="" textlink="">
      <cdr:nvSpPr>
        <cdr:cNvPr id="5" name="TextBox 2">
          <a:extLst xmlns:a="http://schemas.openxmlformats.org/drawingml/2006/main">
            <a:ext uri="{FF2B5EF4-FFF2-40B4-BE49-F238E27FC236}">
              <a16:creationId xmlns:a16="http://schemas.microsoft.com/office/drawing/2014/main" id="{9D8516D6-5947-4D19-BA41-185E6B259699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544192" y="4313420"/>
          <a:ext cx="1588117" cy="78484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00000"/>
            </a:lnSpc>
            <a:spcBef>
              <a:spcPct val="0"/>
            </a:spcBef>
            <a:buFontTx/>
            <a:buNone/>
          </a:pPr>
          <a:r>
            <a:rPr lang="en-GB" altLang="en-US" sz="15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Referendum on UK membership of EU</a:t>
          </a:r>
        </a:p>
      </cdr:txBody>
    </cdr:sp>
  </cdr:relSizeAnchor>
  <cdr:relSizeAnchor xmlns:cdr="http://schemas.openxmlformats.org/drawingml/2006/chartDrawing">
    <cdr:from>
      <cdr:x>0.56495</cdr:x>
      <cdr:y>0.72312</cdr:y>
    </cdr:from>
    <cdr:to>
      <cdr:x>0.70614</cdr:x>
      <cdr:y>0.8545</cdr:y>
    </cdr:to>
    <cdr:sp macro="" textlink="">
      <cdr:nvSpPr>
        <cdr:cNvPr id="6" name="TextBox 2">
          <a:extLst xmlns:a="http://schemas.openxmlformats.org/drawingml/2006/main">
            <a:ext uri="{FF2B5EF4-FFF2-40B4-BE49-F238E27FC236}">
              <a16:creationId xmlns:a16="http://schemas.microsoft.com/office/drawing/2014/main" id="{B5373FDC-AD29-4880-81CD-B01540DECA75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108484" y="4319726"/>
          <a:ext cx="1276696" cy="78484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00000"/>
            </a:lnSpc>
            <a:spcBef>
              <a:spcPct val="0"/>
            </a:spcBef>
            <a:buFontTx/>
            <a:buNone/>
          </a:pPr>
          <a:r>
            <a:rPr lang="en-GB" altLang="en-US" sz="15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Run on Northern Rock bank</a:t>
          </a:r>
        </a:p>
      </cdr:txBody>
    </cdr:sp>
  </cdr:relSizeAnchor>
  <cdr:relSizeAnchor xmlns:cdr="http://schemas.openxmlformats.org/drawingml/2006/chartDrawing">
    <cdr:from>
      <cdr:x>0.16404</cdr:x>
      <cdr:y>0.7254</cdr:y>
    </cdr:from>
    <cdr:to>
      <cdr:x>0.32855</cdr:x>
      <cdr:y>0.85678</cdr:y>
    </cdr:to>
    <cdr:sp macro="" textlink="">
      <cdr:nvSpPr>
        <cdr:cNvPr id="8" name="TextBox 2">
          <a:extLst xmlns:a="http://schemas.openxmlformats.org/drawingml/2006/main">
            <a:ext uri="{FF2B5EF4-FFF2-40B4-BE49-F238E27FC236}">
              <a16:creationId xmlns:a16="http://schemas.microsoft.com/office/drawing/2014/main" id="{20A4C546-DCC3-409D-8A9F-D7C8C0E967E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83328" y="4333382"/>
          <a:ext cx="1487565" cy="78484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00000"/>
            </a:lnSpc>
            <a:spcBef>
              <a:spcPct val="0"/>
            </a:spcBef>
            <a:buFontTx/>
            <a:buNone/>
          </a:pPr>
          <a:r>
            <a:rPr lang="en-GB" altLang="en-US" sz="15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UK suspends membership of ERM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D842D1-3474-4106-AE4C-A61D524EED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368E9A-A774-4A0E-B531-E7A36ECCFEB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103D276-D299-498F-AA5D-81707C2E92AC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73FBC4B-822D-48D7-9532-D9EC487E97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B2FF4FF-13BD-42EC-9BAD-0A9A46C23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2AC0-E03C-4FE1-9AE0-94F49E2B9D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0F486-92B6-474E-A683-621CA2A18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2153BE8-64AF-489A-B02D-86E48A09A7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CA6A5E2-319F-46BD-852F-99DC0B9FFE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2F559C3-2B75-4632-B14D-36A2AFAAE7D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9FC41DA1-5739-47CA-88F3-F7DF2EE3BE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08250B-BA57-4B8F-B80C-2F6EAAD829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E82BF-4FBC-4E9F-AC36-19E4FC7B3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0B15A-14FB-440D-929C-A18C1765FB99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5AC81-26F3-4107-89DD-9C8994D9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C7C49-D0A6-4DE2-A3DC-91E16DD1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F64D7-672A-41BA-B53D-F93E77DC3E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22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53AE1-40EE-4B1A-AFFB-A5307BF4E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F42EA-BB7B-4494-B0D8-CB86F9A65B5A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FC41A-A7D8-4D4B-BD82-166150DA7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80551-F616-4041-B3B9-91F30FF04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79DCC-C55B-4747-90E5-3E90940F31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280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6F9EE-0972-42FD-A52A-78722B28A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FFFDF-C31C-48F9-B601-BB08101A7836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BC9E8-1C43-41A1-A240-DFC55B6EA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4B77E-6E36-4F15-A05B-781314F55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34703-EB9B-4B4A-8488-256B717F20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55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AE4FA-EF02-4866-9FBE-CAC05321A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28C0D-FA2E-4465-9902-C3B825C60B40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0270F-266D-4D89-8965-13B593523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3E3DE-84D1-469D-99DE-4122C85BF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53E85-F149-436A-90EA-C54B6A69BB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479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EE9B4-6DBD-49A7-B146-42AB69153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E14F4-B333-4291-9181-12343FAD5D7C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4C6F3-ABD8-4F24-8C06-6870486C5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BB956-E842-4FF7-A062-F6E2017E7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AEDD5-BD0B-4BF3-8E5F-4C8A187090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55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10D7499-92C4-4404-8129-274C61688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0D766-C780-4C99-B287-63080FC68A96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98981E6-DB94-4DEE-945C-0B3A45F89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2446BCE-D712-42F9-B2EA-90D37D217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53D8F-44A8-4CC1-9C97-3B1091C81D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518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9D6BAE0-0D90-4E26-BE90-E15DA4C1F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B308A-A4B1-4B33-BB87-2D1F861B668C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460EE82-B6CB-45FD-ABF1-ED5FAE05F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7BD2237-D92E-49D5-A39F-2D01A1847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E314-EBA3-4C2F-8CCE-023782CF4D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07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0971342-2656-43BC-87C0-24250049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9A33E-C3A4-4769-BF5D-EBAFD29AA316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DC9D801-14BA-45AE-9F5B-3F1C2D955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E7DDA4D-835C-4513-BF43-4536F7878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05B9C-CEAF-4EAA-B1DA-3E363FB33A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545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91D9198-6542-4843-9566-DCB25F36A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9C42F-F44C-4C5E-837C-62E6CB9733DD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66A09A0-DCCC-4948-957E-8C25D415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5AA066B-8D2B-4A5A-A6C8-7873CF739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A9F80-CA67-4978-959C-ED343B6676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16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AFD1A71-DAAF-4462-A755-0EB59AAB4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B1119-41AC-4DEA-A0F8-39912A68131A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8346862-DCBF-4340-95DD-42B355734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E8CA6C-66A9-4E16-995A-1AF196BE9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56AE6-3B12-4B9A-8531-F312A30A6C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479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C6B0E6-49E7-47D2-AB14-742F82056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3E5D0-854F-44EE-9885-76E20BFF7EBF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7ED707-292A-4C11-96BC-B8462CE67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16C011-61CA-425E-9494-D2C4599E5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553EC-7AA9-4160-9574-4F1F4791A9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468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2555729-2E14-4E33-9147-767CC0B2532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1743248-380D-480D-BB7E-D73AFD08CF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8F428-463F-46A7-8118-456194530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1159DA-CE9B-4F91-9ED0-6B4E6B9FC973}" type="datetimeFigureOut">
              <a:rPr lang="en-GB"/>
              <a:pPr>
                <a:defRPr/>
              </a:pPr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501EF-3D41-45DC-8C4E-EA167A228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4527C-6E7E-4EA2-8A38-5502E32AC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67CDA5-67B9-4DF8-A362-36FF413384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c.europa.eu/info/business-economy-euro/indicators-statistics/economic-databases/business-and-consumer-surveys/download-business-and-consumer-survey-data/time-series_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97CEC840-A99A-4C84-9FE7-396ACEABC4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267457"/>
              </p:ext>
            </p:extLst>
          </p:nvPr>
        </p:nvGraphicFramePr>
        <p:xfrm>
          <a:off x="50800" y="50800"/>
          <a:ext cx="9042400" cy="597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>
            <a:extLst>
              <a:ext uri="{FF2B5EF4-FFF2-40B4-BE49-F238E27FC236}">
                <a16:creationId xmlns:a16="http://schemas.microsoft.com/office/drawing/2014/main" id="{E7BB056C-DE59-4F1C-B63A-BDAFC60DA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96038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2. UK consumer confidence</a:t>
            </a:r>
            <a:endParaRPr lang="en-GB" altLang="en-US" sz="25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F64A73-5547-4446-97A2-6679273AADA2}"/>
              </a:ext>
            </a:extLst>
          </p:cNvPr>
          <p:cNvSpPr/>
          <p:nvPr/>
        </p:nvSpPr>
        <p:spPr>
          <a:xfrm>
            <a:off x="65088" y="5932488"/>
            <a:ext cx="9013825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4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Source: </a:t>
            </a:r>
            <a:r>
              <a:rPr lang="en-GB" sz="14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4"/>
              </a:rPr>
              <a:t>Business and Consumer Surveys, (</a:t>
            </a:r>
            <a:r>
              <a:rPr lang="en-GB" sz="14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4"/>
              </a:rPr>
              <a:t>European Commission)</a:t>
            </a:r>
            <a:endParaRPr lang="en-GB" sz="1400" i="1" spc="-1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077" name="TextBox 2">
            <a:extLst>
              <a:ext uri="{FF2B5EF4-FFF2-40B4-BE49-F238E27FC236}">
                <a16:creationId xmlns:a16="http://schemas.microsoft.com/office/drawing/2014/main" id="{213DC606-5163-4D46-86E2-8D52745FB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5972" y="2591851"/>
            <a:ext cx="216642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Long-term average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(median)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5818AA-2501-4A97-94CC-373A4AB4623C}"/>
              </a:ext>
            </a:extLst>
          </p:cNvPr>
          <p:cNvCxnSpPr>
            <a:cxnSpLocks/>
          </p:cNvCxnSpPr>
          <p:nvPr/>
        </p:nvCxnSpPr>
        <p:spPr>
          <a:xfrm flipV="1">
            <a:off x="4914780" y="2032919"/>
            <a:ext cx="0" cy="52070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860</TotalTime>
  <Words>42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Dean Garratt</cp:lastModifiedBy>
  <cp:revision>69</cp:revision>
  <dcterms:created xsi:type="dcterms:W3CDTF">2015-12-17T12:14:16Z</dcterms:created>
  <dcterms:modified xsi:type="dcterms:W3CDTF">2019-04-03T15:59:42Z</dcterms:modified>
</cp:coreProperties>
</file>