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9" d="100"/>
          <a:sy n="79" d="100"/>
        </p:scale>
        <p:origin x="34" y="3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613103404183429"/>
          <c:y val="4.5889101338432124E-2"/>
          <c:w val="0.70843823812103957"/>
          <c:h val="0.81070745697896751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saving ratio</c:v>
                </c:pt>
              </c:strCache>
            </c:strRef>
          </c:tx>
          <c:spPr>
            <a:ln w="31735">
              <a:solidFill>
                <a:srgbClr val="0000FF"/>
              </a:solidFill>
              <a:prstDash val="solid"/>
            </a:ln>
          </c:spPr>
          <c:marker>
            <c:symbol val="none"/>
          </c:marker>
          <c:cat>
            <c:numRef>
              <c:f>Sheet1!$A$2:$A$136</c:f>
              <c:numCache>
                <c:formatCode>mmm\-yy</c:formatCode>
                <c:ptCount val="135"/>
                <c:pt idx="0">
                  <c:v>31107</c:v>
                </c:pt>
                <c:pt idx="1">
                  <c:v>31199</c:v>
                </c:pt>
                <c:pt idx="2">
                  <c:v>31291</c:v>
                </c:pt>
                <c:pt idx="3">
                  <c:v>31382</c:v>
                </c:pt>
                <c:pt idx="4">
                  <c:v>31472</c:v>
                </c:pt>
                <c:pt idx="5">
                  <c:v>31564</c:v>
                </c:pt>
                <c:pt idx="6">
                  <c:v>31656</c:v>
                </c:pt>
                <c:pt idx="7">
                  <c:v>31747</c:v>
                </c:pt>
                <c:pt idx="8">
                  <c:v>31837</c:v>
                </c:pt>
                <c:pt idx="9">
                  <c:v>31929</c:v>
                </c:pt>
                <c:pt idx="10">
                  <c:v>32021</c:v>
                </c:pt>
                <c:pt idx="11">
                  <c:v>32112</c:v>
                </c:pt>
                <c:pt idx="12">
                  <c:v>32203</c:v>
                </c:pt>
                <c:pt idx="13">
                  <c:v>32295</c:v>
                </c:pt>
                <c:pt idx="14">
                  <c:v>32387</c:v>
                </c:pt>
                <c:pt idx="15">
                  <c:v>32478</c:v>
                </c:pt>
                <c:pt idx="16">
                  <c:v>32568</c:v>
                </c:pt>
                <c:pt idx="17">
                  <c:v>32660</c:v>
                </c:pt>
                <c:pt idx="18">
                  <c:v>32752</c:v>
                </c:pt>
                <c:pt idx="19">
                  <c:v>32843</c:v>
                </c:pt>
                <c:pt idx="20">
                  <c:v>32933</c:v>
                </c:pt>
                <c:pt idx="21">
                  <c:v>33025</c:v>
                </c:pt>
                <c:pt idx="22">
                  <c:v>33117</c:v>
                </c:pt>
                <c:pt idx="23">
                  <c:v>33208</c:v>
                </c:pt>
                <c:pt idx="24">
                  <c:v>33298</c:v>
                </c:pt>
                <c:pt idx="25">
                  <c:v>33390</c:v>
                </c:pt>
                <c:pt idx="26">
                  <c:v>33482</c:v>
                </c:pt>
                <c:pt idx="27">
                  <c:v>33573</c:v>
                </c:pt>
                <c:pt idx="28">
                  <c:v>33664</c:v>
                </c:pt>
                <c:pt idx="29">
                  <c:v>33756</c:v>
                </c:pt>
                <c:pt idx="30">
                  <c:v>33848</c:v>
                </c:pt>
                <c:pt idx="31">
                  <c:v>33939</c:v>
                </c:pt>
                <c:pt idx="32">
                  <c:v>34029</c:v>
                </c:pt>
                <c:pt idx="33">
                  <c:v>34121</c:v>
                </c:pt>
                <c:pt idx="34">
                  <c:v>34213</c:v>
                </c:pt>
                <c:pt idx="35">
                  <c:v>34304</c:v>
                </c:pt>
                <c:pt idx="36">
                  <c:v>34394</c:v>
                </c:pt>
                <c:pt idx="37">
                  <c:v>34486</c:v>
                </c:pt>
                <c:pt idx="38">
                  <c:v>34578</c:v>
                </c:pt>
                <c:pt idx="39">
                  <c:v>34669</c:v>
                </c:pt>
                <c:pt idx="40">
                  <c:v>34759</c:v>
                </c:pt>
                <c:pt idx="41">
                  <c:v>34851</c:v>
                </c:pt>
                <c:pt idx="42">
                  <c:v>34943</c:v>
                </c:pt>
                <c:pt idx="43">
                  <c:v>35034</c:v>
                </c:pt>
                <c:pt idx="44">
                  <c:v>35125</c:v>
                </c:pt>
                <c:pt idx="45">
                  <c:v>35217</c:v>
                </c:pt>
                <c:pt idx="46">
                  <c:v>35309</c:v>
                </c:pt>
                <c:pt idx="47">
                  <c:v>35400</c:v>
                </c:pt>
                <c:pt idx="48">
                  <c:v>35490</c:v>
                </c:pt>
                <c:pt idx="49">
                  <c:v>35582</c:v>
                </c:pt>
                <c:pt idx="50">
                  <c:v>35674</c:v>
                </c:pt>
                <c:pt idx="51">
                  <c:v>35765</c:v>
                </c:pt>
                <c:pt idx="52">
                  <c:v>35855</c:v>
                </c:pt>
                <c:pt idx="53">
                  <c:v>35947</c:v>
                </c:pt>
                <c:pt idx="54">
                  <c:v>36039</c:v>
                </c:pt>
                <c:pt idx="55">
                  <c:v>36130</c:v>
                </c:pt>
                <c:pt idx="56">
                  <c:v>36220</c:v>
                </c:pt>
                <c:pt idx="57">
                  <c:v>36312</c:v>
                </c:pt>
                <c:pt idx="58">
                  <c:v>36404</c:v>
                </c:pt>
                <c:pt idx="59">
                  <c:v>36495</c:v>
                </c:pt>
                <c:pt idx="60">
                  <c:v>36586</c:v>
                </c:pt>
                <c:pt idx="61">
                  <c:v>36678</c:v>
                </c:pt>
                <c:pt idx="62">
                  <c:v>36770</c:v>
                </c:pt>
                <c:pt idx="63">
                  <c:v>36861</c:v>
                </c:pt>
                <c:pt idx="64">
                  <c:v>36951</c:v>
                </c:pt>
                <c:pt idx="65">
                  <c:v>37043</c:v>
                </c:pt>
                <c:pt idx="66">
                  <c:v>37135</c:v>
                </c:pt>
                <c:pt idx="67">
                  <c:v>37226</c:v>
                </c:pt>
                <c:pt idx="68">
                  <c:v>37316</c:v>
                </c:pt>
                <c:pt idx="69">
                  <c:v>37408</c:v>
                </c:pt>
                <c:pt idx="70">
                  <c:v>37500</c:v>
                </c:pt>
                <c:pt idx="71">
                  <c:v>37591</c:v>
                </c:pt>
                <c:pt idx="72">
                  <c:v>37681</c:v>
                </c:pt>
                <c:pt idx="73">
                  <c:v>37773</c:v>
                </c:pt>
                <c:pt idx="74">
                  <c:v>37865</c:v>
                </c:pt>
                <c:pt idx="75">
                  <c:v>37956</c:v>
                </c:pt>
                <c:pt idx="76">
                  <c:v>38047</c:v>
                </c:pt>
                <c:pt idx="77">
                  <c:v>38139</c:v>
                </c:pt>
                <c:pt idx="78">
                  <c:v>38231</c:v>
                </c:pt>
                <c:pt idx="79">
                  <c:v>38322</c:v>
                </c:pt>
                <c:pt idx="80">
                  <c:v>38412</c:v>
                </c:pt>
                <c:pt idx="81">
                  <c:v>38504</c:v>
                </c:pt>
                <c:pt idx="82">
                  <c:v>38596</c:v>
                </c:pt>
                <c:pt idx="83">
                  <c:v>38687</c:v>
                </c:pt>
                <c:pt idx="84">
                  <c:v>38777</c:v>
                </c:pt>
                <c:pt idx="85">
                  <c:v>38869</c:v>
                </c:pt>
                <c:pt idx="86">
                  <c:v>38961</c:v>
                </c:pt>
                <c:pt idx="87">
                  <c:v>39052</c:v>
                </c:pt>
                <c:pt idx="88">
                  <c:v>39142</c:v>
                </c:pt>
                <c:pt idx="89">
                  <c:v>39234</c:v>
                </c:pt>
                <c:pt idx="90">
                  <c:v>39326</c:v>
                </c:pt>
                <c:pt idx="91">
                  <c:v>39417</c:v>
                </c:pt>
                <c:pt idx="92">
                  <c:v>39508</c:v>
                </c:pt>
                <c:pt idx="93">
                  <c:v>39600</c:v>
                </c:pt>
                <c:pt idx="94">
                  <c:v>39692</c:v>
                </c:pt>
                <c:pt idx="95">
                  <c:v>39783</c:v>
                </c:pt>
                <c:pt idx="96">
                  <c:v>39873</c:v>
                </c:pt>
                <c:pt idx="97">
                  <c:v>39965</c:v>
                </c:pt>
                <c:pt idx="98">
                  <c:v>40057</c:v>
                </c:pt>
                <c:pt idx="99">
                  <c:v>40148</c:v>
                </c:pt>
                <c:pt idx="100">
                  <c:v>40238</c:v>
                </c:pt>
                <c:pt idx="101">
                  <c:v>40330</c:v>
                </c:pt>
                <c:pt idx="102">
                  <c:v>40422</c:v>
                </c:pt>
                <c:pt idx="103">
                  <c:v>40513</c:v>
                </c:pt>
                <c:pt idx="104">
                  <c:v>40603</c:v>
                </c:pt>
                <c:pt idx="105">
                  <c:v>40695</c:v>
                </c:pt>
                <c:pt idx="106">
                  <c:v>40787</c:v>
                </c:pt>
                <c:pt idx="107">
                  <c:v>40878</c:v>
                </c:pt>
                <c:pt idx="108">
                  <c:v>40969</c:v>
                </c:pt>
                <c:pt idx="109">
                  <c:v>41061</c:v>
                </c:pt>
                <c:pt idx="110">
                  <c:v>41153</c:v>
                </c:pt>
                <c:pt idx="111">
                  <c:v>41244</c:v>
                </c:pt>
                <c:pt idx="112">
                  <c:v>41334</c:v>
                </c:pt>
                <c:pt idx="113">
                  <c:v>41426</c:v>
                </c:pt>
                <c:pt idx="114">
                  <c:v>41518</c:v>
                </c:pt>
                <c:pt idx="115">
                  <c:v>41609</c:v>
                </c:pt>
                <c:pt idx="116">
                  <c:v>41699</c:v>
                </c:pt>
                <c:pt idx="117">
                  <c:v>41791</c:v>
                </c:pt>
                <c:pt idx="118">
                  <c:v>41883</c:v>
                </c:pt>
                <c:pt idx="119">
                  <c:v>41974</c:v>
                </c:pt>
                <c:pt idx="120">
                  <c:v>42064</c:v>
                </c:pt>
                <c:pt idx="121">
                  <c:v>42156</c:v>
                </c:pt>
                <c:pt idx="122">
                  <c:v>42248</c:v>
                </c:pt>
                <c:pt idx="123">
                  <c:v>42339</c:v>
                </c:pt>
                <c:pt idx="124">
                  <c:v>42430</c:v>
                </c:pt>
                <c:pt idx="125">
                  <c:v>42522</c:v>
                </c:pt>
                <c:pt idx="126">
                  <c:v>42614</c:v>
                </c:pt>
                <c:pt idx="127">
                  <c:v>42705</c:v>
                </c:pt>
                <c:pt idx="128">
                  <c:v>42795</c:v>
                </c:pt>
                <c:pt idx="129">
                  <c:v>42887</c:v>
                </c:pt>
                <c:pt idx="130">
                  <c:v>42979</c:v>
                </c:pt>
                <c:pt idx="131">
                  <c:v>43070</c:v>
                </c:pt>
                <c:pt idx="132">
                  <c:v>43160</c:v>
                </c:pt>
                <c:pt idx="133">
                  <c:v>43252</c:v>
                </c:pt>
                <c:pt idx="134">
                  <c:v>43374</c:v>
                </c:pt>
              </c:numCache>
            </c:numRef>
          </c:cat>
          <c:val>
            <c:numRef>
              <c:f>Sheet1!$B$2:$B$136</c:f>
              <c:numCache>
                <c:formatCode>0.0</c:formatCode>
                <c:ptCount val="135"/>
                <c:pt idx="0">
                  <c:v>12.8</c:v>
                </c:pt>
                <c:pt idx="1">
                  <c:v>13.3</c:v>
                </c:pt>
                <c:pt idx="2">
                  <c:v>11.8</c:v>
                </c:pt>
                <c:pt idx="3">
                  <c:v>11.6</c:v>
                </c:pt>
                <c:pt idx="4">
                  <c:v>10.8</c:v>
                </c:pt>
                <c:pt idx="5">
                  <c:v>13.1</c:v>
                </c:pt>
                <c:pt idx="6">
                  <c:v>11</c:v>
                </c:pt>
                <c:pt idx="7">
                  <c:v>11.1</c:v>
                </c:pt>
                <c:pt idx="8">
                  <c:v>10</c:v>
                </c:pt>
                <c:pt idx="9">
                  <c:v>10.4</c:v>
                </c:pt>
                <c:pt idx="10">
                  <c:v>9.3000000000000007</c:v>
                </c:pt>
                <c:pt idx="11">
                  <c:v>8.3000000000000007</c:v>
                </c:pt>
                <c:pt idx="12">
                  <c:v>8.1999999999999993</c:v>
                </c:pt>
                <c:pt idx="13">
                  <c:v>8.4</c:v>
                </c:pt>
                <c:pt idx="14">
                  <c:v>7.4</c:v>
                </c:pt>
                <c:pt idx="15">
                  <c:v>7.2</c:v>
                </c:pt>
                <c:pt idx="16">
                  <c:v>7.9</c:v>
                </c:pt>
                <c:pt idx="17">
                  <c:v>8.4</c:v>
                </c:pt>
                <c:pt idx="18">
                  <c:v>10.6</c:v>
                </c:pt>
                <c:pt idx="19">
                  <c:v>9.4</c:v>
                </c:pt>
                <c:pt idx="20">
                  <c:v>11.5</c:v>
                </c:pt>
                <c:pt idx="21">
                  <c:v>9.6999999999999993</c:v>
                </c:pt>
                <c:pt idx="22">
                  <c:v>10.8</c:v>
                </c:pt>
                <c:pt idx="23">
                  <c:v>12.1</c:v>
                </c:pt>
                <c:pt idx="24">
                  <c:v>12.8</c:v>
                </c:pt>
                <c:pt idx="25">
                  <c:v>11.8</c:v>
                </c:pt>
                <c:pt idx="26">
                  <c:v>14</c:v>
                </c:pt>
                <c:pt idx="27">
                  <c:v>13.7</c:v>
                </c:pt>
                <c:pt idx="28">
                  <c:v>14.4</c:v>
                </c:pt>
                <c:pt idx="29">
                  <c:v>14.4</c:v>
                </c:pt>
                <c:pt idx="30">
                  <c:v>14.6</c:v>
                </c:pt>
                <c:pt idx="31">
                  <c:v>14.5</c:v>
                </c:pt>
                <c:pt idx="32">
                  <c:v>13.4</c:v>
                </c:pt>
                <c:pt idx="33">
                  <c:v>15.2</c:v>
                </c:pt>
                <c:pt idx="34">
                  <c:v>14.4</c:v>
                </c:pt>
                <c:pt idx="35">
                  <c:v>14.2</c:v>
                </c:pt>
                <c:pt idx="36">
                  <c:v>12.5</c:v>
                </c:pt>
                <c:pt idx="37">
                  <c:v>12.2</c:v>
                </c:pt>
                <c:pt idx="38">
                  <c:v>13.1</c:v>
                </c:pt>
                <c:pt idx="39">
                  <c:v>12.1</c:v>
                </c:pt>
                <c:pt idx="40">
                  <c:v>13.9</c:v>
                </c:pt>
                <c:pt idx="41">
                  <c:v>13.7</c:v>
                </c:pt>
                <c:pt idx="42">
                  <c:v>13.9</c:v>
                </c:pt>
                <c:pt idx="43">
                  <c:v>13.2</c:v>
                </c:pt>
                <c:pt idx="44">
                  <c:v>13.7</c:v>
                </c:pt>
                <c:pt idx="45">
                  <c:v>13.2</c:v>
                </c:pt>
                <c:pt idx="46">
                  <c:v>13.2</c:v>
                </c:pt>
                <c:pt idx="47">
                  <c:v>10.5</c:v>
                </c:pt>
                <c:pt idx="48">
                  <c:v>10.9</c:v>
                </c:pt>
                <c:pt idx="49">
                  <c:v>12.6</c:v>
                </c:pt>
                <c:pt idx="50">
                  <c:v>12</c:v>
                </c:pt>
                <c:pt idx="51">
                  <c:v>9.9</c:v>
                </c:pt>
                <c:pt idx="52">
                  <c:v>10.3</c:v>
                </c:pt>
                <c:pt idx="53">
                  <c:v>10.5</c:v>
                </c:pt>
                <c:pt idx="54">
                  <c:v>9.4</c:v>
                </c:pt>
                <c:pt idx="55">
                  <c:v>8.9</c:v>
                </c:pt>
                <c:pt idx="56">
                  <c:v>4.7</c:v>
                </c:pt>
                <c:pt idx="57">
                  <c:v>8</c:v>
                </c:pt>
                <c:pt idx="58">
                  <c:v>7.7</c:v>
                </c:pt>
                <c:pt idx="59">
                  <c:v>8.8000000000000007</c:v>
                </c:pt>
                <c:pt idx="60">
                  <c:v>7.8</c:v>
                </c:pt>
                <c:pt idx="61">
                  <c:v>8.6999999999999993</c:v>
                </c:pt>
                <c:pt idx="62">
                  <c:v>9.5</c:v>
                </c:pt>
                <c:pt idx="63">
                  <c:v>10.5</c:v>
                </c:pt>
                <c:pt idx="64">
                  <c:v>10.1</c:v>
                </c:pt>
                <c:pt idx="65">
                  <c:v>9.4</c:v>
                </c:pt>
                <c:pt idx="66">
                  <c:v>9.1</c:v>
                </c:pt>
                <c:pt idx="67">
                  <c:v>8.9</c:v>
                </c:pt>
                <c:pt idx="68">
                  <c:v>9.4</c:v>
                </c:pt>
                <c:pt idx="69">
                  <c:v>9.9</c:v>
                </c:pt>
                <c:pt idx="70">
                  <c:v>8.9</c:v>
                </c:pt>
                <c:pt idx="71">
                  <c:v>7.7</c:v>
                </c:pt>
                <c:pt idx="72">
                  <c:v>7.9</c:v>
                </c:pt>
                <c:pt idx="73">
                  <c:v>7.6</c:v>
                </c:pt>
                <c:pt idx="74">
                  <c:v>7.6</c:v>
                </c:pt>
                <c:pt idx="75">
                  <c:v>8.4</c:v>
                </c:pt>
                <c:pt idx="76">
                  <c:v>7.4</c:v>
                </c:pt>
                <c:pt idx="77">
                  <c:v>7.9</c:v>
                </c:pt>
                <c:pt idx="78">
                  <c:v>9</c:v>
                </c:pt>
                <c:pt idx="79">
                  <c:v>7.9</c:v>
                </c:pt>
                <c:pt idx="80">
                  <c:v>6.4</c:v>
                </c:pt>
                <c:pt idx="81">
                  <c:v>7.9</c:v>
                </c:pt>
                <c:pt idx="82">
                  <c:v>8</c:v>
                </c:pt>
                <c:pt idx="83">
                  <c:v>7.6</c:v>
                </c:pt>
                <c:pt idx="84">
                  <c:v>6.6</c:v>
                </c:pt>
                <c:pt idx="85">
                  <c:v>7</c:v>
                </c:pt>
                <c:pt idx="86">
                  <c:v>7.5</c:v>
                </c:pt>
                <c:pt idx="87">
                  <c:v>8.3000000000000007</c:v>
                </c:pt>
                <c:pt idx="88">
                  <c:v>8.3000000000000007</c:v>
                </c:pt>
                <c:pt idx="89">
                  <c:v>8.6999999999999993</c:v>
                </c:pt>
                <c:pt idx="90">
                  <c:v>9.1</c:v>
                </c:pt>
                <c:pt idx="91">
                  <c:v>7.9</c:v>
                </c:pt>
                <c:pt idx="92">
                  <c:v>6.8</c:v>
                </c:pt>
                <c:pt idx="93">
                  <c:v>7.6</c:v>
                </c:pt>
                <c:pt idx="94">
                  <c:v>7.3</c:v>
                </c:pt>
                <c:pt idx="95">
                  <c:v>8.6999999999999993</c:v>
                </c:pt>
                <c:pt idx="96">
                  <c:v>8.1</c:v>
                </c:pt>
                <c:pt idx="97">
                  <c:v>11.6</c:v>
                </c:pt>
                <c:pt idx="98">
                  <c:v>12</c:v>
                </c:pt>
                <c:pt idx="99">
                  <c:v>11.5</c:v>
                </c:pt>
                <c:pt idx="100">
                  <c:v>11.5</c:v>
                </c:pt>
                <c:pt idx="101">
                  <c:v>10.7</c:v>
                </c:pt>
                <c:pt idx="102">
                  <c:v>11.1</c:v>
                </c:pt>
                <c:pt idx="103">
                  <c:v>10.5</c:v>
                </c:pt>
                <c:pt idx="104">
                  <c:v>8.4</c:v>
                </c:pt>
                <c:pt idx="105">
                  <c:v>9.6</c:v>
                </c:pt>
                <c:pt idx="106">
                  <c:v>9.6</c:v>
                </c:pt>
                <c:pt idx="107">
                  <c:v>9.1999999999999993</c:v>
                </c:pt>
                <c:pt idx="108">
                  <c:v>9.1999999999999993</c:v>
                </c:pt>
                <c:pt idx="109">
                  <c:v>9.8000000000000007</c:v>
                </c:pt>
                <c:pt idx="110">
                  <c:v>10.1</c:v>
                </c:pt>
                <c:pt idx="111">
                  <c:v>7.8</c:v>
                </c:pt>
                <c:pt idx="112">
                  <c:v>6.7</c:v>
                </c:pt>
                <c:pt idx="113">
                  <c:v>9.1999999999999993</c:v>
                </c:pt>
                <c:pt idx="114">
                  <c:v>9.4</c:v>
                </c:pt>
                <c:pt idx="115">
                  <c:v>9.1</c:v>
                </c:pt>
                <c:pt idx="116">
                  <c:v>8.6</c:v>
                </c:pt>
                <c:pt idx="117">
                  <c:v>8.9</c:v>
                </c:pt>
                <c:pt idx="118">
                  <c:v>8.3000000000000007</c:v>
                </c:pt>
                <c:pt idx="119">
                  <c:v>8.6</c:v>
                </c:pt>
                <c:pt idx="120">
                  <c:v>8.6999999999999993</c:v>
                </c:pt>
                <c:pt idx="121">
                  <c:v>9.3000000000000007</c:v>
                </c:pt>
                <c:pt idx="122">
                  <c:v>10.199999999999999</c:v>
                </c:pt>
                <c:pt idx="123">
                  <c:v>9.4</c:v>
                </c:pt>
                <c:pt idx="124">
                  <c:v>7.8</c:v>
                </c:pt>
                <c:pt idx="125">
                  <c:v>7.3</c:v>
                </c:pt>
                <c:pt idx="126">
                  <c:v>7.2</c:v>
                </c:pt>
                <c:pt idx="127">
                  <c:v>4.7</c:v>
                </c:pt>
                <c:pt idx="128">
                  <c:v>3.4</c:v>
                </c:pt>
                <c:pt idx="129">
                  <c:v>5.2</c:v>
                </c:pt>
                <c:pt idx="130">
                  <c:v>4.8</c:v>
                </c:pt>
                <c:pt idx="131">
                  <c:v>4.5</c:v>
                </c:pt>
                <c:pt idx="132">
                  <c:v>3.9</c:v>
                </c:pt>
                <c:pt idx="133">
                  <c:v>4.4000000000000004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050-46F5-9048-B190416940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187608"/>
        <c:axId val="1"/>
      </c:lineChart>
      <c:lineChart>
        <c:grouping val="standard"/>
        <c:varyColors val="0"/>
        <c:ser>
          <c:idx val="3"/>
          <c:order val="1"/>
          <c:tx>
            <c:strRef>
              <c:f>Sheet1!$C$1</c:f>
              <c:strCache>
                <c:ptCount val="1"/>
                <c:pt idx="0">
                  <c:v>Confidence</c:v>
                </c:pt>
              </c:strCache>
            </c:strRef>
          </c:tx>
          <c:spPr>
            <a:ln w="34925">
              <a:solidFill>
                <a:srgbClr val="C00000"/>
              </a:solidFill>
              <a:prstDash val="solid"/>
            </a:ln>
          </c:spPr>
          <c:marker>
            <c:symbol val="none"/>
          </c:marker>
          <c:cat>
            <c:numRef>
              <c:f>Sheet1!$A$2:$A$136</c:f>
              <c:numCache>
                <c:formatCode>mmm\-yy</c:formatCode>
                <c:ptCount val="135"/>
                <c:pt idx="0">
                  <c:v>31107</c:v>
                </c:pt>
                <c:pt idx="1">
                  <c:v>31199</c:v>
                </c:pt>
                <c:pt idx="2">
                  <c:v>31291</c:v>
                </c:pt>
                <c:pt idx="3">
                  <c:v>31382</c:v>
                </c:pt>
                <c:pt idx="4">
                  <c:v>31472</c:v>
                </c:pt>
                <c:pt idx="5">
                  <c:v>31564</c:v>
                </c:pt>
                <c:pt idx="6">
                  <c:v>31656</c:v>
                </c:pt>
                <c:pt idx="7">
                  <c:v>31747</c:v>
                </c:pt>
                <c:pt idx="8">
                  <c:v>31837</c:v>
                </c:pt>
                <c:pt idx="9">
                  <c:v>31929</c:v>
                </c:pt>
                <c:pt idx="10">
                  <c:v>32021</c:v>
                </c:pt>
                <c:pt idx="11">
                  <c:v>32112</c:v>
                </c:pt>
                <c:pt idx="12">
                  <c:v>32203</c:v>
                </c:pt>
                <c:pt idx="13">
                  <c:v>32295</c:v>
                </c:pt>
                <c:pt idx="14">
                  <c:v>32387</c:v>
                </c:pt>
                <c:pt idx="15">
                  <c:v>32478</c:v>
                </c:pt>
                <c:pt idx="16">
                  <c:v>32568</c:v>
                </c:pt>
                <c:pt idx="17">
                  <c:v>32660</c:v>
                </c:pt>
                <c:pt idx="18">
                  <c:v>32752</c:v>
                </c:pt>
                <c:pt idx="19">
                  <c:v>32843</c:v>
                </c:pt>
                <c:pt idx="20">
                  <c:v>32933</c:v>
                </c:pt>
                <c:pt idx="21">
                  <c:v>33025</c:v>
                </c:pt>
                <c:pt idx="22">
                  <c:v>33117</c:v>
                </c:pt>
                <c:pt idx="23">
                  <c:v>33208</c:v>
                </c:pt>
                <c:pt idx="24">
                  <c:v>33298</c:v>
                </c:pt>
                <c:pt idx="25">
                  <c:v>33390</c:v>
                </c:pt>
                <c:pt idx="26">
                  <c:v>33482</c:v>
                </c:pt>
                <c:pt idx="27">
                  <c:v>33573</c:v>
                </c:pt>
                <c:pt idx="28">
                  <c:v>33664</c:v>
                </c:pt>
                <c:pt idx="29">
                  <c:v>33756</c:v>
                </c:pt>
                <c:pt idx="30">
                  <c:v>33848</c:v>
                </c:pt>
                <c:pt idx="31">
                  <c:v>33939</c:v>
                </c:pt>
                <c:pt idx="32">
                  <c:v>34029</c:v>
                </c:pt>
                <c:pt idx="33">
                  <c:v>34121</c:v>
                </c:pt>
                <c:pt idx="34">
                  <c:v>34213</c:v>
                </c:pt>
                <c:pt idx="35">
                  <c:v>34304</c:v>
                </c:pt>
                <c:pt idx="36">
                  <c:v>34394</c:v>
                </c:pt>
                <c:pt idx="37">
                  <c:v>34486</c:v>
                </c:pt>
                <c:pt idx="38">
                  <c:v>34578</c:v>
                </c:pt>
                <c:pt idx="39">
                  <c:v>34669</c:v>
                </c:pt>
                <c:pt idx="40">
                  <c:v>34759</c:v>
                </c:pt>
                <c:pt idx="41">
                  <c:v>34851</c:v>
                </c:pt>
                <c:pt idx="42">
                  <c:v>34943</c:v>
                </c:pt>
                <c:pt idx="43">
                  <c:v>35034</c:v>
                </c:pt>
                <c:pt idx="44">
                  <c:v>35125</c:v>
                </c:pt>
                <c:pt idx="45">
                  <c:v>35217</c:v>
                </c:pt>
                <c:pt idx="46">
                  <c:v>35309</c:v>
                </c:pt>
                <c:pt idx="47">
                  <c:v>35400</c:v>
                </c:pt>
                <c:pt idx="48">
                  <c:v>35490</c:v>
                </c:pt>
                <c:pt idx="49">
                  <c:v>35582</c:v>
                </c:pt>
                <c:pt idx="50">
                  <c:v>35674</c:v>
                </c:pt>
                <c:pt idx="51">
                  <c:v>35765</c:v>
                </c:pt>
                <c:pt idx="52">
                  <c:v>35855</c:v>
                </c:pt>
                <c:pt idx="53">
                  <c:v>35947</c:v>
                </c:pt>
                <c:pt idx="54">
                  <c:v>36039</c:v>
                </c:pt>
                <c:pt idx="55">
                  <c:v>36130</c:v>
                </c:pt>
                <c:pt idx="56">
                  <c:v>36220</c:v>
                </c:pt>
                <c:pt idx="57">
                  <c:v>36312</c:v>
                </c:pt>
                <c:pt idx="58">
                  <c:v>36404</c:v>
                </c:pt>
                <c:pt idx="59">
                  <c:v>36495</c:v>
                </c:pt>
                <c:pt idx="60">
                  <c:v>36586</c:v>
                </c:pt>
                <c:pt idx="61">
                  <c:v>36678</c:v>
                </c:pt>
                <c:pt idx="62">
                  <c:v>36770</c:v>
                </c:pt>
                <c:pt idx="63">
                  <c:v>36861</c:v>
                </c:pt>
                <c:pt idx="64">
                  <c:v>36951</c:v>
                </c:pt>
                <c:pt idx="65">
                  <c:v>37043</c:v>
                </c:pt>
                <c:pt idx="66">
                  <c:v>37135</c:v>
                </c:pt>
                <c:pt idx="67">
                  <c:v>37226</c:v>
                </c:pt>
                <c:pt idx="68">
                  <c:v>37316</c:v>
                </c:pt>
                <c:pt idx="69">
                  <c:v>37408</c:v>
                </c:pt>
                <c:pt idx="70">
                  <c:v>37500</c:v>
                </c:pt>
                <c:pt idx="71">
                  <c:v>37591</c:v>
                </c:pt>
                <c:pt idx="72">
                  <c:v>37681</c:v>
                </c:pt>
                <c:pt idx="73">
                  <c:v>37773</c:v>
                </c:pt>
                <c:pt idx="74">
                  <c:v>37865</c:v>
                </c:pt>
                <c:pt idx="75">
                  <c:v>37956</c:v>
                </c:pt>
                <c:pt idx="76">
                  <c:v>38047</c:v>
                </c:pt>
                <c:pt idx="77">
                  <c:v>38139</c:v>
                </c:pt>
                <c:pt idx="78">
                  <c:v>38231</c:v>
                </c:pt>
                <c:pt idx="79">
                  <c:v>38322</c:v>
                </c:pt>
                <c:pt idx="80">
                  <c:v>38412</c:v>
                </c:pt>
                <c:pt idx="81">
                  <c:v>38504</c:v>
                </c:pt>
                <c:pt idx="82">
                  <c:v>38596</c:v>
                </c:pt>
                <c:pt idx="83">
                  <c:v>38687</c:v>
                </c:pt>
                <c:pt idx="84">
                  <c:v>38777</c:v>
                </c:pt>
                <c:pt idx="85">
                  <c:v>38869</c:v>
                </c:pt>
                <c:pt idx="86">
                  <c:v>38961</c:v>
                </c:pt>
                <c:pt idx="87">
                  <c:v>39052</c:v>
                </c:pt>
                <c:pt idx="88">
                  <c:v>39142</c:v>
                </c:pt>
                <c:pt idx="89">
                  <c:v>39234</c:v>
                </c:pt>
                <c:pt idx="90">
                  <c:v>39326</c:v>
                </c:pt>
                <c:pt idx="91">
                  <c:v>39417</c:v>
                </c:pt>
                <c:pt idx="92">
                  <c:v>39508</c:v>
                </c:pt>
                <c:pt idx="93">
                  <c:v>39600</c:v>
                </c:pt>
                <c:pt idx="94">
                  <c:v>39692</c:v>
                </c:pt>
                <c:pt idx="95">
                  <c:v>39783</c:v>
                </c:pt>
                <c:pt idx="96">
                  <c:v>39873</c:v>
                </c:pt>
                <c:pt idx="97">
                  <c:v>39965</c:v>
                </c:pt>
                <c:pt idx="98">
                  <c:v>40057</c:v>
                </c:pt>
                <c:pt idx="99">
                  <c:v>40148</c:v>
                </c:pt>
                <c:pt idx="100">
                  <c:v>40238</c:v>
                </c:pt>
                <c:pt idx="101">
                  <c:v>40330</c:v>
                </c:pt>
                <c:pt idx="102">
                  <c:v>40422</c:v>
                </c:pt>
                <c:pt idx="103">
                  <c:v>40513</c:v>
                </c:pt>
                <c:pt idx="104">
                  <c:v>40603</c:v>
                </c:pt>
                <c:pt idx="105">
                  <c:v>40695</c:v>
                </c:pt>
                <c:pt idx="106">
                  <c:v>40787</c:v>
                </c:pt>
                <c:pt idx="107">
                  <c:v>40878</c:v>
                </c:pt>
                <c:pt idx="108">
                  <c:v>40969</c:v>
                </c:pt>
                <c:pt idx="109">
                  <c:v>41061</c:v>
                </c:pt>
                <c:pt idx="110">
                  <c:v>41153</c:v>
                </c:pt>
                <c:pt idx="111">
                  <c:v>41244</c:v>
                </c:pt>
                <c:pt idx="112">
                  <c:v>41334</c:v>
                </c:pt>
                <c:pt idx="113">
                  <c:v>41426</c:v>
                </c:pt>
                <c:pt idx="114">
                  <c:v>41518</c:v>
                </c:pt>
                <c:pt idx="115">
                  <c:v>41609</c:v>
                </c:pt>
                <c:pt idx="116">
                  <c:v>41699</c:v>
                </c:pt>
                <c:pt idx="117">
                  <c:v>41791</c:v>
                </c:pt>
                <c:pt idx="118">
                  <c:v>41883</c:v>
                </c:pt>
                <c:pt idx="119">
                  <c:v>41974</c:v>
                </c:pt>
                <c:pt idx="120">
                  <c:v>42064</c:v>
                </c:pt>
                <c:pt idx="121">
                  <c:v>42156</c:v>
                </c:pt>
                <c:pt idx="122">
                  <c:v>42248</c:v>
                </c:pt>
                <c:pt idx="123">
                  <c:v>42339</c:v>
                </c:pt>
                <c:pt idx="124">
                  <c:v>42430</c:v>
                </c:pt>
                <c:pt idx="125">
                  <c:v>42522</c:v>
                </c:pt>
                <c:pt idx="126">
                  <c:v>42614</c:v>
                </c:pt>
                <c:pt idx="127">
                  <c:v>42705</c:v>
                </c:pt>
                <c:pt idx="128">
                  <c:v>42795</c:v>
                </c:pt>
                <c:pt idx="129">
                  <c:v>42887</c:v>
                </c:pt>
                <c:pt idx="130">
                  <c:v>42979</c:v>
                </c:pt>
                <c:pt idx="131">
                  <c:v>43070</c:v>
                </c:pt>
                <c:pt idx="132">
                  <c:v>43160</c:v>
                </c:pt>
                <c:pt idx="133">
                  <c:v>43252</c:v>
                </c:pt>
                <c:pt idx="134">
                  <c:v>43374</c:v>
                </c:pt>
              </c:numCache>
            </c:numRef>
          </c:cat>
          <c:val>
            <c:numRef>
              <c:f>Sheet1!$C$2:$C$136</c:f>
              <c:numCache>
                <c:formatCode>General</c:formatCode>
                <c:ptCount val="135"/>
                <c:pt idx="0">
                  <c:v>-17.7</c:v>
                </c:pt>
                <c:pt idx="1">
                  <c:v>-18.633333333333336</c:v>
                </c:pt>
                <c:pt idx="2">
                  <c:v>-17.133333333333333</c:v>
                </c:pt>
                <c:pt idx="3">
                  <c:v>-13.766666666666666</c:v>
                </c:pt>
                <c:pt idx="4">
                  <c:v>-16.733333333333334</c:v>
                </c:pt>
                <c:pt idx="5">
                  <c:v>-15.466666666666669</c:v>
                </c:pt>
                <c:pt idx="6">
                  <c:v>-15.166666666666666</c:v>
                </c:pt>
                <c:pt idx="7">
                  <c:v>-10.233333333333333</c:v>
                </c:pt>
                <c:pt idx="8">
                  <c:v>-5.4333333333333336</c:v>
                </c:pt>
                <c:pt idx="9">
                  <c:v>0.73333333333333339</c:v>
                </c:pt>
                <c:pt idx="10">
                  <c:v>-0.19999999999999996</c:v>
                </c:pt>
                <c:pt idx="11">
                  <c:v>-0.39999999999999997</c:v>
                </c:pt>
                <c:pt idx="12">
                  <c:v>-0.39999999999999991</c:v>
                </c:pt>
                <c:pt idx="13">
                  <c:v>-0.33333333333333331</c:v>
                </c:pt>
                <c:pt idx="14">
                  <c:v>-0.33333333333333331</c:v>
                </c:pt>
                <c:pt idx="15">
                  <c:v>-5.2666666666666666</c:v>
                </c:pt>
                <c:pt idx="16">
                  <c:v>-6.7</c:v>
                </c:pt>
                <c:pt idx="17">
                  <c:v>-9.3333333333333339</c:v>
                </c:pt>
                <c:pt idx="18">
                  <c:v>-10.266666666666666</c:v>
                </c:pt>
                <c:pt idx="19">
                  <c:v>-17.666666666666664</c:v>
                </c:pt>
                <c:pt idx="20">
                  <c:v>-18.8</c:v>
                </c:pt>
                <c:pt idx="21">
                  <c:v>-21.033333333333335</c:v>
                </c:pt>
                <c:pt idx="22">
                  <c:v>-22.3</c:v>
                </c:pt>
                <c:pt idx="23">
                  <c:v>-19.466666666666669</c:v>
                </c:pt>
                <c:pt idx="24">
                  <c:v>-22.533333333333331</c:v>
                </c:pt>
                <c:pt idx="25">
                  <c:v>-16.766666666666666</c:v>
                </c:pt>
                <c:pt idx="26">
                  <c:v>-16.166666666666668</c:v>
                </c:pt>
                <c:pt idx="27">
                  <c:v>-12.133333333333333</c:v>
                </c:pt>
                <c:pt idx="28">
                  <c:v>-12.700000000000001</c:v>
                </c:pt>
                <c:pt idx="29">
                  <c:v>-8.0333333333333332</c:v>
                </c:pt>
                <c:pt idx="30">
                  <c:v>-20.400000000000002</c:v>
                </c:pt>
                <c:pt idx="31">
                  <c:v>-28.066666666666666</c:v>
                </c:pt>
                <c:pt idx="32">
                  <c:v>-21.966666666666669</c:v>
                </c:pt>
                <c:pt idx="33">
                  <c:v>-16.833333333333332</c:v>
                </c:pt>
                <c:pt idx="34">
                  <c:v>-13.933333333333335</c:v>
                </c:pt>
                <c:pt idx="35">
                  <c:v>-18.066666666666666</c:v>
                </c:pt>
                <c:pt idx="36">
                  <c:v>-16.866666666666667</c:v>
                </c:pt>
                <c:pt idx="37">
                  <c:v>-20.333333333333336</c:v>
                </c:pt>
                <c:pt idx="38">
                  <c:v>-13.9</c:v>
                </c:pt>
                <c:pt idx="39">
                  <c:v>-3.4</c:v>
                </c:pt>
                <c:pt idx="40">
                  <c:v>-12.433333333333332</c:v>
                </c:pt>
                <c:pt idx="41">
                  <c:v>-13.133333333333335</c:v>
                </c:pt>
                <c:pt idx="42">
                  <c:v>-7.5</c:v>
                </c:pt>
                <c:pt idx="43">
                  <c:v>-7.2</c:v>
                </c:pt>
                <c:pt idx="44">
                  <c:v>-6.166666666666667</c:v>
                </c:pt>
                <c:pt idx="45">
                  <c:v>-7.8999999999999995</c:v>
                </c:pt>
                <c:pt idx="46">
                  <c:v>-4.8</c:v>
                </c:pt>
                <c:pt idx="47">
                  <c:v>-2.1333333333333333</c:v>
                </c:pt>
                <c:pt idx="48">
                  <c:v>6.6666666666666652E-2</c:v>
                </c:pt>
                <c:pt idx="49">
                  <c:v>3.6333333333333333</c:v>
                </c:pt>
                <c:pt idx="50">
                  <c:v>4.7</c:v>
                </c:pt>
                <c:pt idx="51">
                  <c:v>4.333333333333333</c:v>
                </c:pt>
                <c:pt idx="52">
                  <c:v>2.8333333333333335</c:v>
                </c:pt>
                <c:pt idx="53">
                  <c:v>4.166666666666667</c:v>
                </c:pt>
                <c:pt idx="54">
                  <c:v>-6.2666666666666666</c:v>
                </c:pt>
                <c:pt idx="55">
                  <c:v>-9.3333333333333339</c:v>
                </c:pt>
                <c:pt idx="56">
                  <c:v>-4.7666666666666666</c:v>
                </c:pt>
                <c:pt idx="57">
                  <c:v>-2.4</c:v>
                </c:pt>
                <c:pt idx="58">
                  <c:v>-3.3666666666666667</c:v>
                </c:pt>
                <c:pt idx="59">
                  <c:v>-1.1333333333333333</c:v>
                </c:pt>
                <c:pt idx="60">
                  <c:v>-2.1333333333333333</c:v>
                </c:pt>
                <c:pt idx="61">
                  <c:v>-6.1333333333333329</c:v>
                </c:pt>
                <c:pt idx="62">
                  <c:v>-5.5333333333333341</c:v>
                </c:pt>
                <c:pt idx="63">
                  <c:v>-1.5</c:v>
                </c:pt>
                <c:pt idx="64">
                  <c:v>-2.1333333333333333</c:v>
                </c:pt>
                <c:pt idx="65">
                  <c:v>-2.6333333333333333</c:v>
                </c:pt>
                <c:pt idx="66">
                  <c:v>-4.2333333333333334</c:v>
                </c:pt>
                <c:pt idx="67">
                  <c:v>-10.166666666666666</c:v>
                </c:pt>
                <c:pt idx="68">
                  <c:v>-5.0999999999999996</c:v>
                </c:pt>
                <c:pt idx="69">
                  <c:v>-2.9</c:v>
                </c:pt>
                <c:pt idx="70">
                  <c:v>-2.0333333333333332</c:v>
                </c:pt>
                <c:pt idx="71">
                  <c:v>-3.3333333333333335</c:v>
                </c:pt>
                <c:pt idx="72">
                  <c:v>-9.8666666666666671</c:v>
                </c:pt>
                <c:pt idx="73">
                  <c:v>-6</c:v>
                </c:pt>
                <c:pt idx="74">
                  <c:v>-4.7666666666666666</c:v>
                </c:pt>
                <c:pt idx="75">
                  <c:v>-3.7666666666666671</c:v>
                </c:pt>
                <c:pt idx="76">
                  <c:v>-1.8333333333333337</c:v>
                </c:pt>
                <c:pt idx="77">
                  <c:v>-3.7999999999999994</c:v>
                </c:pt>
                <c:pt idx="78">
                  <c:v>-3.5333333333333332</c:v>
                </c:pt>
                <c:pt idx="79">
                  <c:v>-1.1666666666666667</c:v>
                </c:pt>
                <c:pt idx="80">
                  <c:v>1</c:v>
                </c:pt>
                <c:pt idx="81">
                  <c:v>-1.8666666666666665</c:v>
                </c:pt>
                <c:pt idx="82">
                  <c:v>-2</c:v>
                </c:pt>
                <c:pt idx="83">
                  <c:v>-4.666666666666667</c:v>
                </c:pt>
                <c:pt idx="84">
                  <c:v>-3.4666666666666663</c:v>
                </c:pt>
                <c:pt idx="85">
                  <c:v>-4.6000000000000005</c:v>
                </c:pt>
                <c:pt idx="86">
                  <c:v>-5.9666666666666659</c:v>
                </c:pt>
                <c:pt idx="87">
                  <c:v>-4.8999999999999995</c:v>
                </c:pt>
                <c:pt idx="88">
                  <c:v>-5.6333333333333329</c:v>
                </c:pt>
                <c:pt idx="89">
                  <c:v>-4.0666666666666664</c:v>
                </c:pt>
                <c:pt idx="90">
                  <c:v>-2.6</c:v>
                </c:pt>
                <c:pt idx="91">
                  <c:v>-4.1000000000000005</c:v>
                </c:pt>
                <c:pt idx="92">
                  <c:v>-8.4</c:v>
                </c:pt>
                <c:pt idx="93">
                  <c:v>-16.3</c:v>
                </c:pt>
                <c:pt idx="94">
                  <c:v>-24.900000000000002</c:v>
                </c:pt>
                <c:pt idx="95">
                  <c:v>-28.099999999999998</c:v>
                </c:pt>
                <c:pt idx="96">
                  <c:v>-31</c:v>
                </c:pt>
                <c:pt idx="97">
                  <c:v>-19.866666666666667</c:v>
                </c:pt>
                <c:pt idx="98">
                  <c:v>-14.100000000000001</c:v>
                </c:pt>
                <c:pt idx="99">
                  <c:v>-8.7666666666666675</c:v>
                </c:pt>
                <c:pt idx="100">
                  <c:v>-4.1000000000000005</c:v>
                </c:pt>
                <c:pt idx="101">
                  <c:v>-8.9</c:v>
                </c:pt>
                <c:pt idx="102">
                  <c:v>-15.733333333333334</c:v>
                </c:pt>
                <c:pt idx="103">
                  <c:v>-17.5</c:v>
                </c:pt>
                <c:pt idx="104">
                  <c:v>-22.433333333333337</c:v>
                </c:pt>
                <c:pt idx="105">
                  <c:v>-18.633333333333333</c:v>
                </c:pt>
                <c:pt idx="106">
                  <c:v>-19.966666666666669</c:v>
                </c:pt>
                <c:pt idx="107">
                  <c:v>-24.366666666666664</c:v>
                </c:pt>
                <c:pt idx="108">
                  <c:v>-21.733333333333334</c:v>
                </c:pt>
                <c:pt idx="109">
                  <c:v>-22.466666666666669</c:v>
                </c:pt>
                <c:pt idx="110">
                  <c:v>-18.766666666666666</c:v>
                </c:pt>
                <c:pt idx="111">
                  <c:v>-17.566666666666666</c:v>
                </c:pt>
                <c:pt idx="112">
                  <c:v>-17.033333333333335</c:v>
                </c:pt>
                <c:pt idx="113">
                  <c:v>-16.666666666666668</c:v>
                </c:pt>
                <c:pt idx="114">
                  <c:v>-3.8000000000000003</c:v>
                </c:pt>
                <c:pt idx="115">
                  <c:v>-2.7666666666666671</c:v>
                </c:pt>
                <c:pt idx="116">
                  <c:v>2.1</c:v>
                </c:pt>
                <c:pt idx="117">
                  <c:v>6.9000000000000012</c:v>
                </c:pt>
                <c:pt idx="118">
                  <c:v>4.9666666666666659</c:v>
                </c:pt>
                <c:pt idx="119">
                  <c:v>3.6333333333333333</c:v>
                </c:pt>
                <c:pt idx="120">
                  <c:v>4.166666666666667</c:v>
                </c:pt>
                <c:pt idx="121">
                  <c:v>4.3666666666666663</c:v>
                </c:pt>
                <c:pt idx="122">
                  <c:v>2.0666666666666669</c:v>
                </c:pt>
                <c:pt idx="123">
                  <c:v>1.7999999999999998</c:v>
                </c:pt>
                <c:pt idx="124">
                  <c:v>1.9666666666666668</c:v>
                </c:pt>
                <c:pt idx="125">
                  <c:v>-0.66666666666666663</c:v>
                </c:pt>
                <c:pt idx="126">
                  <c:v>-6.1333333333333329</c:v>
                </c:pt>
                <c:pt idx="127">
                  <c:v>-4.9333333333333327</c:v>
                </c:pt>
                <c:pt idx="128">
                  <c:v>-4.5666666666666664</c:v>
                </c:pt>
                <c:pt idx="129">
                  <c:v>-6.166666666666667</c:v>
                </c:pt>
                <c:pt idx="130">
                  <c:v>-6.3</c:v>
                </c:pt>
                <c:pt idx="131">
                  <c:v>-5.8999999999999995</c:v>
                </c:pt>
                <c:pt idx="132">
                  <c:v>-4.0999999999999996</c:v>
                </c:pt>
                <c:pt idx="133">
                  <c:v>-5.3</c:v>
                </c:pt>
                <c:pt idx="134">
                  <c:v>-4.1000000000000005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050-46F5-9048-B190416940C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spPr>
            <a:ln w="635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Sheet1!$A$2:$A$136</c:f>
              <c:numCache>
                <c:formatCode>mmm\-yy</c:formatCode>
                <c:ptCount val="135"/>
                <c:pt idx="0">
                  <c:v>31107</c:v>
                </c:pt>
                <c:pt idx="1">
                  <c:v>31199</c:v>
                </c:pt>
                <c:pt idx="2">
                  <c:v>31291</c:v>
                </c:pt>
                <c:pt idx="3">
                  <c:v>31382</c:v>
                </c:pt>
                <c:pt idx="4">
                  <c:v>31472</c:v>
                </c:pt>
                <c:pt idx="5">
                  <c:v>31564</c:v>
                </c:pt>
                <c:pt idx="6">
                  <c:v>31656</c:v>
                </c:pt>
                <c:pt idx="7">
                  <c:v>31747</c:v>
                </c:pt>
                <c:pt idx="8">
                  <c:v>31837</c:v>
                </c:pt>
                <c:pt idx="9">
                  <c:v>31929</c:v>
                </c:pt>
                <c:pt idx="10">
                  <c:v>32021</c:v>
                </c:pt>
                <c:pt idx="11">
                  <c:v>32112</c:v>
                </c:pt>
                <c:pt idx="12">
                  <c:v>32203</c:v>
                </c:pt>
                <c:pt idx="13">
                  <c:v>32295</c:v>
                </c:pt>
                <c:pt idx="14">
                  <c:v>32387</c:v>
                </c:pt>
                <c:pt idx="15">
                  <c:v>32478</c:v>
                </c:pt>
                <c:pt idx="16">
                  <c:v>32568</c:v>
                </c:pt>
                <c:pt idx="17">
                  <c:v>32660</c:v>
                </c:pt>
                <c:pt idx="18">
                  <c:v>32752</c:v>
                </c:pt>
                <c:pt idx="19">
                  <c:v>32843</c:v>
                </c:pt>
                <c:pt idx="20">
                  <c:v>32933</c:v>
                </c:pt>
                <c:pt idx="21">
                  <c:v>33025</c:v>
                </c:pt>
                <c:pt idx="22">
                  <c:v>33117</c:v>
                </c:pt>
                <c:pt idx="23">
                  <c:v>33208</c:v>
                </c:pt>
                <c:pt idx="24">
                  <c:v>33298</c:v>
                </c:pt>
                <c:pt idx="25">
                  <c:v>33390</c:v>
                </c:pt>
                <c:pt idx="26">
                  <c:v>33482</c:v>
                </c:pt>
                <c:pt idx="27">
                  <c:v>33573</c:v>
                </c:pt>
                <c:pt idx="28">
                  <c:v>33664</c:v>
                </c:pt>
                <c:pt idx="29">
                  <c:v>33756</c:v>
                </c:pt>
                <c:pt idx="30">
                  <c:v>33848</c:v>
                </c:pt>
                <c:pt idx="31">
                  <c:v>33939</c:v>
                </c:pt>
                <c:pt idx="32">
                  <c:v>34029</c:v>
                </c:pt>
                <c:pt idx="33">
                  <c:v>34121</c:v>
                </c:pt>
                <c:pt idx="34">
                  <c:v>34213</c:v>
                </c:pt>
                <c:pt idx="35">
                  <c:v>34304</c:v>
                </c:pt>
                <c:pt idx="36">
                  <c:v>34394</c:v>
                </c:pt>
                <c:pt idx="37">
                  <c:v>34486</c:v>
                </c:pt>
                <c:pt idx="38">
                  <c:v>34578</c:v>
                </c:pt>
                <c:pt idx="39">
                  <c:v>34669</c:v>
                </c:pt>
                <c:pt idx="40">
                  <c:v>34759</c:v>
                </c:pt>
                <c:pt idx="41">
                  <c:v>34851</c:v>
                </c:pt>
                <c:pt idx="42">
                  <c:v>34943</c:v>
                </c:pt>
                <c:pt idx="43">
                  <c:v>35034</c:v>
                </c:pt>
                <c:pt idx="44">
                  <c:v>35125</c:v>
                </c:pt>
                <c:pt idx="45">
                  <c:v>35217</c:v>
                </c:pt>
                <c:pt idx="46">
                  <c:v>35309</c:v>
                </c:pt>
                <c:pt idx="47">
                  <c:v>35400</c:v>
                </c:pt>
                <c:pt idx="48">
                  <c:v>35490</c:v>
                </c:pt>
                <c:pt idx="49">
                  <c:v>35582</c:v>
                </c:pt>
                <c:pt idx="50">
                  <c:v>35674</c:v>
                </c:pt>
                <c:pt idx="51">
                  <c:v>35765</c:v>
                </c:pt>
                <c:pt idx="52">
                  <c:v>35855</c:v>
                </c:pt>
                <c:pt idx="53">
                  <c:v>35947</c:v>
                </c:pt>
                <c:pt idx="54">
                  <c:v>36039</c:v>
                </c:pt>
                <c:pt idx="55">
                  <c:v>36130</c:v>
                </c:pt>
                <c:pt idx="56">
                  <c:v>36220</c:v>
                </c:pt>
                <c:pt idx="57">
                  <c:v>36312</c:v>
                </c:pt>
                <c:pt idx="58">
                  <c:v>36404</c:v>
                </c:pt>
                <c:pt idx="59">
                  <c:v>36495</c:v>
                </c:pt>
                <c:pt idx="60">
                  <c:v>36586</c:v>
                </c:pt>
                <c:pt idx="61">
                  <c:v>36678</c:v>
                </c:pt>
                <c:pt idx="62">
                  <c:v>36770</c:v>
                </c:pt>
                <c:pt idx="63">
                  <c:v>36861</c:v>
                </c:pt>
                <c:pt idx="64">
                  <c:v>36951</c:v>
                </c:pt>
                <c:pt idx="65">
                  <c:v>37043</c:v>
                </c:pt>
                <c:pt idx="66">
                  <c:v>37135</c:v>
                </c:pt>
                <c:pt idx="67">
                  <c:v>37226</c:v>
                </c:pt>
                <c:pt idx="68">
                  <c:v>37316</c:v>
                </c:pt>
                <c:pt idx="69">
                  <c:v>37408</c:v>
                </c:pt>
                <c:pt idx="70">
                  <c:v>37500</c:v>
                </c:pt>
                <c:pt idx="71">
                  <c:v>37591</c:v>
                </c:pt>
                <c:pt idx="72">
                  <c:v>37681</c:v>
                </c:pt>
                <c:pt idx="73">
                  <c:v>37773</c:v>
                </c:pt>
                <c:pt idx="74">
                  <c:v>37865</c:v>
                </c:pt>
                <c:pt idx="75">
                  <c:v>37956</c:v>
                </c:pt>
                <c:pt idx="76">
                  <c:v>38047</c:v>
                </c:pt>
                <c:pt idx="77">
                  <c:v>38139</c:v>
                </c:pt>
                <c:pt idx="78">
                  <c:v>38231</c:v>
                </c:pt>
                <c:pt idx="79">
                  <c:v>38322</c:v>
                </c:pt>
                <c:pt idx="80">
                  <c:v>38412</c:v>
                </c:pt>
                <c:pt idx="81">
                  <c:v>38504</c:v>
                </c:pt>
                <c:pt idx="82">
                  <c:v>38596</c:v>
                </c:pt>
                <c:pt idx="83">
                  <c:v>38687</c:v>
                </c:pt>
                <c:pt idx="84">
                  <c:v>38777</c:v>
                </c:pt>
                <c:pt idx="85">
                  <c:v>38869</c:v>
                </c:pt>
                <c:pt idx="86">
                  <c:v>38961</c:v>
                </c:pt>
                <c:pt idx="87">
                  <c:v>39052</c:v>
                </c:pt>
                <c:pt idx="88">
                  <c:v>39142</c:v>
                </c:pt>
                <c:pt idx="89">
                  <c:v>39234</c:v>
                </c:pt>
                <c:pt idx="90">
                  <c:v>39326</c:v>
                </c:pt>
                <c:pt idx="91">
                  <c:v>39417</c:v>
                </c:pt>
                <c:pt idx="92">
                  <c:v>39508</c:v>
                </c:pt>
                <c:pt idx="93">
                  <c:v>39600</c:v>
                </c:pt>
                <c:pt idx="94">
                  <c:v>39692</c:v>
                </c:pt>
                <c:pt idx="95">
                  <c:v>39783</c:v>
                </c:pt>
                <c:pt idx="96">
                  <c:v>39873</c:v>
                </c:pt>
                <c:pt idx="97">
                  <c:v>39965</c:v>
                </c:pt>
                <c:pt idx="98">
                  <c:v>40057</c:v>
                </c:pt>
                <c:pt idx="99">
                  <c:v>40148</c:v>
                </c:pt>
                <c:pt idx="100">
                  <c:v>40238</c:v>
                </c:pt>
                <c:pt idx="101">
                  <c:v>40330</c:v>
                </c:pt>
                <c:pt idx="102">
                  <c:v>40422</c:v>
                </c:pt>
                <c:pt idx="103">
                  <c:v>40513</c:v>
                </c:pt>
                <c:pt idx="104">
                  <c:v>40603</c:v>
                </c:pt>
                <c:pt idx="105">
                  <c:v>40695</c:v>
                </c:pt>
                <c:pt idx="106">
                  <c:v>40787</c:v>
                </c:pt>
                <c:pt idx="107">
                  <c:v>40878</c:v>
                </c:pt>
                <c:pt idx="108">
                  <c:v>40969</c:v>
                </c:pt>
                <c:pt idx="109">
                  <c:v>41061</c:v>
                </c:pt>
                <c:pt idx="110">
                  <c:v>41153</c:v>
                </c:pt>
                <c:pt idx="111">
                  <c:v>41244</c:v>
                </c:pt>
                <c:pt idx="112">
                  <c:v>41334</c:v>
                </c:pt>
                <c:pt idx="113">
                  <c:v>41426</c:v>
                </c:pt>
                <c:pt idx="114">
                  <c:v>41518</c:v>
                </c:pt>
                <c:pt idx="115">
                  <c:v>41609</c:v>
                </c:pt>
                <c:pt idx="116">
                  <c:v>41699</c:v>
                </c:pt>
                <c:pt idx="117">
                  <c:v>41791</c:v>
                </c:pt>
                <c:pt idx="118">
                  <c:v>41883</c:v>
                </c:pt>
                <c:pt idx="119">
                  <c:v>41974</c:v>
                </c:pt>
                <c:pt idx="120">
                  <c:v>42064</c:v>
                </c:pt>
                <c:pt idx="121">
                  <c:v>42156</c:v>
                </c:pt>
                <c:pt idx="122">
                  <c:v>42248</c:v>
                </c:pt>
                <c:pt idx="123">
                  <c:v>42339</c:v>
                </c:pt>
                <c:pt idx="124">
                  <c:v>42430</c:v>
                </c:pt>
                <c:pt idx="125">
                  <c:v>42522</c:v>
                </c:pt>
                <c:pt idx="126">
                  <c:v>42614</c:v>
                </c:pt>
                <c:pt idx="127">
                  <c:v>42705</c:v>
                </c:pt>
                <c:pt idx="128">
                  <c:v>42795</c:v>
                </c:pt>
                <c:pt idx="129">
                  <c:v>42887</c:v>
                </c:pt>
                <c:pt idx="130">
                  <c:v>42979</c:v>
                </c:pt>
                <c:pt idx="131">
                  <c:v>43070</c:v>
                </c:pt>
                <c:pt idx="132">
                  <c:v>43160</c:v>
                </c:pt>
                <c:pt idx="133">
                  <c:v>43252</c:v>
                </c:pt>
                <c:pt idx="134">
                  <c:v>43374</c:v>
                </c:pt>
              </c:numCache>
            </c:numRef>
          </c:cat>
          <c:val>
            <c:numRef>
              <c:f>Sheet1!$D$2:$D$136</c:f>
              <c:numCache>
                <c:formatCode>General</c:formatCode>
                <c:ptCount val="13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050-46F5-9048-B190416940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27799176"/>
        <c:axId val="8119544"/>
      </c:lineChart>
      <c:catAx>
        <c:axId val="207187608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nextTo"/>
        <c:spPr>
          <a:ln w="317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1"/>
        <c:crossesAt val="-40"/>
        <c:auto val="0"/>
        <c:lblAlgn val="ctr"/>
        <c:lblOffset val="100"/>
        <c:tickLblSkip val="20"/>
        <c:tickMarkSkip val="4"/>
        <c:noMultiLvlLbl val="0"/>
      </c:catAx>
      <c:valAx>
        <c:axId val="1"/>
        <c:scaling>
          <c:orientation val="minMax"/>
          <c:max val="16"/>
          <c:min val="2"/>
        </c:scaling>
        <c:delete val="0"/>
        <c:axPos val="l"/>
        <c:title>
          <c:tx>
            <c:rich>
              <a:bodyPr/>
              <a:lstStyle/>
              <a:p>
                <a:pPr>
                  <a:defRPr sz="2394" b="0" i="0" u="none" strike="noStrike" baseline="0">
                    <a:solidFill>
                      <a:srgbClr val="0000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dirty="0">
                    <a:solidFill>
                      <a:srgbClr val="0000FF"/>
                    </a:solidFill>
                  </a:rPr>
                  <a:t>Saving ratio (%)</a:t>
                </a:r>
              </a:p>
            </c:rich>
          </c:tx>
          <c:layout>
            <c:manualLayout>
              <c:xMode val="edge"/>
              <c:yMode val="edge"/>
              <c:x val="2.6196611067873292E-2"/>
              <c:y val="0.27707276660234215"/>
            </c:manualLayout>
          </c:layout>
          <c:overlay val="0"/>
          <c:spPr>
            <a:noFill/>
            <a:ln w="45552">
              <a:noFill/>
            </a:ln>
          </c:spPr>
        </c:title>
        <c:numFmt formatCode="#,##0" sourceLinked="0"/>
        <c:majorTickMark val="out"/>
        <c:minorTickMark val="none"/>
        <c:tickLblPos val="nextTo"/>
        <c:spPr>
          <a:ln w="31750">
            <a:solidFill>
              <a:srgbClr val="0000FF"/>
            </a:solidFill>
            <a:prstDash val="solid"/>
          </a:ln>
        </c:spPr>
        <c:txPr>
          <a:bodyPr rot="0" vert="horz"/>
          <a:lstStyle/>
          <a:p>
            <a:pPr>
              <a:defRPr>
                <a:solidFill>
                  <a:srgbClr val="0000FF"/>
                </a:solidFill>
              </a:defRPr>
            </a:pPr>
            <a:endParaRPr lang="en-US"/>
          </a:p>
        </c:txPr>
        <c:crossAx val="207187608"/>
        <c:crosses val="autoZero"/>
        <c:crossBetween val="between"/>
        <c:majorUnit val="2"/>
        <c:minorUnit val="1"/>
      </c:valAx>
      <c:valAx>
        <c:axId val="8119544"/>
        <c:scaling>
          <c:orientation val="minMax"/>
        </c:scaling>
        <c:delete val="0"/>
        <c:axPos val="r"/>
        <c:title>
          <c:tx>
            <c:rich>
              <a:bodyPr rot="5400000" vert="horz"/>
              <a:lstStyle/>
              <a:p>
                <a:pPr>
                  <a:defRPr>
                    <a:solidFill>
                      <a:srgbClr val="C00000"/>
                    </a:solidFill>
                  </a:defRPr>
                </a:pPr>
                <a:r>
                  <a:rPr lang="en-GB" dirty="0">
                    <a:solidFill>
                      <a:srgbClr val="C00000"/>
                    </a:solidFill>
                  </a:rPr>
                  <a:t>Confidence</a:t>
                </a:r>
                <a:r>
                  <a:rPr lang="en-GB" baseline="0" dirty="0">
                    <a:solidFill>
                      <a:srgbClr val="C00000"/>
                    </a:solidFill>
                  </a:rPr>
                  <a:t> balance (%)</a:t>
                </a:r>
                <a:endParaRPr lang="en-GB" dirty="0">
                  <a:solidFill>
                    <a:srgbClr val="C00000"/>
                  </a:solidFill>
                </a:endParaRPr>
              </a:p>
            </c:rich>
          </c:tx>
          <c:layout>
            <c:manualLayout>
              <c:xMode val="edge"/>
              <c:yMode val="edge"/>
              <c:x val="0.9193792791598997"/>
              <c:y val="0.19938900691598421"/>
            </c:manualLayout>
          </c:layout>
          <c:overlay val="0"/>
        </c:title>
        <c:numFmt formatCode="0_ ;\−0\ " sourceLinked="0"/>
        <c:majorTickMark val="out"/>
        <c:minorTickMark val="none"/>
        <c:tickLblPos val="nextTo"/>
        <c:spPr>
          <a:ln w="31750">
            <a:solidFill>
              <a:srgbClr val="C00000"/>
            </a:solidFill>
          </a:ln>
        </c:spPr>
        <c:txPr>
          <a:bodyPr rot="0" vert="horz"/>
          <a:lstStyle/>
          <a:p>
            <a:pPr>
              <a:defRPr>
                <a:solidFill>
                  <a:srgbClr val="C00000"/>
                </a:solidFill>
              </a:defRPr>
            </a:pPr>
            <a:endParaRPr lang="en-US"/>
          </a:p>
        </c:txPr>
        <c:crossAx val="327799176"/>
        <c:crosses val="max"/>
        <c:crossBetween val="between"/>
      </c:valAx>
      <c:dateAx>
        <c:axId val="327799176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8119544"/>
        <c:crosses val="autoZero"/>
        <c:auto val="1"/>
        <c:lblOffset val="100"/>
        <c:baseTimeUnit val="months"/>
      </c:dateAx>
      <c:spPr>
        <a:solidFill>
          <a:srgbClr val="FFFFFF"/>
        </a:solidFill>
        <a:ln w="19050">
          <a:solidFill>
            <a:schemeClr val="bg1">
              <a:lumMod val="50000"/>
            </a:schemeClr>
          </a:solidFill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398" b="0" i="0" u="none" strike="noStrike" baseline="0">
          <a:solidFill>
            <a:schemeClr val="tx1"/>
          </a:solidFill>
          <a:latin typeface="Arial" panose="020B0604020202020204" pitchFamily="34" charset="0"/>
          <a:ea typeface="Calibri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1D842D1-3474-4106-AE4C-A61D524EEDF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368E9A-A774-4A0E-B531-E7A36ECCFEB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14A0B44-B909-4A69-9025-B6C622BE88AE}" type="datetimeFigureOut">
              <a:rPr lang="en-GB"/>
              <a:pPr>
                <a:defRPr/>
              </a:pPr>
              <a:t>08/11/2018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73FBC4B-822D-48D7-9532-D9EC487E975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B2FF4FF-13BD-42EC-9BAD-0A9A46C233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6B2AC0-E03C-4FE1-9AE0-94F49E2B9D7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70F486-92B6-474E-A683-621CA2A18B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8040B0D-E631-4837-A1C9-12F47E19491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672C3FF9-0758-449D-A5D6-A6810776F5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E724D4F-2668-4AC4-A15D-1DA0BB872C44}" type="slidenum">
              <a:rPr lang="en-GB" altLang="en-US" smtClean="0">
                <a:solidFill>
                  <a:srgbClr val="000000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FF0445E3-4722-4CA4-8095-B7F7D5CD6B2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CB19FD9F-9ECC-4CB4-9C55-254445F962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ADD2A3-8586-43C0-8E6E-48E7F8984E7C}" type="datetimeFigureOut">
              <a:rPr lang="en-GB" smtClean="0"/>
              <a:pPr>
                <a:defRPr/>
              </a:pPr>
              <a:t>08/11/2018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F9913A-6FB9-4117-9064-585499F9FA11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187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559E6B0-9A07-42B5-85D4-9B1241BFCF30}" type="datetimeFigureOut">
              <a:rPr lang="en-GB" smtClean="0"/>
              <a:pPr>
                <a:defRPr/>
              </a:pPr>
              <a:t>08/11/2018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D207B2-5B8A-44A0-97CE-A0BB450F9321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3852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5F2A0B-4998-48C2-A383-29C6A81911CE}" type="datetimeFigureOut">
              <a:rPr lang="en-GB" smtClean="0"/>
              <a:pPr>
                <a:defRPr/>
              </a:pPr>
              <a:t>08/11/2018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549C74-D9A0-4020-B17C-B82967B7B2C6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706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DD6A3BC-1FD4-461C-984E-FFD63FA6D8D2}" type="datetimeFigureOut">
              <a:rPr lang="en-GB" smtClean="0"/>
              <a:pPr>
                <a:defRPr/>
              </a:pPr>
              <a:t>08/11/2018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227A5-F410-4AA3-8347-A38AA982919A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0235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84004A-4D2C-445A-8B69-2EE794803917}" type="datetimeFigureOut">
              <a:rPr lang="en-GB" smtClean="0"/>
              <a:pPr>
                <a:defRPr/>
              </a:pPr>
              <a:t>08/11/2018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F0EA94-FF70-44A5-AF4D-1F25E7AD7A49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8332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5B9A202-88B9-47BE-A712-0E26686EFCCB}" type="datetimeFigureOut">
              <a:rPr lang="en-GB" smtClean="0"/>
              <a:pPr>
                <a:defRPr/>
              </a:pPr>
              <a:t>08/11/2018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8A8EC6-4D1D-4117-ACCF-FA2166DF4320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035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2A37869-30DA-48B1-AA57-B3B0C78FAD01}" type="datetimeFigureOut">
              <a:rPr lang="en-GB" smtClean="0"/>
              <a:pPr>
                <a:defRPr/>
              </a:pPr>
              <a:t>08/11/2018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384A0C-BC3D-42F5-B58E-2713C107DA10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6650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73824B-9332-4B33-BAE8-3D1E10CA7F31}" type="datetimeFigureOut">
              <a:rPr lang="en-GB" smtClean="0"/>
              <a:pPr>
                <a:defRPr/>
              </a:pPr>
              <a:t>08/11/2018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0C3070-A230-4265-8C75-6E175F0AF251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9883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A1D043-5F57-4B0A-98C2-F06740D6D279}" type="datetimeFigureOut">
              <a:rPr lang="en-GB" smtClean="0"/>
              <a:pPr>
                <a:defRPr/>
              </a:pPr>
              <a:t>08/11/2018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209F92-F5C5-475E-AC57-FBE89175BD7A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513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D6D8EEE-E6CA-4DD3-A8DE-CC200E91168F}" type="datetimeFigureOut">
              <a:rPr lang="en-GB" smtClean="0"/>
              <a:pPr>
                <a:defRPr/>
              </a:pPr>
              <a:t>08/11/2018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75E05E-F349-46ED-9D2E-1BC446FE3A70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650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543ED55-D389-4FFB-AA2A-D48BE8B1461B}" type="datetimeFigureOut">
              <a:rPr lang="en-GB" smtClean="0"/>
              <a:pPr>
                <a:defRPr/>
              </a:pPr>
              <a:t>08/11/2018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FA5C45-6AF2-409D-A143-940EA3F9475A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7865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1B59E52-5827-4E70-A6BF-D80FFEB5E489}" type="datetimeFigureOut">
              <a:rPr lang="en-GB" smtClean="0"/>
              <a:pPr>
                <a:defRPr/>
              </a:pPr>
              <a:t>08/11/2018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4625FF3-EE88-4B57-84B3-72EEC5DCF316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0691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ons.gov.uk/economy/grossdomesticproductgdp/timeseries/nrjs/ukea?referrer=search&amp;searchTerm=nrjs" TargetMode="External"/><Relationship Id="rId4" Type="http://schemas.openxmlformats.org/officeDocument/2006/relationships/hyperlink" Target="https://ec.europa.eu/info/business-economy-euro/indicators-statistics/economic-databases/business-and-consumer-surveys/download-business-and-consumer-survey-data/time-series_e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D0FCCFCD-59CF-4973-B724-2D941558FC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0133208"/>
              </p:ext>
            </p:extLst>
          </p:nvPr>
        </p:nvGraphicFramePr>
        <p:xfrm>
          <a:off x="537328" y="1"/>
          <a:ext cx="11199044" cy="64697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5" name="Rectangle 1">
            <a:extLst>
              <a:ext uri="{FF2B5EF4-FFF2-40B4-BE49-F238E27FC236}">
                <a16:creationId xmlns:a16="http://schemas.microsoft.com/office/drawing/2014/main" id="{1AFFDB3D-B36B-4E11-B385-1307D1923D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6396039"/>
            <a:ext cx="9144000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500" dirty="0">
                <a:latin typeface="Arial" panose="020B0604020202020204" pitchFamily="34" charset="0"/>
                <a:cs typeface="Times New Roman" panose="02020603050405020304" pitchFamily="18" charset="0"/>
              </a:rPr>
              <a:t>2. Confidence and saving ratio</a:t>
            </a:r>
            <a:endParaRPr lang="en-GB" altLang="en-US" sz="25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EF64A73-5547-4446-97A2-6679273AADA2}"/>
              </a:ext>
            </a:extLst>
          </p:cNvPr>
          <p:cNvSpPr/>
          <p:nvPr/>
        </p:nvSpPr>
        <p:spPr>
          <a:xfrm>
            <a:off x="1589087" y="6103651"/>
            <a:ext cx="9013825" cy="292388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sz="1300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Sources: </a:t>
            </a:r>
            <a:r>
              <a:rPr lang="en-GB" sz="1300" i="1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hlinkClick r:id="rId4"/>
              </a:rPr>
              <a:t>Business and Consumer Surveys</a:t>
            </a:r>
            <a:r>
              <a:rPr lang="en-GB" sz="1300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hlinkClick r:id="rId4"/>
              </a:rPr>
              <a:t>, </a:t>
            </a:r>
            <a:r>
              <a:rPr lang="en-GB" sz="1300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(European Commission) and</a:t>
            </a:r>
            <a:r>
              <a:rPr lang="en-GB" sz="1300" i="1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sz="1300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series </a:t>
            </a:r>
            <a:r>
              <a:rPr lang="en-GB" sz="1300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hlinkClick r:id="rId5"/>
              </a:rPr>
              <a:t>NRJS</a:t>
            </a:r>
            <a:r>
              <a:rPr lang="en-GB" sz="1300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(Office for National Statistics)</a:t>
            </a:r>
          </a:p>
        </p:txBody>
      </p:sp>
    </p:spTree>
  </p:cSld>
  <p:clrMapOvr>
    <a:masterClrMapping/>
  </p:clrMapOvr>
  <p:transition spd="slow">
    <p:pull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931</TotalTime>
  <Words>33</Words>
  <Application>Microsoft Office PowerPoint</Application>
  <PresentationFormat>Widescreen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Nottingham Trent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Garratt, Dean</dc:creator>
  <cp:lastModifiedBy>John Sloman</cp:lastModifiedBy>
  <cp:revision>81</cp:revision>
  <dcterms:created xsi:type="dcterms:W3CDTF">2015-12-17T12:14:16Z</dcterms:created>
  <dcterms:modified xsi:type="dcterms:W3CDTF">2018-11-08T10:52:54Z</dcterms:modified>
</cp:coreProperties>
</file>