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DC"/>
    <a:srgbClr val="FFFFD7"/>
    <a:srgbClr val="3864B2"/>
    <a:srgbClr val="660066"/>
    <a:srgbClr val="F00000"/>
    <a:srgbClr val="D0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15122148193012E-2"/>
          <c:y val="4.1186523888605206E-2"/>
          <c:w val="0.86956682818493847"/>
          <c:h val="0.87279073594618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Tax revenue as % of GDP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Sheet1!$A$2:$A$40</c:f>
              <c:numCache>
                <c:formatCode>General</c:formatCode>
                <c:ptCount val="3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</c:numCache>
            </c:numRef>
          </c:cat>
          <c:val>
            <c:numRef>
              <c:f>Sheet1!$B$2:$B$40</c:f>
              <c:numCache>
                <c:formatCode>0.0</c:formatCode>
                <c:ptCount val="39"/>
                <c:pt idx="0">
                  <c:v>30.40882123456063</c:v>
                </c:pt>
                <c:pt idx="1">
                  <c:v>30.341717026217761</c:v>
                </c:pt>
                <c:pt idx="2">
                  <c:v>29.073357453299707</c:v>
                </c:pt>
                <c:pt idx="3">
                  <c:v>28.411559745849562</c:v>
                </c:pt>
                <c:pt idx="4">
                  <c:v>29.35622903170005</c:v>
                </c:pt>
                <c:pt idx="5">
                  <c:v>30.189951590963339</c:v>
                </c:pt>
                <c:pt idx="6">
                  <c:v>29.674310967424596</c:v>
                </c:pt>
                <c:pt idx="7">
                  <c:v>31.205872993001872</c:v>
                </c:pt>
                <c:pt idx="8">
                  <c:v>31.797291597775139</c:v>
                </c:pt>
                <c:pt idx="9">
                  <c:v>32.542584651851627</c:v>
                </c:pt>
                <c:pt idx="10">
                  <c:v>33.058595652942344</c:v>
                </c:pt>
                <c:pt idx="11">
                  <c:v>32.500783173357704</c:v>
                </c:pt>
                <c:pt idx="12">
                  <c:v>31.448037165471053</c:v>
                </c:pt>
                <c:pt idx="13">
                  <c:v>32.351223989294361</c:v>
                </c:pt>
                <c:pt idx="14">
                  <c:v>32.944455661910375</c:v>
                </c:pt>
                <c:pt idx="15">
                  <c:v>33.359019244693208</c:v>
                </c:pt>
                <c:pt idx="16">
                  <c:v>33.798036003243048</c:v>
                </c:pt>
                <c:pt idx="17">
                  <c:v>33.774209329029745</c:v>
                </c:pt>
                <c:pt idx="18">
                  <c:v>32.230181196339309</c:v>
                </c:pt>
                <c:pt idx="19">
                  <c:v>32.360240149823895</c:v>
                </c:pt>
                <c:pt idx="20">
                  <c:v>33.220319408191187</c:v>
                </c:pt>
                <c:pt idx="21">
                  <c:v>33.445092287795447</c:v>
                </c:pt>
                <c:pt idx="22">
                  <c:v>32.791005130006333</c:v>
                </c:pt>
                <c:pt idx="23">
                  <c:v>32.688306641394838</c:v>
                </c:pt>
                <c:pt idx="24">
                  <c:v>32.616118980230389</c:v>
                </c:pt>
                <c:pt idx="25">
                  <c:v>32.801200766005898</c:v>
                </c:pt>
                <c:pt idx="26">
                  <c:v>33.595566161188515</c:v>
                </c:pt>
                <c:pt idx="27">
                  <c:v>33.37470602360959</c:v>
                </c:pt>
                <c:pt idx="28">
                  <c:v>33.824804697294027</c:v>
                </c:pt>
                <c:pt idx="29">
                  <c:v>33.131344093518891</c:v>
                </c:pt>
                <c:pt idx="30">
                  <c:v>34.064670775853642</c:v>
                </c:pt>
                <c:pt idx="31">
                  <c:v>35.207956799460668</c:v>
                </c:pt>
                <c:pt idx="32">
                  <c:v>36.199654732770533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4450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Sheet1!$A$2:$A$40</c:f>
              <c:numCache>
                <c:formatCode>General</c:formatCode>
                <c:ptCount val="3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</c:numCache>
            </c:numRef>
          </c:cat>
          <c:val>
            <c:numRef>
              <c:f>Sheet1!$C$2:$C$40</c:f>
              <c:numCache>
                <c:formatCode>General</c:formatCode>
                <c:ptCount val="39"/>
                <c:pt idx="32" formatCode="0.0">
                  <c:v>36.199654732770533</c:v>
                </c:pt>
                <c:pt idx="33" formatCode="0.0">
                  <c:v>36.261090758454436</c:v>
                </c:pt>
                <c:pt idx="34" formatCode="0.0">
                  <c:v>37.017976901682864</c:v>
                </c:pt>
                <c:pt idx="35" formatCode="0.0">
                  <c:v>37.124612844260966</c:v>
                </c:pt>
                <c:pt idx="36" formatCode="0.0">
                  <c:v>37.260801111950428</c:v>
                </c:pt>
                <c:pt idx="37" formatCode="0.0">
                  <c:v>37.447524774468178</c:v>
                </c:pt>
                <c:pt idx="38" formatCode="0.0">
                  <c:v>37.651225318383673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E0-48AF-841F-C807F75C6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in val="27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9178820076122897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1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553859"/>
              </p:ext>
            </p:extLst>
          </p:nvPr>
        </p:nvGraphicFramePr>
        <p:xfrm>
          <a:off x="0" y="0"/>
          <a:ext cx="9906000" cy="5790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Tax revenue as a percentage of GDP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5289"/>
            <a:ext cx="9945149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 (shown as dashed line)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 (November 2023)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570</TotalTime>
  <Words>48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17</cp:revision>
  <dcterms:created xsi:type="dcterms:W3CDTF">2023-11-16T16:34:19Z</dcterms:created>
  <dcterms:modified xsi:type="dcterms:W3CDTF">2023-11-25T09:28:25Z</dcterms:modified>
</cp:coreProperties>
</file>