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50074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7742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BF2"/>
    <a:srgbClr val="EEEFF4"/>
    <a:srgbClr val="E7EEF5"/>
    <a:srgbClr val="660066"/>
    <a:srgbClr val="006666"/>
    <a:srgbClr val="00808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 varScale="1">
        <p:scale>
          <a:sx n="82" d="100"/>
          <a:sy n="82" d="100"/>
        </p:scale>
        <p:origin x="1128" y="2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32824288536484"/>
          <c:y val="4.5751633986928102E-2"/>
          <c:w val="0.78240738366360396"/>
          <c:h val="0.8548624578590483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Dow Jones</c:v>
                </c:pt>
              </c:strCache>
            </c:strRef>
          </c:tx>
          <c:spPr>
            <a:ln w="47625">
              <a:solidFill>
                <a:srgbClr val="0000FF"/>
              </a:solidFill>
              <a:prstDash val="solid"/>
            </a:ln>
          </c:spPr>
          <c:marker>
            <c:symbol val="none"/>
          </c:marker>
          <c:dPt>
            <c:idx val="112"/>
            <c:bubble3D val="0"/>
            <c:extLst>
              <c:ext xmlns:c16="http://schemas.microsoft.com/office/drawing/2014/chart" uri="{C3380CC4-5D6E-409C-BE32-E72D297353CC}">
                <c16:uniqueId val="{00000003-4D80-4176-8F75-3F66E750A481}"/>
              </c:ext>
            </c:extLst>
          </c:dPt>
          <c:cat>
            <c:numRef>
              <c:f>Sheet1!$A$2:$A$139</c:f>
              <c:numCache>
                <c:formatCode>m/d/yyyy</c:formatCode>
                <c:ptCount val="138"/>
                <c:pt idx="0">
                  <c:v>43101</c:v>
                </c:pt>
                <c:pt idx="1">
                  <c:v>43108</c:v>
                </c:pt>
                <c:pt idx="2">
                  <c:v>43115</c:v>
                </c:pt>
                <c:pt idx="3">
                  <c:v>43122</c:v>
                </c:pt>
                <c:pt idx="4">
                  <c:v>43129</c:v>
                </c:pt>
                <c:pt idx="5">
                  <c:v>43136</c:v>
                </c:pt>
                <c:pt idx="6">
                  <c:v>43143</c:v>
                </c:pt>
                <c:pt idx="7">
                  <c:v>43150</c:v>
                </c:pt>
                <c:pt idx="8">
                  <c:v>43157</c:v>
                </c:pt>
                <c:pt idx="9">
                  <c:v>43164</c:v>
                </c:pt>
                <c:pt idx="10">
                  <c:v>43171</c:v>
                </c:pt>
                <c:pt idx="11">
                  <c:v>43178</c:v>
                </c:pt>
                <c:pt idx="12">
                  <c:v>43185</c:v>
                </c:pt>
                <c:pt idx="13">
                  <c:v>43192</c:v>
                </c:pt>
                <c:pt idx="14">
                  <c:v>43199</c:v>
                </c:pt>
                <c:pt idx="15">
                  <c:v>43206</c:v>
                </c:pt>
                <c:pt idx="16">
                  <c:v>43213</c:v>
                </c:pt>
                <c:pt idx="17">
                  <c:v>43220</c:v>
                </c:pt>
                <c:pt idx="18">
                  <c:v>43227</c:v>
                </c:pt>
                <c:pt idx="19">
                  <c:v>43234</c:v>
                </c:pt>
                <c:pt idx="20">
                  <c:v>43241</c:v>
                </c:pt>
                <c:pt idx="21">
                  <c:v>43248</c:v>
                </c:pt>
                <c:pt idx="22">
                  <c:v>43255</c:v>
                </c:pt>
                <c:pt idx="23">
                  <c:v>43262</c:v>
                </c:pt>
                <c:pt idx="24">
                  <c:v>43269</c:v>
                </c:pt>
                <c:pt idx="25">
                  <c:v>43276</c:v>
                </c:pt>
                <c:pt idx="26">
                  <c:v>43283</c:v>
                </c:pt>
                <c:pt idx="27">
                  <c:v>43290</c:v>
                </c:pt>
                <c:pt idx="28">
                  <c:v>43297</c:v>
                </c:pt>
                <c:pt idx="29">
                  <c:v>43304</c:v>
                </c:pt>
                <c:pt idx="30">
                  <c:v>43311</c:v>
                </c:pt>
                <c:pt idx="31">
                  <c:v>43318</c:v>
                </c:pt>
                <c:pt idx="32">
                  <c:v>43325</c:v>
                </c:pt>
                <c:pt idx="33">
                  <c:v>43332</c:v>
                </c:pt>
                <c:pt idx="34">
                  <c:v>43339</c:v>
                </c:pt>
                <c:pt idx="35">
                  <c:v>43346</c:v>
                </c:pt>
                <c:pt idx="36">
                  <c:v>43353</c:v>
                </c:pt>
                <c:pt idx="37">
                  <c:v>43360</c:v>
                </c:pt>
                <c:pt idx="38">
                  <c:v>43367</c:v>
                </c:pt>
                <c:pt idx="39">
                  <c:v>43374</c:v>
                </c:pt>
                <c:pt idx="40">
                  <c:v>43381</c:v>
                </c:pt>
                <c:pt idx="41">
                  <c:v>43388</c:v>
                </c:pt>
                <c:pt idx="42">
                  <c:v>43395</c:v>
                </c:pt>
                <c:pt idx="43">
                  <c:v>43402</c:v>
                </c:pt>
                <c:pt idx="44">
                  <c:v>43409</c:v>
                </c:pt>
                <c:pt idx="45">
                  <c:v>43416</c:v>
                </c:pt>
                <c:pt idx="46">
                  <c:v>43423</c:v>
                </c:pt>
                <c:pt idx="47">
                  <c:v>43430</c:v>
                </c:pt>
                <c:pt idx="48">
                  <c:v>43437</c:v>
                </c:pt>
                <c:pt idx="49">
                  <c:v>43444</c:v>
                </c:pt>
                <c:pt idx="50">
                  <c:v>43451</c:v>
                </c:pt>
                <c:pt idx="51">
                  <c:v>43458</c:v>
                </c:pt>
                <c:pt idx="52">
                  <c:v>43465</c:v>
                </c:pt>
                <c:pt idx="53">
                  <c:v>43472</c:v>
                </c:pt>
                <c:pt idx="54">
                  <c:v>43479</c:v>
                </c:pt>
                <c:pt idx="55">
                  <c:v>43486</c:v>
                </c:pt>
                <c:pt idx="56">
                  <c:v>43493</c:v>
                </c:pt>
                <c:pt idx="57">
                  <c:v>43500</c:v>
                </c:pt>
                <c:pt idx="58">
                  <c:v>43507</c:v>
                </c:pt>
                <c:pt idx="59">
                  <c:v>43514</c:v>
                </c:pt>
                <c:pt idx="60">
                  <c:v>43521</c:v>
                </c:pt>
                <c:pt idx="61">
                  <c:v>43528</c:v>
                </c:pt>
                <c:pt idx="62">
                  <c:v>43535</c:v>
                </c:pt>
                <c:pt idx="63">
                  <c:v>43542</c:v>
                </c:pt>
                <c:pt idx="64">
                  <c:v>43549</c:v>
                </c:pt>
                <c:pt idx="65">
                  <c:v>43556</c:v>
                </c:pt>
                <c:pt idx="66">
                  <c:v>43563</c:v>
                </c:pt>
                <c:pt idx="67">
                  <c:v>43570</c:v>
                </c:pt>
                <c:pt idx="68">
                  <c:v>43577</c:v>
                </c:pt>
                <c:pt idx="69">
                  <c:v>43584</c:v>
                </c:pt>
                <c:pt idx="70">
                  <c:v>43591</c:v>
                </c:pt>
                <c:pt idx="71">
                  <c:v>43598</c:v>
                </c:pt>
                <c:pt idx="72">
                  <c:v>43605</c:v>
                </c:pt>
                <c:pt idx="73">
                  <c:v>43612</c:v>
                </c:pt>
                <c:pt idx="74">
                  <c:v>43619</c:v>
                </c:pt>
                <c:pt idx="75">
                  <c:v>43626</c:v>
                </c:pt>
                <c:pt idx="76">
                  <c:v>43633</c:v>
                </c:pt>
                <c:pt idx="77">
                  <c:v>43640</c:v>
                </c:pt>
                <c:pt idx="78">
                  <c:v>43647</c:v>
                </c:pt>
                <c:pt idx="79">
                  <c:v>43654</c:v>
                </c:pt>
                <c:pt idx="80">
                  <c:v>43661</c:v>
                </c:pt>
                <c:pt idx="81">
                  <c:v>43668</c:v>
                </c:pt>
                <c:pt idx="82">
                  <c:v>43675</c:v>
                </c:pt>
                <c:pt idx="83">
                  <c:v>43682</c:v>
                </c:pt>
                <c:pt idx="84">
                  <c:v>43689</c:v>
                </c:pt>
                <c:pt idx="85">
                  <c:v>43696</c:v>
                </c:pt>
                <c:pt idx="86">
                  <c:v>43703</c:v>
                </c:pt>
                <c:pt idx="87">
                  <c:v>43710</c:v>
                </c:pt>
                <c:pt idx="88">
                  <c:v>43717</c:v>
                </c:pt>
                <c:pt idx="89">
                  <c:v>43724</c:v>
                </c:pt>
                <c:pt idx="90">
                  <c:v>43731</c:v>
                </c:pt>
                <c:pt idx="91">
                  <c:v>43738</c:v>
                </c:pt>
                <c:pt idx="92">
                  <c:v>43745</c:v>
                </c:pt>
                <c:pt idx="93">
                  <c:v>43752</c:v>
                </c:pt>
                <c:pt idx="94">
                  <c:v>43759</c:v>
                </c:pt>
                <c:pt idx="95">
                  <c:v>43766</c:v>
                </c:pt>
                <c:pt idx="96">
                  <c:v>43773</c:v>
                </c:pt>
                <c:pt idx="97">
                  <c:v>43780</c:v>
                </c:pt>
                <c:pt idx="98">
                  <c:v>43787</c:v>
                </c:pt>
                <c:pt idx="99">
                  <c:v>43794</c:v>
                </c:pt>
                <c:pt idx="100">
                  <c:v>43801</c:v>
                </c:pt>
                <c:pt idx="101">
                  <c:v>43808</c:v>
                </c:pt>
                <c:pt idx="102">
                  <c:v>43815</c:v>
                </c:pt>
                <c:pt idx="103">
                  <c:v>43822</c:v>
                </c:pt>
                <c:pt idx="104">
                  <c:v>43829</c:v>
                </c:pt>
                <c:pt idx="105">
                  <c:v>43836</c:v>
                </c:pt>
                <c:pt idx="106">
                  <c:v>43843</c:v>
                </c:pt>
                <c:pt idx="107">
                  <c:v>43850</c:v>
                </c:pt>
                <c:pt idx="108">
                  <c:v>43857</c:v>
                </c:pt>
                <c:pt idx="109">
                  <c:v>43864</c:v>
                </c:pt>
                <c:pt idx="110">
                  <c:v>43871</c:v>
                </c:pt>
                <c:pt idx="111">
                  <c:v>43878</c:v>
                </c:pt>
                <c:pt idx="112">
                  <c:v>43885</c:v>
                </c:pt>
                <c:pt idx="113">
                  <c:v>43892</c:v>
                </c:pt>
                <c:pt idx="114">
                  <c:v>43899</c:v>
                </c:pt>
                <c:pt idx="115">
                  <c:v>43906</c:v>
                </c:pt>
                <c:pt idx="116">
                  <c:v>43913</c:v>
                </c:pt>
                <c:pt idx="117">
                  <c:v>43920</c:v>
                </c:pt>
                <c:pt idx="118">
                  <c:v>43927</c:v>
                </c:pt>
                <c:pt idx="119">
                  <c:v>43934</c:v>
                </c:pt>
                <c:pt idx="120">
                  <c:v>43941</c:v>
                </c:pt>
                <c:pt idx="121">
                  <c:v>43948</c:v>
                </c:pt>
                <c:pt idx="122">
                  <c:v>43955</c:v>
                </c:pt>
                <c:pt idx="123">
                  <c:v>43962</c:v>
                </c:pt>
                <c:pt idx="124">
                  <c:v>43969</c:v>
                </c:pt>
                <c:pt idx="125">
                  <c:v>43976</c:v>
                </c:pt>
                <c:pt idx="126">
                  <c:v>43983</c:v>
                </c:pt>
                <c:pt idx="127">
                  <c:v>43990</c:v>
                </c:pt>
                <c:pt idx="128">
                  <c:v>43997</c:v>
                </c:pt>
                <c:pt idx="129">
                  <c:v>44004</c:v>
                </c:pt>
                <c:pt idx="130">
                  <c:v>44011</c:v>
                </c:pt>
                <c:pt idx="131">
                  <c:v>44018</c:v>
                </c:pt>
                <c:pt idx="132">
                  <c:v>44025</c:v>
                </c:pt>
                <c:pt idx="133">
                  <c:v>44032</c:v>
                </c:pt>
                <c:pt idx="134">
                  <c:v>44039</c:v>
                </c:pt>
                <c:pt idx="135">
                  <c:v>44046</c:v>
                </c:pt>
                <c:pt idx="136">
                  <c:v>44053</c:v>
                </c:pt>
                <c:pt idx="137">
                  <c:v>44060</c:v>
                </c:pt>
              </c:numCache>
            </c:numRef>
          </c:cat>
          <c:val>
            <c:numRef>
              <c:f>Sheet1!$B$2:$B$139</c:f>
              <c:numCache>
                <c:formatCode>General</c:formatCode>
                <c:ptCount val="138"/>
                <c:pt idx="0">
                  <c:v>25295.869140999999</c:v>
                </c:pt>
                <c:pt idx="1">
                  <c:v>25803.189452999999</c:v>
                </c:pt>
                <c:pt idx="2">
                  <c:v>26071.720702999999</c:v>
                </c:pt>
                <c:pt idx="3">
                  <c:v>26616.710938</c:v>
                </c:pt>
                <c:pt idx="4">
                  <c:v>25520.960938</c:v>
                </c:pt>
                <c:pt idx="5">
                  <c:v>24190.900390999999</c:v>
                </c:pt>
                <c:pt idx="6">
                  <c:v>25219.380859000001</c:v>
                </c:pt>
                <c:pt idx="7">
                  <c:v>25309.990234000001</c:v>
                </c:pt>
                <c:pt idx="8">
                  <c:v>24538.060547000001</c:v>
                </c:pt>
                <c:pt idx="9">
                  <c:v>25335.740234000001</c:v>
                </c:pt>
                <c:pt idx="10">
                  <c:v>24946.509765999999</c:v>
                </c:pt>
                <c:pt idx="11">
                  <c:v>23533.199218999998</c:v>
                </c:pt>
                <c:pt idx="12">
                  <c:v>24103.109375</c:v>
                </c:pt>
                <c:pt idx="13">
                  <c:v>23932.759765999999</c:v>
                </c:pt>
                <c:pt idx="14">
                  <c:v>24360.140625</c:v>
                </c:pt>
                <c:pt idx="15">
                  <c:v>24462.939452999999</c:v>
                </c:pt>
                <c:pt idx="16">
                  <c:v>24311.189452999999</c:v>
                </c:pt>
                <c:pt idx="17">
                  <c:v>24262.509765999999</c:v>
                </c:pt>
                <c:pt idx="18">
                  <c:v>24831.169922000001</c:v>
                </c:pt>
                <c:pt idx="19">
                  <c:v>24715.089843999998</c:v>
                </c:pt>
                <c:pt idx="20">
                  <c:v>24753.089843999998</c:v>
                </c:pt>
                <c:pt idx="21">
                  <c:v>24635.210938</c:v>
                </c:pt>
                <c:pt idx="22">
                  <c:v>25316.529297000001</c:v>
                </c:pt>
                <c:pt idx="23">
                  <c:v>25090.480468999998</c:v>
                </c:pt>
                <c:pt idx="24">
                  <c:v>24580.890625</c:v>
                </c:pt>
                <c:pt idx="25">
                  <c:v>24271.410156000002</c:v>
                </c:pt>
                <c:pt idx="26">
                  <c:v>24456.480468999998</c:v>
                </c:pt>
                <c:pt idx="27">
                  <c:v>25019.410156000002</c:v>
                </c:pt>
                <c:pt idx="28">
                  <c:v>25058.119140999999</c:v>
                </c:pt>
                <c:pt idx="29">
                  <c:v>25451.060547000001</c:v>
                </c:pt>
                <c:pt idx="30">
                  <c:v>25462.580077999999</c:v>
                </c:pt>
                <c:pt idx="31">
                  <c:v>25313.140625</c:v>
                </c:pt>
                <c:pt idx="32">
                  <c:v>25669.320313</c:v>
                </c:pt>
                <c:pt idx="33">
                  <c:v>25790.349609000001</c:v>
                </c:pt>
                <c:pt idx="34">
                  <c:v>25964.820313</c:v>
                </c:pt>
                <c:pt idx="35">
                  <c:v>25916.539063</c:v>
                </c:pt>
                <c:pt idx="36">
                  <c:v>26154.669922000001</c:v>
                </c:pt>
                <c:pt idx="37">
                  <c:v>26743.5</c:v>
                </c:pt>
                <c:pt idx="38">
                  <c:v>26458.310547000001</c:v>
                </c:pt>
                <c:pt idx="39">
                  <c:v>26447.050781000002</c:v>
                </c:pt>
                <c:pt idx="40">
                  <c:v>25339.990234000001</c:v>
                </c:pt>
                <c:pt idx="41">
                  <c:v>25444.339843999998</c:v>
                </c:pt>
                <c:pt idx="42">
                  <c:v>24688.310547000001</c:v>
                </c:pt>
                <c:pt idx="43">
                  <c:v>25270.830077999999</c:v>
                </c:pt>
                <c:pt idx="44">
                  <c:v>25989.300781000002</c:v>
                </c:pt>
                <c:pt idx="45">
                  <c:v>25413.220702999999</c:v>
                </c:pt>
                <c:pt idx="46">
                  <c:v>24285.949218999998</c:v>
                </c:pt>
                <c:pt idx="47">
                  <c:v>25538.460938</c:v>
                </c:pt>
                <c:pt idx="48">
                  <c:v>24388.949218999998</c:v>
                </c:pt>
                <c:pt idx="49">
                  <c:v>24100.509765999999</c:v>
                </c:pt>
                <c:pt idx="50">
                  <c:v>22445.369140999999</c:v>
                </c:pt>
                <c:pt idx="51">
                  <c:v>23062.400390999999</c:v>
                </c:pt>
                <c:pt idx="52">
                  <c:v>23433.160156000002</c:v>
                </c:pt>
                <c:pt idx="53">
                  <c:v>23995.949218999998</c:v>
                </c:pt>
                <c:pt idx="54">
                  <c:v>24706.349609000001</c:v>
                </c:pt>
                <c:pt idx="55">
                  <c:v>24737.199218999998</c:v>
                </c:pt>
                <c:pt idx="56">
                  <c:v>25063.890625</c:v>
                </c:pt>
                <c:pt idx="57">
                  <c:v>25106.330077999999</c:v>
                </c:pt>
                <c:pt idx="58">
                  <c:v>25883.25</c:v>
                </c:pt>
                <c:pt idx="59">
                  <c:v>26031.810547000001</c:v>
                </c:pt>
                <c:pt idx="60">
                  <c:v>26026.320313</c:v>
                </c:pt>
                <c:pt idx="61">
                  <c:v>25450.240234000001</c:v>
                </c:pt>
                <c:pt idx="62">
                  <c:v>25848.869140999999</c:v>
                </c:pt>
                <c:pt idx="63">
                  <c:v>25502.320313</c:v>
                </c:pt>
                <c:pt idx="64">
                  <c:v>25928.679688</c:v>
                </c:pt>
                <c:pt idx="65">
                  <c:v>26424.990234000001</c:v>
                </c:pt>
                <c:pt idx="66">
                  <c:v>26412.300781000002</c:v>
                </c:pt>
                <c:pt idx="67">
                  <c:v>26559.539063</c:v>
                </c:pt>
                <c:pt idx="68">
                  <c:v>26543.330077999999</c:v>
                </c:pt>
                <c:pt idx="69">
                  <c:v>26504.949218999998</c:v>
                </c:pt>
                <c:pt idx="70">
                  <c:v>25942.369140999999</c:v>
                </c:pt>
                <c:pt idx="71">
                  <c:v>25764</c:v>
                </c:pt>
                <c:pt idx="72">
                  <c:v>25585.689452999999</c:v>
                </c:pt>
                <c:pt idx="73">
                  <c:v>24815.039063</c:v>
                </c:pt>
                <c:pt idx="74">
                  <c:v>25983.939452999999</c:v>
                </c:pt>
                <c:pt idx="75">
                  <c:v>26089.609375</c:v>
                </c:pt>
                <c:pt idx="76">
                  <c:v>26719.130859000001</c:v>
                </c:pt>
                <c:pt idx="77">
                  <c:v>26599.960938</c:v>
                </c:pt>
                <c:pt idx="78">
                  <c:v>26922.119140999999</c:v>
                </c:pt>
                <c:pt idx="79">
                  <c:v>27332.029297000001</c:v>
                </c:pt>
                <c:pt idx="80">
                  <c:v>27154.199218999998</c:v>
                </c:pt>
                <c:pt idx="81">
                  <c:v>27192.449218999998</c:v>
                </c:pt>
                <c:pt idx="82">
                  <c:v>26485.009765999999</c:v>
                </c:pt>
                <c:pt idx="83">
                  <c:v>26287.439452999999</c:v>
                </c:pt>
                <c:pt idx="84">
                  <c:v>25886.009765999999</c:v>
                </c:pt>
                <c:pt idx="85">
                  <c:v>25628.900390999999</c:v>
                </c:pt>
                <c:pt idx="86">
                  <c:v>26403.279297000001</c:v>
                </c:pt>
                <c:pt idx="87">
                  <c:v>26797.460938</c:v>
                </c:pt>
                <c:pt idx="88">
                  <c:v>27219.519531000002</c:v>
                </c:pt>
                <c:pt idx="89">
                  <c:v>26935.070313</c:v>
                </c:pt>
                <c:pt idx="90">
                  <c:v>26820.25</c:v>
                </c:pt>
                <c:pt idx="91">
                  <c:v>26573.720702999999</c:v>
                </c:pt>
                <c:pt idx="92">
                  <c:v>26816.589843999998</c:v>
                </c:pt>
                <c:pt idx="93">
                  <c:v>26770.199218999998</c:v>
                </c:pt>
                <c:pt idx="94">
                  <c:v>26958.060547000001</c:v>
                </c:pt>
                <c:pt idx="95">
                  <c:v>27347.359375</c:v>
                </c:pt>
                <c:pt idx="96">
                  <c:v>27681.240234000001</c:v>
                </c:pt>
                <c:pt idx="97">
                  <c:v>28004.890625</c:v>
                </c:pt>
                <c:pt idx="98">
                  <c:v>27875.619140999999</c:v>
                </c:pt>
                <c:pt idx="99">
                  <c:v>28051.410156000002</c:v>
                </c:pt>
                <c:pt idx="100">
                  <c:v>28015.060547000001</c:v>
                </c:pt>
                <c:pt idx="101">
                  <c:v>28135.380859000001</c:v>
                </c:pt>
                <c:pt idx="102">
                  <c:v>28455.089843999998</c:v>
                </c:pt>
                <c:pt idx="103">
                  <c:v>28645.259765999999</c:v>
                </c:pt>
                <c:pt idx="104">
                  <c:v>28634.880859000001</c:v>
                </c:pt>
                <c:pt idx="105">
                  <c:v>28823.769531000002</c:v>
                </c:pt>
                <c:pt idx="106">
                  <c:v>29348.099609000001</c:v>
                </c:pt>
                <c:pt idx="107">
                  <c:v>28989.730468999998</c:v>
                </c:pt>
                <c:pt idx="108">
                  <c:v>28256.029297000001</c:v>
                </c:pt>
                <c:pt idx="109">
                  <c:v>29102.509765999999</c:v>
                </c:pt>
                <c:pt idx="110">
                  <c:v>29398.080077999999</c:v>
                </c:pt>
                <c:pt idx="111">
                  <c:v>28992.410156000002</c:v>
                </c:pt>
                <c:pt idx="112">
                  <c:v>25409.359375</c:v>
                </c:pt>
                <c:pt idx="113">
                  <c:v>25864.779297000001</c:v>
                </c:pt>
                <c:pt idx="114">
                  <c:v>23185.619140999999</c:v>
                </c:pt>
                <c:pt idx="115">
                  <c:v>19173.980468999998</c:v>
                </c:pt>
                <c:pt idx="116">
                  <c:v>21636.779297000001</c:v>
                </c:pt>
                <c:pt idx="117">
                  <c:v>21052.529297000001</c:v>
                </c:pt>
                <c:pt idx="118">
                  <c:v>23719.369140999999</c:v>
                </c:pt>
                <c:pt idx="119">
                  <c:v>24242.490234000001</c:v>
                </c:pt>
                <c:pt idx="120">
                  <c:v>23775.269531000002</c:v>
                </c:pt>
                <c:pt idx="121">
                  <c:v>23723.689452999999</c:v>
                </c:pt>
                <c:pt idx="122">
                  <c:v>24331.320313</c:v>
                </c:pt>
                <c:pt idx="123">
                  <c:v>23685.419922000001</c:v>
                </c:pt>
                <c:pt idx="124">
                  <c:v>24465.160156000002</c:v>
                </c:pt>
                <c:pt idx="125">
                  <c:v>25383.109375</c:v>
                </c:pt>
                <c:pt idx="126">
                  <c:v>27110.980468999998</c:v>
                </c:pt>
                <c:pt idx="127">
                  <c:v>25605.539063</c:v>
                </c:pt>
                <c:pt idx="128">
                  <c:v>25871.460938</c:v>
                </c:pt>
                <c:pt idx="129">
                  <c:v>25015.550781000002</c:v>
                </c:pt>
                <c:pt idx="130">
                  <c:v>25827.359375</c:v>
                </c:pt>
                <c:pt idx="131">
                  <c:v>26075.300781000002</c:v>
                </c:pt>
                <c:pt idx="132">
                  <c:v>26671.949218999998</c:v>
                </c:pt>
                <c:pt idx="133">
                  <c:v>26469.890625</c:v>
                </c:pt>
                <c:pt idx="134">
                  <c:v>26428.320313</c:v>
                </c:pt>
                <c:pt idx="135">
                  <c:v>27433.480468999998</c:v>
                </c:pt>
                <c:pt idx="136">
                  <c:v>27931.019531000002</c:v>
                </c:pt>
                <c:pt idx="137">
                  <c:v>27778.070313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CC-415A-9214-6426FE770C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5618400"/>
        <c:axId val="1"/>
      </c:lineChart>
      <c:lineChart>
        <c:grouping val="standard"/>
        <c:varyColors val="0"/>
        <c:ser>
          <c:idx val="4"/>
          <c:order val="1"/>
          <c:tx>
            <c:strRef>
              <c:f>Sheet1!$C$1</c:f>
              <c:strCache>
                <c:ptCount val="1"/>
                <c:pt idx="0">
                  <c:v>FTSE 100</c:v>
                </c:pt>
              </c:strCache>
            </c:strRef>
          </c:tx>
          <c:spPr>
            <a:ln w="4762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Sheet1!$A$2:$A$139</c:f>
              <c:numCache>
                <c:formatCode>m/d/yyyy</c:formatCode>
                <c:ptCount val="138"/>
                <c:pt idx="0">
                  <c:v>43101</c:v>
                </c:pt>
                <c:pt idx="1">
                  <c:v>43108</c:v>
                </c:pt>
                <c:pt idx="2">
                  <c:v>43115</c:v>
                </c:pt>
                <c:pt idx="3">
                  <c:v>43122</c:v>
                </c:pt>
                <c:pt idx="4">
                  <c:v>43129</c:v>
                </c:pt>
                <c:pt idx="5">
                  <c:v>43136</c:v>
                </c:pt>
                <c:pt idx="6">
                  <c:v>43143</c:v>
                </c:pt>
                <c:pt idx="7">
                  <c:v>43150</c:v>
                </c:pt>
                <c:pt idx="8">
                  <c:v>43157</c:v>
                </c:pt>
                <c:pt idx="9">
                  <c:v>43164</c:v>
                </c:pt>
                <c:pt idx="10">
                  <c:v>43171</c:v>
                </c:pt>
                <c:pt idx="11">
                  <c:v>43178</c:v>
                </c:pt>
                <c:pt idx="12">
                  <c:v>43185</c:v>
                </c:pt>
                <c:pt idx="13">
                  <c:v>43192</c:v>
                </c:pt>
                <c:pt idx="14">
                  <c:v>43199</c:v>
                </c:pt>
                <c:pt idx="15">
                  <c:v>43206</c:v>
                </c:pt>
                <c:pt idx="16">
                  <c:v>43213</c:v>
                </c:pt>
                <c:pt idx="17">
                  <c:v>43220</c:v>
                </c:pt>
                <c:pt idx="18">
                  <c:v>43227</c:v>
                </c:pt>
                <c:pt idx="19">
                  <c:v>43234</c:v>
                </c:pt>
                <c:pt idx="20">
                  <c:v>43241</c:v>
                </c:pt>
                <c:pt idx="21">
                  <c:v>43248</c:v>
                </c:pt>
                <c:pt idx="22">
                  <c:v>43255</c:v>
                </c:pt>
                <c:pt idx="23">
                  <c:v>43262</c:v>
                </c:pt>
                <c:pt idx="24">
                  <c:v>43269</c:v>
                </c:pt>
                <c:pt idx="25">
                  <c:v>43276</c:v>
                </c:pt>
                <c:pt idx="26">
                  <c:v>43283</c:v>
                </c:pt>
                <c:pt idx="27">
                  <c:v>43290</c:v>
                </c:pt>
                <c:pt idx="28">
                  <c:v>43297</c:v>
                </c:pt>
                <c:pt idx="29">
                  <c:v>43304</c:v>
                </c:pt>
                <c:pt idx="30">
                  <c:v>43311</c:v>
                </c:pt>
                <c:pt idx="31">
                  <c:v>43318</c:v>
                </c:pt>
                <c:pt idx="32">
                  <c:v>43325</c:v>
                </c:pt>
                <c:pt idx="33">
                  <c:v>43332</c:v>
                </c:pt>
                <c:pt idx="34">
                  <c:v>43339</c:v>
                </c:pt>
                <c:pt idx="35">
                  <c:v>43346</c:v>
                </c:pt>
                <c:pt idx="36">
                  <c:v>43353</c:v>
                </c:pt>
                <c:pt idx="37">
                  <c:v>43360</c:v>
                </c:pt>
                <c:pt idx="38">
                  <c:v>43367</c:v>
                </c:pt>
                <c:pt idx="39">
                  <c:v>43374</c:v>
                </c:pt>
                <c:pt idx="40">
                  <c:v>43381</c:v>
                </c:pt>
                <c:pt idx="41">
                  <c:v>43388</c:v>
                </c:pt>
                <c:pt idx="42">
                  <c:v>43395</c:v>
                </c:pt>
                <c:pt idx="43">
                  <c:v>43402</c:v>
                </c:pt>
                <c:pt idx="44">
                  <c:v>43409</c:v>
                </c:pt>
                <c:pt idx="45">
                  <c:v>43416</c:v>
                </c:pt>
                <c:pt idx="46">
                  <c:v>43423</c:v>
                </c:pt>
                <c:pt idx="47">
                  <c:v>43430</c:v>
                </c:pt>
                <c:pt idx="48">
                  <c:v>43437</c:v>
                </c:pt>
                <c:pt idx="49">
                  <c:v>43444</c:v>
                </c:pt>
                <c:pt idx="50">
                  <c:v>43451</c:v>
                </c:pt>
                <c:pt idx="51">
                  <c:v>43458</c:v>
                </c:pt>
                <c:pt idx="52">
                  <c:v>43465</c:v>
                </c:pt>
                <c:pt idx="53">
                  <c:v>43472</c:v>
                </c:pt>
                <c:pt idx="54">
                  <c:v>43479</c:v>
                </c:pt>
                <c:pt idx="55">
                  <c:v>43486</c:v>
                </c:pt>
                <c:pt idx="56">
                  <c:v>43493</c:v>
                </c:pt>
                <c:pt idx="57">
                  <c:v>43500</c:v>
                </c:pt>
                <c:pt idx="58">
                  <c:v>43507</c:v>
                </c:pt>
                <c:pt idx="59">
                  <c:v>43514</c:v>
                </c:pt>
                <c:pt idx="60">
                  <c:v>43521</c:v>
                </c:pt>
                <c:pt idx="61">
                  <c:v>43528</c:v>
                </c:pt>
                <c:pt idx="62">
                  <c:v>43535</c:v>
                </c:pt>
                <c:pt idx="63">
                  <c:v>43542</c:v>
                </c:pt>
                <c:pt idx="64">
                  <c:v>43549</c:v>
                </c:pt>
                <c:pt idx="65">
                  <c:v>43556</c:v>
                </c:pt>
                <c:pt idx="66">
                  <c:v>43563</c:v>
                </c:pt>
                <c:pt idx="67">
                  <c:v>43570</c:v>
                </c:pt>
                <c:pt idx="68">
                  <c:v>43577</c:v>
                </c:pt>
                <c:pt idx="69">
                  <c:v>43584</c:v>
                </c:pt>
                <c:pt idx="70">
                  <c:v>43591</c:v>
                </c:pt>
                <c:pt idx="71">
                  <c:v>43598</c:v>
                </c:pt>
                <c:pt idx="72">
                  <c:v>43605</c:v>
                </c:pt>
                <c:pt idx="73">
                  <c:v>43612</c:v>
                </c:pt>
                <c:pt idx="74">
                  <c:v>43619</c:v>
                </c:pt>
                <c:pt idx="75">
                  <c:v>43626</c:v>
                </c:pt>
                <c:pt idx="76">
                  <c:v>43633</c:v>
                </c:pt>
                <c:pt idx="77">
                  <c:v>43640</c:v>
                </c:pt>
                <c:pt idx="78">
                  <c:v>43647</c:v>
                </c:pt>
                <c:pt idx="79">
                  <c:v>43654</c:v>
                </c:pt>
                <c:pt idx="80">
                  <c:v>43661</c:v>
                </c:pt>
                <c:pt idx="81">
                  <c:v>43668</c:v>
                </c:pt>
                <c:pt idx="82">
                  <c:v>43675</c:v>
                </c:pt>
                <c:pt idx="83">
                  <c:v>43682</c:v>
                </c:pt>
                <c:pt idx="84">
                  <c:v>43689</c:v>
                </c:pt>
                <c:pt idx="85">
                  <c:v>43696</c:v>
                </c:pt>
                <c:pt idx="86">
                  <c:v>43703</c:v>
                </c:pt>
                <c:pt idx="87">
                  <c:v>43710</c:v>
                </c:pt>
                <c:pt idx="88">
                  <c:v>43717</c:v>
                </c:pt>
                <c:pt idx="89">
                  <c:v>43724</c:v>
                </c:pt>
                <c:pt idx="90">
                  <c:v>43731</c:v>
                </c:pt>
                <c:pt idx="91">
                  <c:v>43738</c:v>
                </c:pt>
                <c:pt idx="92">
                  <c:v>43745</c:v>
                </c:pt>
                <c:pt idx="93">
                  <c:v>43752</c:v>
                </c:pt>
                <c:pt idx="94">
                  <c:v>43759</c:v>
                </c:pt>
                <c:pt idx="95">
                  <c:v>43766</c:v>
                </c:pt>
                <c:pt idx="96">
                  <c:v>43773</c:v>
                </c:pt>
                <c:pt idx="97">
                  <c:v>43780</c:v>
                </c:pt>
                <c:pt idx="98">
                  <c:v>43787</c:v>
                </c:pt>
                <c:pt idx="99">
                  <c:v>43794</c:v>
                </c:pt>
                <c:pt idx="100">
                  <c:v>43801</c:v>
                </c:pt>
                <c:pt idx="101">
                  <c:v>43808</c:v>
                </c:pt>
                <c:pt idx="102">
                  <c:v>43815</c:v>
                </c:pt>
                <c:pt idx="103">
                  <c:v>43822</c:v>
                </c:pt>
                <c:pt idx="104">
                  <c:v>43829</c:v>
                </c:pt>
                <c:pt idx="105">
                  <c:v>43836</c:v>
                </c:pt>
                <c:pt idx="106">
                  <c:v>43843</c:v>
                </c:pt>
                <c:pt idx="107">
                  <c:v>43850</c:v>
                </c:pt>
                <c:pt idx="108">
                  <c:v>43857</c:v>
                </c:pt>
                <c:pt idx="109">
                  <c:v>43864</c:v>
                </c:pt>
                <c:pt idx="110">
                  <c:v>43871</c:v>
                </c:pt>
                <c:pt idx="111">
                  <c:v>43878</c:v>
                </c:pt>
                <c:pt idx="112">
                  <c:v>43885</c:v>
                </c:pt>
                <c:pt idx="113">
                  <c:v>43892</c:v>
                </c:pt>
                <c:pt idx="114">
                  <c:v>43899</c:v>
                </c:pt>
                <c:pt idx="115">
                  <c:v>43906</c:v>
                </c:pt>
                <c:pt idx="116">
                  <c:v>43913</c:v>
                </c:pt>
                <c:pt idx="117">
                  <c:v>43920</c:v>
                </c:pt>
                <c:pt idx="118">
                  <c:v>43927</c:v>
                </c:pt>
                <c:pt idx="119">
                  <c:v>43934</c:v>
                </c:pt>
                <c:pt idx="120">
                  <c:v>43941</c:v>
                </c:pt>
                <c:pt idx="121">
                  <c:v>43948</c:v>
                </c:pt>
                <c:pt idx="122">
                  <c:v>43955</c:v>
                </c:pt>
                <c:pt idx="123">
                  <c:v>43962</c:v>
                </c:pt>
                <c:pt idx="124">
                  <c:v>43969</c:v>
                </c:pt>
                <c:pt idx="125">
                  <c:v>43976</c:v>
                </c:pt>
                <c:pt idx="126">
                  <c:v>43983</c:v>
                </c:pt>
                <c:pt idx="127">
                  <c:v>43990</c:v>
                </c:pt>
                <c:pt idx="128">
                  <c:v>43997</c:v>
                </c:pt>
                <c:pt idx="129">
                  <c:v>44004</c:v>
                </c:pt>
                <c:pt idx="130">
                  <c:v>44011</c:v>
                </c:pt>
                <c:pt idx="131">
                  <c:v>44018</c:v>
                </c:pt>
                <c:pt idx="132">
                  <c:v>44025</c:v>
                </c:pt>
                <c:pt idx="133">
                  <c:v>44032</c:v>
                </c:pt>
                <c:pt idx="134">
                  <c:v>44039</c:v>
                </c:pt>
                <c:pt idx="135">
                  <c:v>44046</c:v>
                </c:pt>
                <c:pt idx="136">
                  <c:v>44053</c:v>
                </c:pt>
                <c:pt idx="137">
                  <c:v>44060</c:v>
                </c:pt>
              </c:numCache>
            </c:numRef>
          </c:cat>
          <c:val>
            <c:numRef>
              <c:f>Sheet1!$C$2:$C$139</c:f>
              <c:numCache>
                <c:formatCode>General</c:formatCode>
                <c:ptCount val="138"/>
                <c:pt idx="0">
                  <c:v>7724.2001950000003</c:v>
                </c:pt>
                <c:pt idx="1">
                  <c:v>7778.6000979999999</c:v>
                </c:pt>
                <c:pt idx="2">
                  <c:v>7730.7998049999997</c:v>
                </c:pt>
                <c:pt idx="3">
                  <c:v>7665.5</c:v>
                </c:pt>
                <c:pt idx="4">
                  <c:v>7443.3999020000001</c:v>
                </c:pt>
                <c:pt idx="5">
                  <c:v>7092.3999020000001</c:v>
                </c:pt>
                <c:pt idx="6">
                  <c:v>7294.7001950000003</c:v>
                </c:pt>
                <c:pt idx="7">
                  <c:v>7244.3999020000001</c:v>
                </c:pt>
                <c:pt idx="8">
                  <c:v>7069.8999020000001</c:v>
                </c:pt>
                <c:pt idx="9">
                  <c:v>7224.5</c:v>
                </c:pt>
                <c:pt idx="10">
                  <c:v>7164.1000979999999</c:v>
                </c:pt>
                <c:pt idx="11">
                  <c:v>6921.8999020000001</c:v>
                </c:pt>
                <c:pt idx="12">
                  <c:v>7056.6000979999999</c:v>
                </c:pt>
                <c:pt idx="13">
                  <c:v>7183.6000979999999</c:v>
                </c:pt>
                <c:pt idx="14">
                  <c:v>7264.6000979999999</c:v>
                </c:pt>
                <c:pt idx="15">
                  <c:v>7368.2001950000003</c:v>
                </c:pt>
                <c:pt idx="16">
                  <c:v>7502.2001950000003</c:v>
                </c:pt>
                <c:pt idx="17">
                  <c:v>7567.1000979999999</c:v>
                </c:pt>
                <c:pt idx="18">
                  <c:v>7724.6000979999999</c:v>
                </c:pt>
                <c:pt idx="19">
                  <c:v>7778.7998049999997</c:v>
                </c:pt>
                <c:pt idx="20">
                  <c:v>7730.2998049999997</c:v>
                </c:pt>
                <c:pt idx="21">
                  <c:v>7701.7998049999997</c:v>
                </c:pt>
                <c:pt idx="22">
                  <c:v>7681.1000979999999</c:v>
                </c:pt>
                <c:pt idx="23">
                  <c:v>7633.8999020000001</c:v>
                </c:pt>
                <c:pt idx="24">
                  <c:v>7682.2998049999997</c:v>
                </c:pt>
                <c:pt idx="25">
                  <c:v>7636.8999020000001</c:v>
                </c:pt>
                <c:pt idx="26">
                  <c:v>7617.7001950000003</c:v>
                </c:pt>
                <c:pt idx="27">
                  <c:v>7661.8999020000001</c:v>
                </c:pt>
                <c:pt idx="28">
                  <c:v>7678.7998049999997</c:v>
                </c:pt>
                <c:pt idx="29">
                  <c:v>7701.2998049999997</c:v>
                </c:pt>
                <c:pt idx="30">
                  <c:v>7659.1000979999999</c:v>
                </c:pt>
                <c:pt idx="31">
                  <c:v>7667</c:v>
                </c:pt>
                <c:pt idx="32">
                  <c:v>7558.6000979999999</c:v>
                </c:pt>
                <c:pt idx="33">
                  <c:v>7577.5</c:v>
                </c:pt>
                <c:pt idx="34">
                  <c:v>7432.3999020000001</c:v>
                </c:pt>
                <c:pt idx="35">
                  <c:v>7277.7001950000003</c:v>
                </c:pt>
                <c:pt idx="36">
                  <c:v>7304</c:v>
                </c:pt>
                <c:pt idx="37">
                  <c:v>7490.2001950000003</c:v>
                </c:pt>
                <c:pt idx="38">
                  <c:v>7510.2001950000003</c:v>
                </c:pt>
                <c:pt idx="39">
                  <c:v>7318.5</c:v>
                </c:pt>
                <c:pt idx="40">
                  <c:v>6995.8999020000001</c:v>
                </c:pt>
                <c:pt idx="41">
                  <c:v>7049.7998049999997</c:v>
                </c:pt>
                <c:pt idx="42">
                  <c:v>6939.6000979999999</c:v>
                </c:pt>
                <c:pt idx="43">
                  <c:v>7094.1000979999999</c:v>
                </c:pt>
                <c:pt idx="44">
                  <c:v>7105.2998049999997</c:v>
                </c:pt>
                <c:pt idx="45">
                  <c:v>7013.8999020000001</c:v>
                </c:pt>
                <c:pt idx="46">
                  <c:v>6952.8999020000001</c:v>
                </c:pt>
                <c:pt idx="47">
                  <c:v>6980.2001950000003</c:v>
                </c:pt>
                <c:pt idx="48">
                  <c:v>6778.1000979999999</c:v>
                </c:pt>
                <c:pt idx="49">
                  <c:v>6845.2001950000003</c:v>
                </c:pt>
                <c:pt idx="50">
                  <c:v>6721.2001950000003</c:v>
                </c:pt>
                <c:pt idx="51">
                  <c:v>6734</c:v>
                </c:pt>
                <c:pt idx="52">
                  <c:v>6837.3999020000001</c:v>
                </c:pt>
                <c:pt idx="53">
                  <c:v>6918.2001950000003</c:v>
                </c:pt>
                <c:pt idx="54">
                  <c:v>6968.2998049999997</c:v>
                </c:pt>
                <c:pt idx="55">
                  <c:v>6809.2001950000003</c:v>
                </c:pt>
                <c:pt idx="56">
                  <c:v>7020.2001950000003</c:v>
                </c:pt>
                <c:pt idx="57">
                  <c:v>7071.2001950000003</c:v>
                </c:pt>
                <c:pt idx="58">
                  <c:v>7236.7001950000003</c:v>
                </c:pt>
                <c:pt idx="59">
                  <c:v>7178.6000979999999</c:v>
                </c:pt>
                <c:pt idx="60">
                  <c:v>7106.7001950000003</c:v>
                </c:pt>
                <c:pt idx="61">
                  <c:v>7104.2998049999997</c:v>
                </c:pt>
                <c:pt idx="62">
                  <c:v>7228.2998049999997</c:v>
                </c:pt>
                <c:pt idx="63">
                  <c:v>7207.6000979999999</c:v>
                </c:pt>
                <c:pt idx="64">
                  <c:v>7279.2001950000003</c:v>
                </c:pt>
                <c:pt idx="65">
                  <c:v>7446.8999020000001</c:v>
                </c:pt>
                <c:pt idx="66">
                  <c:v>7437.1000979999999</c:v>
                </c:pt>
                <c:pt idx="67">
                  <c:v>7459.8999020000001</c:v>
                </c:pt>
                <c:pt idx="68">
                  <c:v>7428.2001950000003</c:v>
                </c:pt>
                <c:pt idx="69">
                  <c:v>7380.6000979999999</c:v>
                </c:pt>
                <c:pt idx="70">
                  <c:v>7203.2998049999997</c:v>
                </c:pt>
                <c:pt idx="71">
                  <c:v>7348.6000979999999</c:v>
                </c:pt>
                <c:pt idx="72">
                  <c:v>7277.7001950000003</c:v>
                </c:pt>
                <c:pt idx="73">
                  <c:v>7161.7001950000003</c:v>
                </c:pt>
                <c:pt idx="74">
                  <c:v>7331.8999020000001</c:v>
                </c:pt>
                <c:pt idx="75">
                  <c:v>7345.7998049999997</c:v>
                </c:pt>
                <c:pt idx="76">
                  <c:v>7407.5</c:v>
                </c:pt>
                <c:pt idx="77">
                  <c:v>7425.6000979999999</c:v>
                </c:pt>
                <c:pt idx="78">
                  <c:v>7553.1000979999999</c:v>
                </c:pt>
                <c:pt idx="79">
                  <c:v>7506</c:v>
                </c:pt>
                <c:pt idx="80">
                  <c:v>7508.7001950000003</c:v>
                </c:pt>
                <c:pt idx="81">
                  <c:v>7549.1000979999999</c:v>
                </c:pt>
                <c:pt idx="82">
                  <c:v>7407.1000979999999</c:v>
                </c:pt>
                <c:pt idx="83">
                  <c:v>7253.8999020000001</c:v>
                </c:pt>
                <c:pt idx="84">
                  <c:v>7117.2001950000003</c:v>
                </c:pt>
                <c:pt idx="85">
                  <c:v>7095</c:v>
                </c:pt>
                <c:pt idx="86">
                  <c:v>7207.2001950000003</c:v>
                </c:pt>
                <c:pt idx="87">
                  <c:v>7282.2998049999997</c:v>
                </c:pt>
                <c:pt idx="88">
                  <c:v>7367.5</c:v>
                </c:pt>
                <c:pt idx="89">
                  <c:v>7344.8999020000001</c:v>
                </c:pt>
                <c:pt idx="90">
                  <c:v>7426.2001950000003</c:v>
                </c:pt>
                <c:pt idx="91">
                  <c:v>7155.3999020000001</c:v>
                </c:pt>
                <c:pt idx="92">
                  <c:v>7247.1000979999999</c:v>
                </c:pt>
                <c:pt idx="93">
                  <c:v>7150.6000979999999</c:v>
                </c:pt>
                <c:pt idx="94">
                  <c:v>7324.5</c:v>
                </c:pt>
                <c:pt idx="95">
                  <c:v>7302.3999020000001</c:v>
                </c:pt>
                <c:pt idx="96">
                  <c:v>7359.3999020000001</c:v>
                </c:pt>
                <c:pt idx="97">
                  <c:v>7302.8999020000001</c:v>
                </c:pt>
                <c:pt idx="98">
                  <c:v>7326.7998049999997</c:v>
                </c:pt>
                <c:pt idx="99">
                  <c:v>7346.5</c:v>
                </c:pt>
                <c:pt idx="100">
                  <c:v>7239.7001950000003</c:v>
                </c:pt>
                <c:pt idx="101">
                  <c:v>7353.3999020000001</c:v>
                </c:pt>
                <c:pt idx="102">
                  <c:v>7582.5</c:v>
                </c:pt>
                <c:pt idx="103">
                  <c:v>7644.8999020000001</c:v>
                </c:pt>
                <c:pt idx="104">
                  <c:v>7622.3999020000001</c:v>
                </c:pt>
                <c:pt idx="105">
                  <c:v>7587.8999020000001</c:v>
                </c:pt>
                <c:pt idx="106">
                  <c:v>7674.6000979999999</c:v>
                </c:pt>
                <c:pt idx="107">
                  <c:v>7586</c:v>
                </c:pt>
                <c:pt idx="108">
                  <c:v>7286</c:v>
                </c:pt>
                <c:pt idx="109">
                  <c:v>7466.7001950000003</c:v>
                </c:pt>
                <c:pt idx="110">
                  <c:v>7409.1000979999999</c:v>
                </c:pt>
                <c:pt idx="111">
                  <c:v>7403.8999020000001</c:v>
                </c:pt>
                <c:pt idx="112">
                  <c:v>6580.6000979999999</c:v>
                </c:pt>
                <c:pt idx="113">
                  <c:v>6462.6000979999999</c:v>
                </c:pt>
                <c:pt idx="114">
                  <c:v>5366.1000979999999</c:v>
                </c:pt>
                <c:pt idx="115">
                  <c:v>5190.7998049999997</c:v>
                </c:pt>
                <c:pt idx="116">
                  <c:v>5510.2998049999997</c:v>
                </c:pt>
                <c:pt idx="117">
                  <c:v>5415.5</c:v>
                </c:pt>
                <c:pt idx="118">
                  <c:v>5842.7001950000003</c:v>
                </c:pt>
                <c:pt idx="119">
                  <c:v>5787</c:v>
                </c:pt>
                <c:pt idx="120">
                  <c:v>5752.2001950000003</c:v>
                </c:pt>
                <c:pt idx="121">
                  <c:v>5763.1000979999999</c:v>
                </c:pt>
                <c:pt idx="122">
                  <c:v>5936</c:v>
                </c:pt>
                <c:pt idx="123">
                  <c:v>5799.7998049999997</c:v>
                </c:pt>
                <c:pt idx="124">
                  <c:v>5993.2998049999997</c:v>
                </c:pt>
                <c:pt idx="125">
                  <c:v>6076.6000979999999</c:v>
                </c:pt>
                <c:pt idx="126">
                  <c:v>6484.2998049999997</c:v>
                </c:pt>
                <c:pt idx="127">
                  <c:v>6105.2001950000003</c:v>
                </c:pt>
                <c:pt idx="128">
                  <c:v>6292.6000979999999</c:v>
                </c:pt>
                <c:pt idx="129">
                  <c:v>6159.2998049999997</c:v>
                </c:pt>
                <c:pt idx="130">
                  <c:v>6157.2998049999997</c:v>
                </c:pt>
                <c:pt idx="131">
                  <c:v>6095.3999020000001</c:v>
                </c:pt>
                <c:pt idx="132">
                  <c:v>6290.2998049999997</c:v>
                </c:pt>
                <c:pt idx="133">
                  <c:v>6123.7998049999997</c:v>
                </c:pt>
                <c:pt idx="134">
                  <c:v>5897.7998049999997</c:v>
                </c:pt>
                <c:pt idx="135">
                  <c:v>6032.2001950000003</c:v>
                </c:pt>
                <c:pt idx="136">
                  <c:v>6090</c:v>
                </c:pt>
                <c:pt idx="137">
                  <c:v>6076.6000979999999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CC-415A-9214-6426FE770C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dateAx>
        <c:axId val="235618400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18000"/>
        <c:auto val="1"/>
        <c:lblOffset val="100"/>
        <c:baseTimeUnit val="days"/>
        <c:majorUnit val="1"/>
        <c:majorTimeUnit val="years"/>
        <c:minorUnit val="3"/>
        <c:minorTimeUnit val="months"/>
      </c:dateAx>
      <c:valAx>
        <c:axId val="1"/>
        <c:scaling>
          <c:orientation val="minMax"/>
          <c:min val="18000"/>
        </c:scaling>
        <c:delete val="0"/>
        <c:axPos val="l"/>
        <c:numFmt formatCode="#\ ##0" sourceLinked="0"/>
        <c:majorTickMark val="out"/>
        <c:minorTickMark val="none"/>
        <c:tickLblPos val="nextTo"/>
        <c:spPr>
          <a:ln w="31750">
            <a:solidFill>
              <a:srgbClr val="0000FF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35618400"/>
        <c:crosses val="autoZero"/>
        <c:crossBetween val="midCat"/>
      </c:valAx>
      <c:dateAx>
        <c:axId val="3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4"/>
        <c:crosses val="autoZero"/>
        <c:auto val="1"/>
        <c:lblOffset val="100"/>
        <c:baseTimeUnit val="days"/>
      </c:dateAx>
      <c:valAx>
        <c:axId val="4"/>
        <c:scaling>
          <c:orientation val="minMax"/>
          <c:max val="8500"/>
          <c:min val="500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ln w="31750">
            <a:solidFill>
              <a:srgbClr val="FF0000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"/>
        <c:crosses val="max"/>
        <c:crossBetween val="midCat"/>
      </c:valAx>
      <c:spPr>
        <a:solidFill>
          <a:srgbClr val="FFFFFF"/>
        </a:solidFill>
        <a:ln w="3743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167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67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677494348456508"/>
          <c:y val="0.6438944535039175"/>
          <c:w val="0.24281609195402298"/>
          <c:h val="0.14814814814814814"/>
        </c:manualLayout>
      </c:layout>
      <c:overlay val="0"/>
      <c:spPr>
        <a:solidFill>
          <a:srgbClr val="FFFFDD"/>
        </a:solidFill>
        <a:ln w="37439">
          <a:solidFill>
            <a:srgbClr val="800080"/>
          </a:solidFill>
          <a:prstDash val="solid"/>
        </a:ln>
      </c:spPr>
      <c:txPr>
        <a:bodyPr/>
        <a:lstStyle/>
        <a:p>
          <a:pPr>
            <a:defRPr sz="2167" b="0" i="0" u="none" strike="noStrike" baseline="0">
              <a:solidFill>
                <a:srgbClr val="EAEBF4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948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E0572AF-6272-4D61-92A3-B7142431CEF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A1D8F98-77BF-485A-99AA-93D9A147F1D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A7B1D95-B11C-4E0E-97B2-DFEC91B6608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7400" y="762000"/>
            <a:ext cx="52832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2AE516C-601C-464A-B57D-7B1D55C9E7B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8200"/>
            <a:ext cx="502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BF304F2-3258-4491-A99F-5DBF47E7C5D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68968904-ABA3-4FAA-85FB-B46F42405A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F15115C-381E-4826-9654-E08011E2499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24B3FBB-CE44-451E-9A21-C229607C54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E6C8442-8553-4F3A-80F9-FE59E8E1C8FD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95925C3-E9E2-4D5B-8CE8-9BEBF770CC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BF978BB0-20B5-4A03-8DA5-746825E55A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5ED8F2-78E7-4C37-B672-217A8D45BE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AC01D1-037D-4DEA-8CB8-CDB30B2BF8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992DFC-A6AF-4260-BB23-CDAAB596FA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62A1CF-40DA-491F-9D06-B85B062B078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903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EDCEDE-496D-4D71-B9AE-A9AB71FE47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7E738A-92A1-4E8A-86B8-8C7CCBC0CA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A3D038-D354-4B71-9854-0DA263D371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73910D-910F-4A48-AD53-A8BB3849A7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1011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E8BAAC0-DCFB-42FA-9D6C-C92996AAF3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63C622-3253-4350-9957-05DAA3C0B0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994610-1C05-4F9F-B5DE-22B60DEF84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EF418-9CC8-4BDB-95E6-717B5C5E6F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4606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F23C27-C9F8-40F1-931F-E4A3A96D75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3CA655-A538-4AFE-A279-47C65EF5F1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2CFCAD-D064-479C-BA5F-7DAB99CADB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B85CDB-45D8-4AF1-91A9-B10049C468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6835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5D86A0-C3BA-4976-BDAD-CEE69D8E3F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2F3A43-E120-493C-BAE4-0EC8010360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F58456-367B-480C-BF08-084CF078BE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6E956B-62C4-4627-BF45-21C974D57A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219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C17E5A-EFE2-49CC-A800-AEC68175A0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801678-0290-4465-ADC7-61BFAEA46E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D8864F-8386-4C5C-AD7C-43F1DFD237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12B221-4FE2-4BB3-988D-0EC910CC80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309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A4DC955-0BF3-4BA7-9DAC-C266A4DBDC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8EAC1A0-8E0C-4D22-9AED-85953D3582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734AC24-E11B-4CBA-9417-6B82D902A2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803EA-951A-4F5B-A5AE-0779098068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167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C07B519-13F4-4FD3-8B29-7E47EC7B1B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0D585B9-574A-405B-A7BC-F7C575D51D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6E2E5D0-7347-40EC-BF43-D312FE3038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F6C4C4-B6C6-43A8-9099-E82934024C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953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7BF02E2-4FBB-45E7-BED5-38BF41D748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F945E5-5E08-48DD-92E2-A3EDD11CF0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38BE09-202D-400B-B412-A2CB811AF4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9DF37-7A12-4C2C-A021-6CB4BF72541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777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E1F1AC-D650-43D5-9ADA-8B04A9AF83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EB1A35-42D7-4CE6-A610-925F03CDA8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86EAC6-3AFF-44D6-8027-1D39DDE289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C9320E-56C6-4C82-B3DC-309DFB208B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041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F9E8AF-A873-4EA3-AAE5-D0041F3174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57B848-8515-442D-B8F8-BA46B1C7F8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791086-25F1-4BDD-8A8C-A8E22AE920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0FDCD2-5460-4CA7-83CE-852664C82D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019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7073F27-95DD-4E4B-ACB3-67A8548397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EE55CE5-D31D-4DF4-B629-92D98EDD1F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01A4E17-AD99-4EAE-80CF-85A0AB589C8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5D1604E-3295-4F8F-B83B-EC3B56D57F8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BCCFFC-3AA3-4F46-B9A8-AD7CE29637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EB1188-8987-4AE8-8FE1-B446C1B5E39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314282B7-1C94-4811-8A6B-5FDCAB6E0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649394"/>
              </p:ext>
            </p:extLst>
          </p:nvPr>
        </p:nvGraphicFramePr>
        <p:xfrm>
          <a:off x="0" y="-28408"/>
          <a:ext cx="9944115" cy="6480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60" name="Text Box 3">
            <a:extLst>
              <a:ext uri="{FF2B5EF4-FFF2-40B4-BE49-F238E27FC236}">
                <a16:creationId xmlns:a16="http://schemas.microsoft.com/office/drawing/2014/main" id="{DCA6A68E-ADA1-4F4F-86AE-D64E6A357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8888"/>
            <a:ext cx="9906000" cy="492443"/>
          </a:xfrm>
          <a:prstGeom prst="rect">
            <a:avLst/>
          </a:prstGeom>
          <a:noFill/>
          <a:ln>
            <a:noFill/>
          </a:ln>
          <a:effectLst>
            <a:outerShdw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altLang="en-US" sz="2600" dirty="0">
                <a:latin typeface="Arial" panose="020B0604020202020204" pitchFamily="34" charset="0"/>
              </a:rPr>
              <a:t>Stock market prices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4</Words>
  <Application>Microsoft Office PowerPoint</Application>
  <PresentationFormat>A4 Paper (210x297 mm)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61</cp:revision>
  <dcterms:created xsi:type="dcterms:W3CDTF">2006-01-02T19:55:39Z</dcterms:created>
  <dcterms:modified xsi:type="dcterms:W3CDTF">2020-08-19T18:01:39Z</dcterms:modified>
</cp:coreProperties>
</file>