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6600"/>
    <a:srgbClr val="0000CC"/>
    <a:srgbClr val="E2E2F5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67" autoAdjust="0"/>
    <p:restoredTop sz="90929"/>
  </p:normalViewPr>
  <p:slideViewPr>
    <p:cSldViewPr snapToGrid="0">
      <p:cViewPr varScale="1">
        <p:scale>
          <a:sx n="78" d="100"/>
          <a:sy n="78" d="100"/>
        </p:scale>
        <p:origin x="466" y="2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036860496716056E-2"/>
          <c:y val="2.2795243637008585E-2"/>
          <c:w val="0.80611091508951349"/>
          <c:h val="0.88627745322260687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Dollar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Sheet1!$A$2:$A$758</c:f>
              <c:strCache>
                <c:ptCount val="721"/>
                <c:pt idx="0">
                  <c:v>Jan</c:v>
                </c:pt>
                <c:pt idx="20">
                  <c:v>Feb</c:v>
                </c:pt>
                <c:pt idx="40">
                  <c:v>Mar</c:v>
                </c:pt>
                <c:pt idx="60">
                  <c:v>Apr</c:v>
                </c:pt>
                <c:pt idx="80">
                  <c:v>May</c:v>
                </c:pt>
                <c:pt idx="100">
                  <c:v>Jun</c:v>
                </c:pt>
                <c:pt idx="120">
                  <c:v>Jul</c:v>
                </c:pt>
                <c:pt idx="140">
                  <c:v>Aug</c:v>
                </c:pt>
                <c:pt idx="160">
                  <c:v>Sep</c:v>
                </c:pt>
                <c:pt idx="180">
                  <c:v>Oct</c:v>
                </c:pt>
                <c:pt idx="200">
                  <c:v>Nov</c:v>
                </c:pt>
                <c:pt idx="220">
                  <c:v>Dec</c:v>
                </c:pt>
                <c:pt idx="240">
                  <c:v>Jan</c:v>
                </c:pt>
                <c:pt idx="260">
                  <c:v>Feb</c:v>
                </c:pt>
                <c:pt idx="280">
                  <c:v>Mar</c:v>
                </c:pt>
                <c:pt idx="300">
                  <c:v>Apr</c:v>
                </c:pt>
                <c:pt idx="320">
                  <c:v>May</c:v>
                </c:pt>
                <c:pt idx="340">
                  <c:v>Jun</c:v>
                </c:pt>
                <c:pt idx="360">
                  <c:v>Jul</c:v>
                </c:pt>
                <c:pt idx="380">
                  <c:v>Aug</c:v>
                </c:pt>
                <c:pt idx="400">
                  <c:v>Sep</c:v>
                </c:pt>
                <c:pt idx="420">
                  <c:v>Oct</c:v>
                </c:pt>
                <c:pt idx="440">
                  <c:v>Nov</c:v>
                </c:pt>
                <c:pt idx="460">
                  <c:v>Dec</c:v>
                </c:pt>
                <c:pt idx="480">
                  <c:v>Jan</c:v>
                </c:pt>
                <c:pt idx="540">
                  <c:v>Apr</c:v>
                </c:pt>
                <c:pt idx="600">
                  <c:v>Jul</c:v>
                </c:pt>
                <c:pt idx="660">
                  <c:v>Oct</c:v>
                </c:pt>
                <c:pt idx="720">
                  <c:v>Jan</c:v>
                </c:pt>
              </c:strCache>
            </c:strRef>
          </c:cat>
          <c:val>
            <c:numRef>
              <c:f>Sheet1!$B$2:$B$758</c:f>
              <c:numCache>
                <c:formatCode>General</c:formatCode>
                <c:ptCount val="757"/>
                <c:pt idx="0">
                  <c:v>1.5387999999999999</c:v>
                </c:pt>
                <c:pt idx="1">
                  <c:v>1.524</c:v>
                </c:pt>
                <c:pt idx="2">
                  <c:v>1.5169999999999999</c:v>
                </c:pt>
                <c:pt idx="3">
                  <c:v>1.5063</c:v>
                </c:pt>
                <c:pt idx="4">
                  <c:v>1.5082</c:v>
                </c:pt>
                <c:pt idx="5">
                  <c:v>1.5147999999999999</c:v>
                </c:pt>
                <c:pt idx="6">
                  <c:v>1.5137</c:v>
                </c:pt>
                <c:pt idx="7">
                  <c:v>1.5176000000000001</c:v>
                </c:pt>
                <c:pt idx="8">
                  <c:v>1.5213000000000001</c:v>
                </c:pt>
                <c:pt idx="9">
                  <c:v>1.5167999999999999</c:v>
                </c:pt>
                <c:pt idx="10">
                  <c:v>1.5113000000000001</c:v>
                </c:pt>
                <c:pt idx="11">
                  <c:v>1.5158</c:v>
                </c:pt>
                <c:pt idx="12">
                  <c:v>1.5195000000000001</c:v>
                </c:pt>
                <c:pt idx="13">
                  <c:v>1.5116000000000001</c:v>
                </c:pt>
                <c:pt idx="14">
                  <c:v>1.5085999999999999</c:v>
                </c:pt>
                <c:pt idx="15">
                  <c:v>1.5025999999999999</c:v>
                </c:pt>
                <c:pt idx="16">
                  <c:v>1.5051000000000001</c:v>
                </c:pt>
                <c:pt idx="17">
                  <c:v>1.5205</c:v>
                </c:pt>
                <c:pt idx="18">
                  <c:v>1.5179</c:v>
                </c:pt>
                <c:pt idx="19">
                  <c:v>1.5077</c:v>
                </c:pt>
                <c:pt idx="20">
                  <c:v>1.5035000000000001</c:v>
                </c:pt>
                <c:pt idx="21">
                  <c:v>1.5114000000000001</c:v>
                </c:pt>
                <c:pt idx="22">
                  <c:v>1.5215000000000001</c:v>
                </c:pt>
                <c:pt idx="23">
                  <c:v>1.5286</c:v>
                </c:pt>
                <c:pt idx="24">
                  <c:v>1.5268999999999999</c:v>
                </c:pt>
                <c:pt idx="25">
                  <c:v>1.524</c:v>
                </c:pt>
                <c:pt idx="26">
                  <c:v>1.526</c:v>
                </c:pt>
                <c:pt idx="27">
                  <c:v>1.5266</c:v>
                </c:pt>
                <c:pt idx="28">
                  <c:v>1.5363</c:v>
                </c:pt>
                <c:pt idx="29">
                  <c:v>1.5392999999999999</c:v>
                </c:pt>
                <c:pt idx="30">
                  <c:v>1.5379</c:v>
                </c:pt>
                <c:pt idx="31">
                  <c:v>1.5336000000000001</c:v>
                </c:pt>
                <c:pt idx="32">
                  <c:v>1.5447</c:v>
                </c:pt>
                <c:pt idx="33">
                  <c:v>1.5439000000000001</c:v>
                </c:pt>
                <c:pt idx="34">
                  <c:v>1.5374000000000001</c:v>
                </c:pt>
                <c:pt idx="35">
                  <c:v>1.5448999999999999</c:v>
                </c:pt>
                <c:pt idx="36">
                  <c:v>1.5459000000000001</c:v>
                </c:pt>
                <c:pt idx="37">
                  <c:v>1.5488</c:v>
                </c:pt>
                <c:pt idx="38">
                  <c:v>1.5409999999999999</c:v>
                </c:pt>
                <c:pt idx="39">
                  <c:v>1.5450999999999999</c:v>
                </c:pt>
                <c:pt idx="40">
                  <c:v>1.5362</c:v>
                </c:pt>
                <c:pt idx="41">
                  <c:v>1.5371999999999999</c:v>
                </c:pt>
                <c:pt idx="42">
                  <c:v>1.5268999999999999</c:v>
                </c:pt>
                <c:pt idx="43">
                  <c:v>1.5237000000000001</c:v>
                </c:pt>
                <c:pt idx="44">
                  <c:v>1.5061</c:v>
                </c:pt>
                <c:pt idx="45">
                  <c:v>1.5096000000000001</c:v>
                </c:pt>
                <c:pt idx="46">
                  <c:v>1.5085</c:v>
                </c:pt>
                <c:pt idx="47">
                  <c:v>1.4944999999999999</c:v>
                </c:pt>
                <c:pt idx="48">
                  <c:v>1.4904999999999999</c:v>
                </c:pt>
                <c:pt idx="49">
                  <c:v>1.4755</c:v>
                </c:pt>
                <c:pt idx="50">
                  <c:v>1.48</c:v>
                </c:pt>
                <c:pt idx="51">
                  <c:v>1.4742999999999999</c:v>
                </c:pt>
                <c:pt idx="52">
                  <c:v>1.4685999999999999</c:v>
                </c:pt>
                <c:pt idx="53">
                  <c:v>1.4726999999999999</c:v>
                </c:pt>
                <c:pt idx="54">
                  <c:v>1.4922</c:v>
                </c:pt>
                <c:pt idx="55">
                  <c:v>1.4936</c:v>
                </c:pt>
                <c:pt idx="56">
                  <c:v>1.4867999999999999</c:v>
                </c:pt>
                <c:pt idx="57">
                  <c:v>1.4878</c:v>
                </c:pt>
                <c:pt idx="58">
                  <c:v>1.4805999999999999</c:v>
                </c:pt>
                <c:pt idx="59">
                  <c:v>1.4846999999999999</c:v>
                </c:pt>
                <c:pt idx="60">
                  <c:v>1.4816</c:v>
                </c:pt>
                <c:pt idx="61">
                  <c:v>1.4827999999999999</c:v>
                </c:pt>
                <c:pt idx="62">
                  <c:v>1.4867999999999999</c:v>
                </c:pt>
                <c:pt idx="63">
                  <c:v>1.4923999999999999</c:v>
                </c:pt>
                <c:pt idx="64">
                  <c:v>1.4737</c:v>
                </c:pt>
                <c:pt idx="65">
                  <c:v>1.4651000000000001</c:v>
                </c:pt>
                <c:pt idx="66">
                  <c:v>1.4641999999999999</c:v>
                </c:pt>
                <c:pt idx="67">
                  <c:v>1.4790000000000001</c:v>
                </c:pt>
                <c:pt idx="68">
                  <c:v>1.4765999999999999</c:v>
                </c:pt>
                <c:pt idx="69">
                  <c:v>1.4899</c:v>
                </c:pt>
                <c:pt idx="70">
                  <c:v>1.4961</c:v>
                </c:pt>
                <c:pt idx="71">
                  <c:v>1.4915</c:v>
                </c:pt>
                <c:pt idx="72">
                  <c:v>1.4933000000000001</c:v>
                </c:pt>
                <c:pt idx="73">
                  <c:v>1.5036</c:v>
                </c:pt>
                <c:pt idx="74">
                  <c:v>1.5054000000000001</c:v>
                </c:pt>
                <c:pt idx="75">
                  <c:v>1.5165</c:v>
                </c:pt>
                <c:pt idx="76">
                  <c:v>1.5210999999999999</c:v>
                </c:pt>
                <c:pt idx="77">
                  <c:v>1.5324</c:v>
                </c:pt>
                <c:pt idx="78">
                  <c:v>1.5454000000000001</c:v>
                </c:pt>
                <c:pt idx="79">
                  <c:v>1.5367999999999999</c:v>
                </c:pt>
                <c:pt idx="80">
                  <c:v>1.5177</c:v>
                </c:pt>
                <c:pt idx="81">
                  <c:v>1.5193000000000001</c:v>
                </c:pt>
                <c:pt idx="82">
                  <c:v>1.5247999999999999</c:v>
                </c:pt>
                <c:pt idx="83">
                  <c:v>1.52</c:v>
                </c:pt>
                <c:pt idx="84">
                  <c:v>1.5422</c:v>
                </c:pt>
                <c:pt idx="85">
                  <c:v>1.5562</c:v>
                </c:pt>
                <c:pt idx="86">
                  <c:v>1.5663</c:v>
                </c:pt>
                <c:pt idx="87">
                  <c:v>1.5729</c:v>
                </c:pt>
                <c:pt idx="88">
                  <c:v>1.5759000000000001</c:v>
                </c:pt>
                <c:pt idx="89">
                  <c:v>1.5789</c:v>
                </c:pt>
                <c:pt idx="90">
                  <c:v>1.5682</c:v>
                </c:pt>
                <c:pt idx="91">
                  <c:v>1.5507</c:v>
                </c:pt>
                <c:pt idx="92">
                  <c:v>1.5556000000000001</c:v>
                </c:pt>
                <c:pt idx="93">
                  <c:v>1.5666</c:v>
                </c:pt>
                <c:pt idx="94">
                  <c:v>1.5501</c:v>
                </c:pt>
                <c:pt idx="95">
                  <c:v>1.5384</c:v>
                </c:pt>
                <c:pt idx="96">
                  <c:v>1.5331999999999999</c:v>
                </c:pt>
                <c:pt idx="97">
                  <c:v>1.5291999999999999</c:v>
                </c:pt>
                <c:pt idx="98">
                  <c:v>1.5261</c:v>
                </c:pt>
                <c:pt idx="99">
                  <c:v>1.5261</c:v>
                </c:pt>
                <c:pt idx="100">
                  <c:v>1.5206999999999999</c:v>
                </c:pt>
                <c:pt idx="101">
                  <c:v>1.5328999999999999</c:v>
                </c:pt>
                <c:pt idx="102">
                  <c:v>1.5330999999999999</c:v>
                </c:pt>
                <c:pt idx="103">
                  <c:v>1.5365</c:v>
                </c:pt>
                <c:pt idx="104">
                  <c:v>1.5241</c:v>
                </c:pt>
                <c:pt idx="105">
                  <c:v>1.5274000000000001</c:v>
                </c:pt>
                <c:pt idx="106">
                  <c:v>1.5317000000000001</c:v>
                </c:pt>
                <c:pt idx="107">
                  <c:v>1.5541</c:v>
                </c:pt>
                <c:pt idx="108">
                  <c:v>1.5492999999999999</c:v>
                </c:pt>
                <c:pt idx="109">
                  <c:v>1.5568</c:v>
                </c:pt>
                <c:pt idx="110">
                  <c:v>1.5542</c:v>
                </c:pt>
                <c:pt idx="111">
                  <c:v>1.5627</c:v>
                </c:pt>
                <c:pt idx="112">
                  <c:v>1.571</c:v>
                </c:pt>
                <c:pt idx="113">
                  <c:v>1.5881000000000001</c:v>
                </c:pt>
                <c:pt idx="114">
                  <c:v>1.5884</c:v>
                </c:pt>
                <c:pt idx="115">
                  <c:v>1.5819000000000001</c:v>
                </c:pt>
                <c:pt idx="116">
                  <c:v>1.5729</c:v>
                </c:pt>
                <c:pt idx="117">
                  <c:v>1.5720000000000001</c:v>
                </c:pt>
                <c:pt idx="118">
                  <c:v>1.5729</c:v>
                </c:pt>
                <c:pt idx="119">
                  <c:v>1.5744</c:v>
                </c:pt>
                <c:pt idx="120">
                  <c:v>1.5632999999999999</c:v>
                </c:pt>
                <c:pt idx="121">
                  <c:v>1.5605</c:v>
                </c:pt>
                <c:pt idx="122">
                  <c:v>1.5605</c:v>
                </c:pt>
                <c:pt idx="123">
                  <c:v>1.5602</c:v>
                </c:pt>
                <c:pt idx="124">
                  <c:v>1.5419</c:v>
                </c:pt>
                <c:pt idx="125">
                  <c:v>1.5353000000000001</c:v>
                </c:pt>
                <c:pt idx="126">
                  <c:v>1.5387</c:v>
                </c:pt>
                <c:pt idx="127">
                  <c:v>1.5508</c:v>
                </c:pt>
                <c:pt idx="128">
                  <c:v>1.5526</c:v>
                </c:pt>
                <c:pt idx="129">
                  <c:v>1.5569999999999999</c:v>
                </c:pt>
                <c:pt idx="130">
                  <c:v>1.5616000000000001</c:v>
                </c:pt>
                <c:pt idx="131">
                  <c:v>1.5632999999999999</c:v>
                </c:pt>
                <c:pt idx="132">
                  <c:v>1.5591999999999999</c:v>
                </c:pt>
                <c:pt idx="133">
                  <c:v>1.5561</c:v>
                </c:pt>
                <c:pt idx="134">
                  <c:v>1.5630999999999999</c:v>
                </c:pt>
                <c:pt idx="135">
                  <c:v>1.5528</c:v>
                </c:pt>
                <c:pt idx="136">
                  <c:v>1.5505</c:v>
                </c:pt>
                <c:pt idx="137">
                  <c:v>1.5580000000000001</c:v>
                </c:pt>
                <c:pt idx="138">
                  <c:v>1.5649999999999999</c:v>
                </c:pt>
                <c:pt idx="139">
                  <c:v>1.5609</c:v>
                </c:pt>
                <c:pt idx="140">
                  <c:v>1.5619000000000001</c:v>
                </c:pt>
                <c:pt idx="141">
                  <c:v>1.5598000000000001</c:v>
                </c:pt>
                <c:pt idx="142">
                  <c:v>1.5606</c:v>
                </c:pt>
                <c:pt idx="143">
                  <c:v>1.5503</c:v>
                </c:pt>
                <c:pt idx="144">
                  <c:v>1.5470999999999999</c:v>
                </c:pt>
                <c:pt idx="145">
                  <c:v>1.5544</c:v>
                </c:pt>
                <c:pt idx="146">
                  <c:v>1.5569</c:v>
                </c:pt>
                <c:pt idx="147">
                  <c:v>1.5638000000000001</c:v>
                </c:pt>
                <c:pt idx="148">
                  <c:v>1.5584</c:v>
                </c:pt>
                <c:pt idx="149">
                  <c:v>1.5607</c:v>
                </c:pt>
                <c:pt idx="150">
                  <c:v>1.5599000000000001</c:v>
                </c:pt>
                <c:pt idx="151">
                  <c:v>1.5652999999999999</c:v>
                </c:pt>
                <c:pt idx="152">
                  <c:v>1.5641</c:v>
                </c:pt>
                <c:pt idx="153">
                  <c:v>1.5663</c:v>
                </c:pt>
                <c:pt idx="154">
                  <c:v>1.5669999999999999</c:v>
                </c:pt>
                <c:pt idx="155">
                  <c:v>1.5738000000000001</c:v>
                </c:pt>
                <c:pt idx="156">
                  <c:v>1.5697000000000001</c:v>
                </c:pt>
                <c:pt idx="157">
                  <c:v>1.5541</c:v>
                </c:pt>
                <c:pt idx="158">
                  <c:v>1.5373000000000001</c:v>
                </c:pt>
                <c:pt idx="159">
                  <c:v>1.5354000000000001</c:v>
                </c:pt>
                <c:pt idx="160">
                  <c:v>1.5325</c:v>
                </c:pt>
                <c:pt idx="161">
                  <c:v>1.5293000000000001</c:v>
                </c:pt>
                <c:pt idx="162">
                  <c:v>1.5227999999999999</c:v>
                </c:pt>
                <c:pt idx="163">
                  <c:v>1.5174000000000001</c:v>
                </c:pt>
                <c:pt idx="164">
                  <c:v>1.5266999999999999</c:v>
                </c:pt>
                <c:pt idx="165">
                  <c:v>1.5359</c:v>
                </c:pt>
                <c:pt idx="166">
                  <c:v>1.5367999999999999</c:v>
                </c:pt>
                <c:pt idx="167">
                  <c:v>1.5428999999999999</c:v>
                </c:pt>
                <c:pt idx="168">
                  <c:v>1.5402</c:v>
                </c:pt>
                <c:pt idx="169">
                  <c:v>1.5383</c:v>
                </c:pt>
                <c:pt idx="170">
                  <c:v>1.5357000000000001</c:v>
                </c:pt>
                <c:pt idx="171">
                  <c:v>1.5516000000000001</c:v>
                </c:pt>
                <c:pt idx="172">
                  <c:v>1.552</c:v>
                </c:pt>
                <c:pt idx="173">
                  <c:v>1.5585</c:v>
                </c:pt>
                <c:pt idx="174">
                  <c:v>1.5484</c:v>
                </c:pt>
                <c:pt idx="175">
                  <c:v>1.5344</c:v>
                </c:pt>
                <c:pt idx="176">
                  <c:v>1.5174000000000001</c:v>
                </c:pt>
                <c:pt idx="177">
                  <c:v>1.5175000000000001</c:v>
                </c:pt>
                <c:pt idx="178">
                  <c:v>1.5138</c:v>
                </c:pt>
                <c:pt idx="179">
                  <c:v>1.5146999999999999</c:v>
                </c:pt>
                <c:pt idx="180">
                  <c:v>1.5155000000000001</c:v>
                </c:pt>
                <c:pt idx="181">
                  <c:v>1.52</c:v>
                </c:pt>
                <c:pt idx="182">
                  <c:v>1.5179</c:v>
                </c:pt>
                <c:pt idx="183">
                  <c:v>1.5212000000000001</c:v>
                </c:pt>
                <c:pt idx="184">
                  <c:v>1.5313000000000001</c:v>
                </c:pt>
                <c:pt idx="185">
                  <c:v>1.5295000000000001</c:v>
                </c:pt>
                <c:pt idx="186">
                  <c:v>1.5307999999999999</c:v>
                </c:pt>
                <c:pt idx="187">
                  <c:v>1.5343</c:v>
                </c:pt>
                <c:pt idx="188">
                  <c:v>1.5224</c:v>
                </c:pt>
                <c:pt idx="189">
                  <c:v>1.5436000000000001</c:v>
                </c:pt>
                <c:pt idx="190">
                  <c:v>1.5459000000000001</c:v>
                </c:pt>
                <c:pt idx="191">
                  <c:v>1.5446</c:v>
                </c:pt>
                <c:pt idx="192">
                  <c:v>1.548</c:v>
                </c:pt>
                <c:pt idx="193">
                  <c:v>1.5410999999999999</c:v>
                </c:pt>
                <c:pt idx="194">
                  <c:v>1.5351999999999999</c:v>
                </c:pt>
                <c:pt idx="195">
                  <c:v>1.5361</c:v>
                </c:pt>
                <c:pt idx="196">
                  <c:v>1.5311999999999999</c:v>
                </c:pt>
                <c:pt idx="197">
                  <c:v>1.532</c:v>
                </c:pt>
                <c:pt idx="198">
                  <c:v>1.5294000000000001</c:v>
                </c:pt>
                <c:pt idx="199">
                  <c:v>1.5443</c:v>
                </c:pt>
                <c:pt idx="200">
                  <c:v>1.5427999999999999</c:v>
                </c:pt>
                <c:pt idx="201">
                  <c:v>1.5399</c:v>
                </c:pt>
                <c:pt idx="202">
                  <c:v>1.5384</c:v>
                </c:pt>
                <c:pt idx="203">
                  <c:v>1.5249999999999999</c:v>
                </c:pt>
                <c:pt idx="204">
                  <c:v>1.5077</c:v>
                </c:pt>
                <c:pt idx="205">
                  <c:v>1.5107999999999999</c:v>
                </c:pt>
                <c:pt idx="206">
                  <c:v>1.5109999999999999</c:v>
                </c:pt>
                <c:pt idx="207">
                  <c:v>1.5201</c:v>
                </c:pt>
                <c:pt idx="208">
                  <c:v>1.5194000000000001</c:v>
                </c:pt>
                <c:pt idx="209">
                  <c:v>1.5196000000000001</c:v>
                </c:pt>
                <c:pt idx="210">
                  <c:v>1.5198</c:v>
                </c:pt>
                <c:pt idx="211">
                  <c:v>1.5217000000000001</c:v>
                </c:pt>
                <c:pt idx="212">
                  <c:v>1.5295000000000001</c:v>
                </c:pt>
                <c:pt idx="213">
                  <c:v>1.5217000000000001</c:v>
                </c:pt>
                <c:pt idx="214">
                  <c:v>1.5130999999999999</c:v>
                </c:pt>
                <c:pt idx="215">
                  <c:v>1.5068999999999999</c:v>
                </c:pt>
                <c:pt idx="216">
                  <c:v>1.5067999999999999</c:v>
                </c:pt>
                <c:pt idx="217">
                  <c:v>1.5125999999999999</c:v>
                </c:pt>
                <c:pt idx="218">
                  <c:v>1.5053000000000001</c:v>
                </c:pt>
                <c:pt idx="219">
                  <c:v>1.5053000000000001</c:v>
                </c:pt>
                <c:pt idx="220">
                  <c:v>1.5054000000000001</c:v>
                </c:pt>
                <c:pt idx="221">
                  <c:v>1.4942</c:v>
                </c:pt>
                <c:pt idx="222">
                  <c:v>1.5036</c:v>
                </c:pt>
                <c:pt idx="223">
                  <c:v>1.5101</c:v>
                </c:pt>
                <c:pt idx="224">
                  <c:v>1.5071000000000001</c:v>
                </c:pt>
                <c:pt idx="225">
                  <c:v>1.4984</c:v>
                </c:pt>
                <c:pt idx="226">
                  <c:v>1.5182</c:v>
                </c:pt>
                <c:pt idx="227">
                  <c:v>1.5163</c:v>
                </c:pt>
                <c:pt idx="228">
                  <c:v>1.5210999999999999</c:v>
                </c:pt>
                <c:pt idx="229">
                  <c:v>1.5116000000000001</c:v>
                </c:pt>
                <c:pt idx="230">
                  <c:v>1.5047999999999999</c:v>
                </c:pt>
                <c:pt idx="231">
                  <c:v>1.5004999999999999</c:v>
                </c:pt>
                <c:pt idx="232">
                  <c:v>1.4882</c:v>
                </c:pt>
                <c:pt idx="233">
                  <c:v>1.4893000000000001</c:v>
                </c:pt>
                <c:pt idx="234">
                  <c:v>1.4824999999999999</c:v>
                </c:pt>
                <c:pt idx="235">
                  <c:v>1.4867999999999999</c:v>
                </c:pt>
                <c:pt idx="236">
                  <c:v>1.4921</c:v>
                </c:pt>
                <c:pt idx="237">
                  <c:v>1.4795</c:v>
                </c:pt>
                <c:pt idx="238">
                  <c:v>1.4833000000000001</c:v>
                </c:pt>
                <c:pt idx="239">
                  <c:v>1.4819</c:v>
                </c:pt>
                <c:pt idx="240">
                  <c:v>1.4689000000000001</c:v>
                </c:pt>
                <c:pt idx="241">
                  <c:v>1.4646999999999999</c:v>
                </c:pt>
                <c:pt idx="242">
                  <c:v>1.4607000000000001</c:v>
                </c:pt>
                <c:pt idx="243">
                  <c:v>1.4565999999999999</c:v>
                </c:pt>
                <c:pt idx="244">
                  <c:v>1.454</c:v>
                </c:pt>
                <c:pt idx="245">
                  <c:v>1.4531000000000001</c:v>
                </c:pt>
                <c:pt idx="246">
                  <c:v>1.4366000000000001</c:v>
                </c:pt>
                <c:pt idx="247">
                  <c:v>1.4440999999999999</c:v>
                </c:pt>
                <c:pt idx="248">
                  <c:v>1.4393</c:v>
                </c:pt>
                <c:pt idx="249">
                  <c:v>1.4307000000000001</c:v>
                </c:pt>
                <c:pt idx="250">
                  <c:v>1.427</c:v>
                </c:pt>
                <c:pt idx="251">
                  <c:v>1.4144000000000001</c:v>
                </c:pt>
                <c:pt idx="252">
                  <c:v>1.4186000000000001</c:v>
                </c:pt>
                <c:pt idx="253">
                  <c:v>1.4135</c:v>
                </c:pt>
                <c:pt idx="254">
                  <c:v>1.4331</c:v>
                </c:pt>
                <c:pt idx="255">
                  <c:v>1.4267000000000001</c:v>
                </c:pt>
                <c:pt idx="256">
                  <c:v>1.4325000000000001</c:v>
                </c:pt>
                <c:pt idx="257">
                  <c:v>1.4258</c:v>
                </c:pt>
                <c:pt idx="258">
                  <c:v>1.4388000000000001</c:v>
                </c:pt>
                <c:pt idx="259">
                  <c:v>1.4187000000000001</c:v>
                </c:pt>
                <c:pt idx="260">
                  <c:v>1.4366000000000001</c:v>
                </c:pt>
                <c:pt idx="261">
                  <c:v>1.4376</c:v>
                </c:pt>
                <c:pt idx="262">
                  <c:v>1.4592000000000001</c:v>
                </c:pt>
                <c:pt idx="263">
                  <c:v>1.4578</c:v>
                </c:pt>
                <c:pt idx="264">
                  <c:v>1.4481999999999999</c:v>
                </c:pt>
                <c:pt idx="265">
                  <c:v>1.4368000000000001</c:v>
                </c:pt>
                <c:pt idx="266">
                  <c:v>1.4483999999999999</c:v>
                </c:pt>
                <c:pt idx="267">
                  <c:v>1.446</c:v>
                </c:pt>
                <c:pt idx="268">
                  <c:v>1.4435</c:v>
                </c:pt>
                <c:pt idx="269">
                  <c:v>1.4458</c:v>
                </c:pt>
                <c:pt idx="270">
                  <c:v>1.4455</c:v>
                </c:pt>
                <c:pt idx="271">
                  <c:v>1.4307000000000001</c:v>
                </c:pt>
                <c:pt idx="272">
                  <c:v>1.4314</c:v>
                </c:pt>
                <c:pt idx="273">
                  <c:v>1.4366000000000001</c:v>
                </c:pt>
                <c:pt idx="274">
                  <c:v>1.4266000000000001</c:v>
                </c:pt>
                <c:pt idx="275">
                  <c:v>1.4105000000000001</c:v>
                </c:pt>
                <c:pt idx="276">
                  <c:v>1.3932</c:v>
                </c:pt>
                <c:pt idx="277">
                  <c:v>1.3949</c:v>
                </c:pt>
                <c:pt idx="278">
                  <c:v>1.3862000000000001</c:v>
                </c:pt>
                <c:pt idx="279">
                  <c:v>1.3929</c:v>
                </c:pt>
                <c:pt idx="280">
                  <c:v>1.3925000000000001</c:v>
                </c:pt>
                <c:pt idx="281">
                  <c:v>1.4064000000000001</c:v>
                </c:pt>
                <c:pt idx="282">
                  <c:v>1.4156</c:v>
                </c:pt>
                <c:pt idx="283">
                  <c:v>1.4216</c:v>
                </c:pt>
                <c:pt idx="284">
                  <c:v>1.4205000000000001</c:v>
                </c:pt>
                <c:pt idx="285">
                  <c:v>1.4211</c:v>
                </c:pt>
                <c:pt idx="286">
                  <c:v>1.4221999999999999</c:v>
                </c:pt>
                <c:pt idx="287">
                  <c:v>1.4307000000000001</c:v>
                </c:pt>
                <c:pt idx="288">
                  <c:v>1.4395</c:v>
                </c:pt>
                <c:pt idx="289">
                  <c:v>1.4322999999999999</c:v>
                </c:pt>
                <c:pt idx="290">
                  <c:v>1.4165000000000001</c:v>
                </c:pt>
                <c:pt idx="291">
                  <c:v>1.4098999999999999</c:v>
                </c:pt>
                <c:pt idx="292">
                  <c:v>1.4490000000000001</c:v>
                </c:pt>
                <c:pt idx="293">
                  <c:v>1.4514</c:v>
                </c:pt>
                <c:pt idx="294">
                  <c:v>1.4401999999999999</c:v>
                </c:pt>
                <c:pt idx="295">
                  <c:v>1.4111</c:v>
                </c:pt>
                <c:pt idx="296">
                  <c:v>1.4142999999999999</c:v>
                </c:pt>
                <c:pt idx="297">
                  <c:v>1.4266000000000001</c:v>
                </c:pt>
                <c:pt idx="298">
                  <c:v>1.4448000000000001</c:v>
                </c:pt>
                <c:pt idx="299">
                  <c:v>1.4378</c:v>
                </c:pt>
                <c:pt idx="300">
                  <c:v>1.4185000000000001</c:v>
                </c:pt>
                <c:pt idx="301">
                  <c:v>1.4291</c:v>
                </c:pt>
                <c:pt idx="302">
                  <c:v>1.4133</c:v>
                </c:pt>
                <c:pt idx="303">
                  <c:v>1.4086000000000001</c:v>
                </c:pt>
                <c:pt idx="304">
                  <c:v>1.4094</c:v>
                </c:pt>
                <c:pt idx="305">
                  <c:v>1.4106000000000001</c:v>
                </c:pt>
                <c:pt idx="306">
                  <c:v>1.4262999999999999</c:v>
                </c:pt>
                <c:pt idx="307">
                  <c:v>1.4208000000000001</c:v>
                </c:pt>
                <c:pt idx="308">
                  <c:v>1.4207000000000001</c:v>
                </c:pt>
                <c:pt idx="309">
                  <c:v>1.4139999999999999</c:v>
                </c:pt>
                <c:pt idx="310">
                  <c:v>1.4177999999999999</c:v>
                </c:pt>
                <c:pt idx="311">
                  <c:v>1.4274</c:v>
                </c:pt>
                <c:pt idx="312">
                  <c:v>1.4401999999999999</c:v>
                </c:pt>
                <c:pt idx="313">
                  <c:v>1.4400999999999999</c:v>
                </c:pt>
                <c:pt idx="314">
                  <c:v>1.4338</c:v>
                </c:pt>
                <c:pt idx="315">
                  <c:v>1.45</c:v>
                </c:pt>
                <c:pt idx="316">
                  <c:v>1.4583999999999999</c:v>
                </c:pt>
                <c:pt idx="317">
                  <c:v>1.4537</c:v>
                </c:pt>
                <c:pt idx="318">
                  <c:v>1.4571000000000001</c:v>
                </c:pt>
                <c:pt idx="319">
                  <c:v>1.4650000000000001</c:v>
                </c:pt>
                <c:pt idx="320">
                  <c:v>1.4551000000000001</c:v>
                </c:pt>
                <c:pt idx="321">
                  <c:v>1.4481999999999999</c:v>
                </c:pt>
                <c:pt idx="322">
                  <c:v>1.4497</c:v>
                </c:pt>
                <c:pt idx="323">
                  <c:v>1.4432</c:v>
                </c:pt>
                <c:pt idx="324">
                  <c:v>1.4398</c:v>
                </c:pt>
                <c:pt idx="325">
                  <c:v>1.4461999999999999</c:v>
                </c:pt>
                <c:pt idx="326">
                  <c:v>1.4464999999999999</c:v>
                </c:pt>
                <c:pt idx="327">
                  <c:v>1.4502999999999999</c:v>
                </c:pt>
                <c:pt idx="328">
                  <c:v>1.4351</c:v>
                </c:pt>
                <c:pt idx="329">
                  <c:v>1.4404999999999999</c:v>
                </c:pt>
                <c:pt idx="330">
                  <c:v>1.4467000000000001</c:v>
                </c:pt>
                <c:pt idx="331">
                  <c:v>1.4617</c:v>
                </c:pt>
                <c:pt idx="332">
                  <c:v>1.4584999999999999</c:v>
                </c:pt>
                <c:pt idx="333">
                  <c:v>1.4515</c:v>
                </c:pt>
                <c:pt idx="334">
                  <c:v>1.4460999999999999</c:v>
                </c:pt>
                <c:pt idx="335">
                  <c:v>1.4609000000000001</c:v>
                </c:pt>
                <c:pt idx="336">
                  <c:v>1.4714</c:v>
                </c:pt>
                <c:pt idx="337">
                  <c:v>1.4681999999999999</c:v>
                </c:pt>
                <c:pt idx="338">
                  <c:v>1.4616</c:v>
                </c:pt>
                <c:pt idx="339">
                  <c:v>1.4557</c:v>
                </c:pt>
                <c:pt idx="340">
                  <c:v>1.4414</c:v>
                </c:pt>
                <c:pt idx="341">
                  <c:v>1.4447000000000001</c:v>
                </c:pt>
                <c:pt idx="342">
                  <c:v>1.4517</c:v>
                </c:pt>
                <c:pt idx="343">
                  <c:v>1.4463999999999999</c:v>
                </c:pt>
                <c:pt idx="344">
                  <c:v>1.456</c:v>
                </c:pt>
                <c:pt idx="345">
                  <c:v>1.4552</c:v>
                </c:pt>
                <c:pt idx="346">
                  <c:v>1.4464999999999999</c:v>
                </c:pt>
                <c:pt idx="347">
                  <c:v>1.4334</c:v>
                </c:pt>
                <c:pt idx="348">
                  <c:v>1.4281999999999999</c:v>
                </c:pt>
                <c:pt idx="349">
                  <c:v>1.4114</c:v>
                </c:pt>
                <c:pt idx="350">
                  <c:v>1.4196</c:v>
                </c:pt>
                <c:pt idx="351">
                  <c:v>1.4064000000000001</c:v>
                </c:pt>
                <c:pt idx="352">
                  <c:v>1.4293</c:v>
                </c:pt>
                <c:pt idx="353">
                  <c:v>1.4670000000000001</c:v>
                </c:pt>
                <c:pt idx="354">
                  <c:v>1.4686999999999999</c:v>
                </c:pt>
                <c:pt idx="355">
                  <c:v>1.4798</c:v>
                </c:pt>
                <c:pt idx="356">
                  <c:v>1.3621000000000001</c:v>
                </c:pt>
                <c:pt idx="357">
                  <c:v>1.3322000000000001</c:v>
                </c:pt>
                <c:pt idx="358">
                  <c:v>1.3523000000000001</c:v>
                </c:pt>
                <c:pt idx="359">
                  <c:v>1.3429</c:v>
                </c:pt>
                <c:pt idx="360">
                  <c:v>1.327</c:v>
                </c:pt>
                <c:pt idx="361">
                  <c:v>1.3287</c:v>
                </c:pt>
                <c:pt idx="362">
                  <c:v>1.3048</c:v>
                </c:pt>
                <c:pt idx="363">
                  <c:v>1.2885</c:v>
                </c:pt>
                <c:pt idx="364">
                  <c:v>1.2931999999999999</c:v>
                </c:pt>
                <c:pt idx="365">
                  <c:v>1.296</c:v>
                </c:pt>
                <c:pt idx="366">
                  <c:v>1.2987</c:v>
                </c:pt>
                <c:pt idx="367">
                  <c:v>1.3186</c:v>
                </c:pt>
                <c:pt idx="368">
                  <c:v>1.3214999999999999</c:v>
                </c:pt>
                <c:pt idx="369">
                  <c:v>1.3323</c:v>
                </c:pt>
                <c:pt idx="370">
                  <c:v>1.3230999999999999</c:v>
                </c:pt>
                <c:pt idx="371">
                  <c:v>1.3286</c:v>
                </c:pt>
                <c:pt idx="372">
                  <c:v>1.3136000000000001</c:v>
                </c:pt>
                <c:pt idx="373">
                  <c:v>1.3174999999999999</c:v>
                </c:pt>
                <c:pt idx="374">
                  <c:v>1.3210999999999999</c:v>
                </c:pt>
                <c:pt idx="375">
                  <c:v>1.3122</c:v>
                </c:pt>
                <c:pt idx="376">
                  <c:v>1.3116000000000001</c:v>
                </c:pt>
                <c:pt idx="377">
                  <c:v>1.3113999999999999</c:v>
                </c:pt>
                <c:pt idx="378">
                  <c:v>1.3120000000000001</c:v>
                </c:pt>
                <c:pt idx="379">
                  <c:v>1.3267</c:v>
                </c:pt>
                <c:pt idx="380">
                  <c:v>1.3206</c:v>
                </c:pt>
                <c:pt idx="381">
                  <c:v>1.3306</c:v>
                </c:pt>
                <c:pt idx="382">
                  <c:v>1.3322000000000001</c:v>
                </c:pt>
                <c:pt idx="383">
                  <c:v>1.3128</c:v>
                </c:pt>
                <c:pt idx="384">
                  <c:v>1.3059000000000001</c:v>
                </c:pt>
                <c:pt idx="385">
                  <c:v>1.3038000000000001</c:v>
                </c:pt>
                <c:pt idx="386">
                  <c:v>1.2991999999999999</c:v>
                </c:pt>
                <c:pt idx="387">
                  <c:v>1.3013999999999999</c:v>
                </c:pt>
                <c:pt idx="388">
                  <c:v>1.2966</c:v>
                </c:pt>
                <c:pt idx="389">
                  <c:v>1.2935000000000001</c:v>
                </c:pt>
                <c:pt idx="390">
                  <c:v>1.2875000000000001</c:v>
                </c:pt>
                <c:pt idx="391">
                  <c:v>1.2967</c:v>
                </c:pt>
                <c:pt idx="392">
                  <c:v>1.3162</c:v>
                </c:pt>
                <c:pt idx="393">
                  <c:v>1.3056000000000001</c:v>
                </c:pt>
                <c:pt idx="394">
                  <c:v>1.3186</c:v>
                </c:pt>
                <c:pt idx="395">
                  <c:v>1.325</c:v>
                </c:pt>
                <c:pt idx="396">
                  <c:v>1.3189</c:v>
                </c:pt>
                <c:pt idx="397">
                  <c:v>1.32</c:v>
                </c:pt>
                <c:pt idx="398">
                  <c:v>1.3096000000000001</c:v>
                </c:pt>
                <c:pt idx="399">
                  <c:v>1.3099000000000001</c:v>
                </c:pt>
                <c:pt idx="400">
                  <c:v>1.3299000000000001</c:v>
                </c:pt>
                <c:pt idx="401">
                  <c:v>1.3309</c:v>
                </c:pt>
                <c:pt idx="402">
                  <c:v>1.3292999999999999</c:v>
                </c:pt>
                <c:pt idx="403">
                  <c:v>1.343</c:v>
                </c:pt>
                <c:pt idx="404">
                  <c:v>1.3340000000000001</c:v>
                </c:pt>
                <c:pt idx="405">
                  <c:v>1.3315999999999999</c:v>
                </c:pt>
                <c:pt idx="406">
                  <c:v>1.3259000000000001</c:v>
                </c:pt>
                <c:pt idx="407">
                  <c:v>1.3303</c:v>
                </c:pt>
                <c:pt idx="408">
                  <c:v>1.3176000000000001</c:v>
                </c:pt>
                <c:pt idx="409">
                  <c:v>1.3191999999999999</c:v>
                </c:pt>
                <c:pt idx="410">
                  <c:v>1.3079000000000001</c:v>
                </c:pt>
                <c:pt idx="411">
                  <c:v>1.2948999999999999</c:v>
                </c:pt>
                <c:pt idx="412">
                  <c:v>1.2958000000000001</c:v>
                </c:pt>
                <c:pt idx="413">
                  <c:v>1.3093999999999999</c:v>
                </c:pt>
                <c:pt idx="414">
                  <c:v>1.296</c:v>
                </c:pt>
                <c:pt idx="415">
                  <c:v>1.2976000000000001</c:v>
                </c:pt>
                <c:pt idx="416">
                  <c:v>1.2987</c:v>
                </c:pt>
                <c:pt idx="417">
                  <c:v>1.2989999999999999</c:v>
                </c:pt>
                <c:pt idx="418">
                  <c:v>1.2982</c:v>
                </c:pt>
                <c:pt idx="419">
                  <c:v>1.2990999999999999</c:v>
                </c:pt>
                <c:pt idx="420">
                  <c:v>1.2834000000000001</c:v>
                </c:pt>
                <c:pt idx="421">
                  <c:v>1.2754000000000001</c:v>
                </c:pt>
                <c:pt idx="422">
                  <c:v>1.2742</c:v>
                </c:pt>
                <c:pt idx="423">
                  <c:v>1.2645999999999999</c:v>
                </c:pt>
                <c:pt idx="424">
                  <c:v>1.2464999999999999</c:v>
                </c:pt>
                <c:pt idx="425">
                  <c:v>1.2377</c:v>
                </c:pt>
                <c:pt idx="426">
                  <c:v>1.2226999999999999</c:v>
                </c:pt>
                <c:pt idx="427">
                  <c:v>1.2182999999999999</c:v>
                </c:pt>
                <c:pt idx="428">
                  <c:v>1.2193000000000001</c:v>
                </c:pt>
                <c:pt idx="429">
                  <c:v>1.2195</c:v>
                </c:pt>
                <c:pt idx="430">
                  <c:v>1.2155</c:v>
                </c:pt>
                <c:pt idx="431">
                  <c:v>1.2302</c:v>
                </c:pt>
                <c:pt idx="432">
                  <c:v>1.2287999999999999</c:v>
                </c:pt>
                <c:pt idx="433">
                  <c:v>1.2243999999999999</c:v>
                </c:pt>
                <c:pt idx="434">
                  <c:v>1.2195</c:v>
                </c:pt>
                <c:pt idx="435">
                  <c:v>1.2204999999999999</c:v>
                </c:pt>
                <c:pt idx="436">
                  <c:v>1.2133</c:v>
                </c:pt>
                <c:pt idx="437">
                  <c:v>1.2239</c:v>
                </c:pt>
                <c:pt idx="438">
                  <c:v>1.2179</c:v>
                </c:pt>
                <c:pt idx="439">
                  <c:v>1.2144999999999999</c:v>
                </c:pt>
                <c:pt idx="440">
                  <c:v>1.222</c:v>
                </c:pt>
                <c:pt idx="441">
                  <c:v>1.2315</c:v>
                </c:pt>
                <c:pt idx="442">
                  <c:v>1.2455000000000001</c:v>
                </c:pt>
                <c:pt idx="443">
                  <c:v>1.2544999999999999</c:v>
                </c:pt>
                <c:pt idx="444">
                  <c:v>1.2393000000000001</c:v>
                </c:pt>
                <c:pt idx="445">
                  <c:v>1.2406999999999999</c:v>
                </c:pt>
                <c:pt idx="446">
                  <c:v>1.2444</c:v>
                </c:pt>
                <c:pt idx="447">
                  <c:v>1.2485999999999999</c:v>
                </c:pt>
                <c:pt idx="448">
                  <c:v>1.2579</c:v>
                </c:pt>
                <c:pt idx="449">
                  <c:v>1.2453000000000001</c:v>
                </c:pt>
                <c:pt idx="450">
                  <c:v>1.2383999999999999</c:v>
                </c:pt>
                <c:pt idx="451">
                  <c:v>1.2423</c:v>
                </c:pt>
                <c:pt idx="452">
                  <c:v>1.2312000000000001</c:v>
                </c:pt>
                <c:pt idx="453">
                  <c:v>1.2474000000000001</c:v>
                </c:pt>
                <c:pt idx="454">
                  <c:v>1.2422</c:v>
                </c:pt>
                <c:pt idx="455">
                  <c:v>1.2399</c:v>
                </c:pt>
                <c:pt idx="456">
                  <c:v>1.2464</c:v>
                </c:pt>
                <c:pt idx="457">
                  <c:v>1.2412000000000001</c:v>
                </c:pt>
                <c:pt idx="458">
                  <c:v>1.2506999999999999</c:v>
                </c:pt>
                <c:pt idx="459">
                  <c:v>1.2497</c:v>
                </c:pt>
                <c:pt idx="460">
                  <c:v>1.2622</c:v>
                </c:pt>
                <c:pt idx="461">
                  <c:v>1.2658</c:v>
                </c:pt>
                <c:pt idx="462">
                  <c:v>1.2706999999999999</c:v>
                </c:pt>
                <c:pt idx="463">
                  <c:v>1.2712000000000001</c:v>
                </c:pt>
                <c:pt idx="464">
                  <c:v>1.2608999999999999</c:v>
                </c:pt>
                <c:pt idx="465">
                  <c:v>1.2555000000000001</c:v>
                </c:pt>
                <c:pt idx="466">
                  <c:v>1.2564</c:v>
                </c:pt>
                <c:pt idx="467">
                  <c:v>1.2668999999999999</c:v>
                </c:pt>
                <c:pt idx="468">
                  <c:v>1.2684</c:v>
                </c:pt>
                <c:pt idx="469">
                  <c:v>1.2701</c:v>
                </c:pt>
                <c:pt idx="470">
                  <c:v>1.2408999999999999</c:v>
                </c:pt>
                <c:pt idx="471">
                  <c:v>1.2434000000000001</c:v>
                </c:pt>
                <c:pt idx="472">
                  <c:v>1.2392000000000001</c:v>
                </c:pt>
                <c:pt idx="473">
                  <c:v>1.2353000000000001</c:v>
                </c:pt>
                <c:pt idx="474">
                  <c:v>1.2376</c:v>
                </c:pt>
                <c:pt idx="475">
                  <c:v>1.2298</c:v>
                </c:pt>
                <c:pt idx="476">
                  <c:v>1.2256</c:v>
                </c:pt>
                <c:pt idx="477">
                  <c:v>1.2226999999999999</c:v>
                </c:pt>
                <c:pt idx="478">
                  <c:v>1.2225999999999999</c:v>
                </c:pt>
                <c:pt idx="479">
                  <c:v>1.2302999999999999</c:v>
                </c:pt>
                <c:pt idx="480">
                  <c:v>1.224</c:v>
                </c:pt>
                <c:pt idx="481">
                  <c:v>1.2296</c:v>
                </c:pt>
                <c:pt idx="482">
                  <c:v>1.2424999999999999</c:v>
                </c:pt>
                <c:pt idx="483">
                  <c:v>1.2318</c:v>
                </c:pt>
                <c:pt idx="484">
                  <c:v>1.2146999999999999</c:v>
                </c:pt>
                <c:pt idx="485">
                  <c:v>1.2183999999999999</c:v>
                </c:pt>
                <c:pt idx="486">
                  <c:v>1.2071000000000001</c:v>
                </c:pt>
                <c:pt idx="487">
                  <c:v>1.2219</c:v>
                </c:pt>
                <c:pt idx="488">
                  <c:v>1.2183999999999999</c:v>
                </c:pt>
                <c:pt idx="489">
                  <c:v>1.2064999999999999</c:v>
                </c:pt>
                <c:pt idx="490">
                  <c:v>1.2384999999999999</c:v>
                </c:pt>
                <c:pt idx="491">
                  <c:v>1.2344999999999999</c:v>
                </c:pt>
                <c:pt idx="492">
                  <c:v>1.2303999999999999</c:v>
                </c:pt>
                <c:pt idx="493">
                  <c:v>1.2323</c:v>
                </c:pt>
                <c:pt idx="494">
                  <c:v>1.2495000000000001</c:v>
                </c:pt>
                <c:pt idx="495">
                  <c:v>1.2513000000000001</c:v>
                </c:pt>
                <c:pt idx="496">
                  <c:v>1.2605</c:v>
                </c:pt>
                <c:pt idx="497">
                  <c:v>1.2588999999999999</c:v>
                </c:pt>
                <c:pt idx="498">
                  <c:v>1.2553000000000001</c:v>
                </c:pt>
                <c:pt idx="499">
                  <c:v>1.2588999999999999</c:v>
                </c:pt>
                <c:pt idx="500">
                  <c:v>1.2646999999999999</c:v>
                </c:pt>
                <c:pt idx="501">
                  <c:v>1.2529999999999999</c:v>
                </c:pt>
                <c:pt idx="502">
                  <c:v>1.2504999999999999</c:v>
                </c:pt>
                <c:pt idx="503">
                  <c:v>1.2444</c:v>
                </c:pt>
                <c:pt idx="504">
                  <c:v>1.2428999999999999</c:v>
                </c:pt>
                <c:pt idx="505">
                  <c:v>1.2533000000000001</c:v>
                </c:pt>
                <c:pt idx="506">
                  <c:v>1.2527999999999999</c:v>
                </c:pt>
                <c:pt idx="507">
                  <c:v>1.2482</c:v>
                </c:pt>
                <c:pt idx="508">
                  <c:v>1.2503</c:v>
                </c:pt>
                <c:pt idx="509">
                  <c:v>1.2463</c:v>
                </c:pt>
                <c:pt idx="510">
                  <c:v>1.2446999999999999</c:v>
                </c:pt>
                <c:pt idx="511">
                  <c:v>1.25</c:v>
                </c:pt>
                <c:pt idx="512">
                  <c:v>1.2432000000000001</c:v>
                </c:pt>
                <c:pt idx="513">
                  <c:v>1.2473000000000001</c:v>
                </c:pt>
                <c:pt idx="514">
                  <c:v>1.2467999999999999</c:v>
                </c:pt>
                <c:pt idx="515">
                  <c:v>1.2458</c:v>
                </c:pt>
                <c:pt idx="516">
                  <c:v>1.2547999999999999</c:v>
                </c:pt>
                <c:pt idx="517">
                  <c:v>1.2488999999999999</c:v>
                </c:pt>
                <c:pt idx="518">
                  <c:v>1.2444999999999999</c:v>
                </c:pt>
                <c:pt idx="519">
                  <c:v>1.2317</c:v>
                </c:pt>
                <c:pt idx="520">
                  <c:v>1.2284999999999999</c:v>
                </c:pt>
                <c:pt idx="521">
                  <c:v>1.2255</c:v>
                </c:pt>
                <c:pt idx="522">
                  <c:v>1.2194</c:v>
                </c:pt>
                <c:pt idx="523">
                  <c:v>1.2168000000000001</c:v>
                </c:pt>
                <c:pt idx="524">
                  <c:v>1.2150000000000001</c:v>
                </c:pt>
                <c:pt idx="525">
                  <c:v>1.2166999999999999</c:v>
                </c:pt>
                <c:pt idx="526">
                  <c:v>1.2234</c:v>
                </c:pt>
                <c:pt idx="527">
                  <c:v>1.2166999999999999</c:v>
                </c:pt>
                <c:pt idx="528">
                  <c:v>1.2222</c:v>
                </c:pt>
                <c:pt idx="529">
                  <c:v>1.2367999999999999</c:v>
                </c:pt>
                <c:pt idx="530">
                  <c:v>1.2371000000000001</c:v>
                </c:pt>
                <c:pt idx="531">
                  <c:v>1.2365999999999999</c:v>
                </c:pt>
                <c:pt idx="532">
                  <c:v>1.2479</c:v>
                </c:pt>
                <c:pt idx="533">
                  <c:v>1.2525999999999999</c:v>
                </c:pt>
                <c:pt idx="534">
                  <c:v>1.2490000000000001</c:v>
                </c:pt>
                <c:pt idx="535">
                  <c:v>1.2569999999999999</c:v>
                </c:pt>
                <c:pt idx="536">
                  <c:v>1.2536</c:v>
                </c:pt>
                <c:pt idx="537">
                  <c:v>1.2411000000000001</c:v>
                </c:pt>
                <c:pt idx="538">
                  <c:v>1.2488999999999999</c:v>
                </c:pt>
                <c:pt idx="539">
                  <c:v>1.2506999999999999</c:v>
                </c:pt>
                <c:pt idx="540">
                  <c:v>1.2483</c:v>
                </c:pt>
                <c:pt idx="541">
                  <c:v>1.2447999999999999</c:v>
                </c:pt>
                <c:pt idx="542">
                  <c:v>1.2477</c:v>
                </c:pt>
                <c:pt idx="543">
                  <c:v>1.2495000000000001</c:v>
                </c:pt>
                <c:pt idx="544">
                  <c:v>1.2392000000000001</c:v>
                </c:pt>
                <c:pt idx="545">
                  <c:v>1.2425999999999999</c:v>
                </c:pt>
                <c:pt idx="546">
                  <c:v>1.2488999999999999</c:v>
                </c:pt>
                <c:pt idx="547">
                  <c:v>1.2509999999999999</c:v>
                </c:pt>
                <c:pt idx="548">
                  <c:v>1.2517</c:v>
                </c:pt>
                <c:pt idx="549">
                  <c:v>1.2765</c:v>
                </c:pt>
                <c:pt idx="550">
                  <c:v>1.2810999999999999</c:v>
                </c:pt>
                <c:pt idx="551">
                  <c:v>1.2841</c:v>
                </c:pt>
                <c:pt idx="552">
                  <c:v>1.2777000000000001</c:v>
                </c:pt>
                <c:pt idx="553">
                  <c:v>1.2777000000000001</c:v>
                </c:pt>
                <c:pt idx="554">
                  <c:v>1.2828999999999999</c:v>
                </c:pt>
                <c:pt idx="555">
                  <c:v>1.2858000000000001</c:v>
                </c:pt>
                <c:pt idx="556">
                  <c:v>1.2895000000000001</c:v>
                </c:pt>
                <c:pt idx="557">
                  <c:v>1.2938000000000001</c:v>
                </c:pt>
                <c:pt idx="558">
                  <c:v>1.292</c:v>
                </c:pt>
                <c:pt idx="559">
                  <c:v>1.2896000000000001</c:v>
                </c:pt>
                <c:pt idx="560">
                  <c:v>1.2915000000000001</c:v>
                </c:pt>
                <c:pt idx="561">
                  <c:v>1.2958000000000001</c:v>
                </c:pt>
                <c:pt idx="562">
                  <c:v>1.2941</c:v>
                </c:pt>
                <c:pt idx="563">
                  <c:v>1.2950999999999999</c:v>
                </c:pt>
                <c:pt idx="564">
                  <c:v>1.2948999999999999</c:v>
                </c:pt>
                <c:pt idx="565">
                  <c:v>1.2876000000000001</c:v>
                </c:pt>
                <c:pt idx="566">
                  <c:v>1.2889999999999999</c:v>
                </c:pt>
                <c:pt idx="567">
                  <c:v>1.2918000000000001</c:v>
                </c:pt>
                <c:pt idx="568">
                  <c:v>1.2918000000000001</c:v>
                </c:pt>
                <c:pt idx="569">
                  <c:v>1.2971999999999999</c:v>
                </c:pt>
                <c:pt idx="570">
                  <c:v>1.2999000000000001</c:v>
                </c:pt>
                <c:pt idx="571">
                  <c:v>1.3026</c:v>
                </c:pt>
                <c:pt idx="572">
                  <c:v>1.3016000000000001</c:v>
                </c:pt>
                <c:pt idx="573">
                  <c:v>1.298</c:v>
                </c:pt>
                <c:pt idx="574">
                  <c:v>1.2949999999999999</c:v>
                </c:pt>
                <c:pt idx="575">
                  <c:v>1.2947</c:v>
                </c:pt>
                <c:pt idx="576">
                  <c:v>1.2790999999999999</c:v>
                </c:pt>
                <c:pt idx="577">
                  <c:v>1.2862</c:v>
                </c:pt>
                <c:pt idx="578">
                  <c:v>1.2911999999999999</c:v>
                </c:pt>
                <c:pt idx="579">
                  <c:v>1.2903</c:v>
                </c:pt>
                <c:pt idx="580">
                  <c:v>1.2882</c:v>
                </c:pt>
                <c:pt idx="581">
                  <c:v>1.2929999999999999</c:v>
                </c:pt>
                <c:pt idx="582">
                  <c:v>1.2895000000000001</c:v>
                </c:pt>
                <c:pt idx="583">
                  <c:v>1.2959000000000001</c:v>
                </c:pt>
                <c:pt idx="584">
                  <c:v>1.2947</c:v>
                </c:pt>
                <c:pt idx="585">
                  <c:v>1.2742</c:v>
                </c:pt>
                <c:pt idx="586">
                  <c:v>1.2673000000000001</c:v>
                </c:pt>
                <c:pt idx="587">
                  <c:v>1.2729999999999999</c:v>
                </c:pt>
                <c:pt idx="588">
                  <c:v>1.2788999999999999</c:v>
                </c:pt>
                <c:pt idx="589">
                  <c:v>1.2761</c:v>
                </c:pt>
                <c:pt idx="590">
                  <c:v>1.2801</c:v>
                </c:pt>
                <c:pt idx="591">
                  <c:v>1.2758</c:v>
                </c:pt>
                <c:pt idx="592">
                  <c:v>1.2618</c:v>
                </c:pt>
                <c:pt idx="593">
                  <c:v>1.2664</c:v>
                </c:pt>
                <c:pt idx="594">
                  <c:v>1.2661</c:v>
                </c:pt>
                <c:pt idx="595">
                  <c:v>1.2738</c:v>
                </c:pt>
                <c:pt idx="596">
                  <c:v>1.2738</c:v>
                </c:pt>
                <c:pt idx="597">
                  <c:v>1.2777000000000001</c:v>
                </c:pt>
                <c:pt idx="598">
                  <c:v>1.2942</c:v>
                </c:pt>
                <c:pt idx="599">
                  <c:v>1.2995000000000001</c:v>
                </c:pt>
                <c:pt idx="600">
                  <c:v>1.2989999999999999</c:v>
                </c:pt>
                <c:pt idx="601">
                  <c:v>1.2937000000000001</c:v>
                </c:pt>
                <c:pt idx="602">
                  <c:v>1.2928999999999999</c:v>
                </c:pt>
                <c:pt idx="603">
                  <c:v>1.2925</c:v>
                </c:pt>
                <c:pt idx="604">
                  <c:v>1.2947</c:v>
                </c:pt>
                <c:pt idx="605">
                  <c:v>1.288</c:v>
                </c:pt>
                <c:pt idx="606">
                  <c:v>1.2862</c:v>
                </c:pt>
                <c:pt idx="607">
                  <c:v>1.2844</c:v>
                </c:pt>
                <c:pt idx="608">
                  <c:v>1.2889999999999999</c:v>
                </c:pt>
                <c:pt idx="609">
                  <c:v>1.2932999999999999</c:v>
                </c:pt>
                <c:pt idx="610">
                  <c:v>1.3086</c:v>
                </c:pt>
                <c:pt idx="611">
                  <c:v>1.3066</c:v>
                </c:pt>
                <c:pt idx="612">
                  <c:v>1.3018000000000001</c:v>
                </c:pt>
                <c:pt idx="613">
                  <c:v>1.3043</c:v>
                </c:pt>
                <c:pt idx="614">
                  <c:v>1.2988999999999999</c:v>
                </c:pt>
                <c:pt idx="615">
                  <c:v>1.2989999999999999</c:v>
                </c:pt>
                <c:pt idx="616">
                  <c:v>1.3047</c:v>
                </c:pt>
                <c:pt idx="617">
                  <c:v>1.3049999999999999</c:v>
                </c:pt>
                <c:pt idx="618">
                  <c:v>1.3056000000000001</c:v>
                </c:pt>
                <c:pt idx="619">
                  <c:v>1.3087</c:v>
                </c:pt>
                <c:pt idx="620">
                  <c:v>1.3119000000000001</c:v>
                </c:pt>
                <c:pt idx="621">
                  <c:v>1.3183</c:v>
                </c:pt>
                <c:pt idx="622">
                  <c:v>1.3229</c:v>
                </c:pt>
                <c:pt idx="623">
                  <c:v>1.3223</c:v>
                </c:pt>
                <c:pt idx="624">
                  <c:v>1.3144</c:v>
                </c:pt>
                <c:pt idx="625">
                  <c:v>1.3023</c:v>
                </c:pt>
                <c:pt idx="626">
                  <c:v>1.296</c:v>
                </c:pt>
                <c:pt idx="627">
                  <c:v>1.2992999999999999</c:v>
                </c:pt>
                <c:pt idx="628">
                  <c:v>1.2977000000000001</c:v>
                </c:pt>
                <c:pt idx="629">
                  <c:v>1.2987</c:v>
                </c:pt>
                <c:pt idx="630">
                  <c:v>1.2854000000000001</c:v>
                </c:pt>
                <c:pt idx="631">
                  <c:v>1.2868999999999999</c:v>
                </c:pt>
                <c:pt idx="632">
                  <c:v>1.2890999999999999</c:v>
                </c:pt>
                <c:pt idx="633">
                  <c:v>1.2857000000000001</c:v>
                </c:pt>
                <c:pt idx="634">
                  <c:v>1.2904</c:v>
                </c:pt>
                <c:pt idx="635">
                  <c:v>1.2835000000000001</c:v>
                </c:pt>
                <c:pt idx="636">
                  <c:v>1.2796000000000001</c:v>
                </c:pt>
                <c:pt idx="637">
                  <c:v>1.2798</c:v>
                </c:pt>
                <c:pt idx="638">
                  <c:v>1.2951999999999999</c:v>
                </c:pt>
                <c:pt idx="639">
                  <c:v>1.292</c:v>
                </c:pt>
                <c:pt idx="640">
                  <c:v>1.2886</c:v>
                </c:pt>
                <c:pt idx="641">
                  <c:v>1.2972999999999999</c:v>
                </c:pt>
                <c:pt idx="642">
                  <c:v>1.2957000000000001</c:v>
                </c:pt>
                <c:pt idx="643">
                  <c:v>1.3027</c:v>
                </c:pt>
                <c:pt idx="644">
                  <c:v>1.3070999999999999</c:v>
                </c:pt>
                <c:pt idx="645">
                  <c:v>1.3111999999999999</c:v>
                </c:pt>
                <c:pt idx="646">
                  <c:v>1.3183</c:v>
                </c:pt>
                <c:pt idx="647">
                  <c:v>1.323</c:v>
                </c:pt>
                <c:pt idx="648">
                  <c:v>1.335</c:v>
                </c:pt>
                <c:pt idx="649">
                  <c:v>1.3595999999999999</c:v>
                </c:pt>
                <c:pt idx="650">
                  <c:v>1.3556999999999999</c:v>
                </c:pt>
                <c:pt idx="651">
                  <c:v>1.3523000000000001</c:v>
                </c:pt>
                <c:pt idx="652">
                  <c:v>1.3567</c:v>
                </c:pt>
                <c:pt idx="653">
                  <c:v>1.3543000000000001</c:v>
                </c:pt>
                <c:pt idx="654">
                  <c:v>1.3527</c:v>
                </c:pt>
                <c:pt idx="655">
                  <c:v>1.3484</c:v>
                </c:pt>
                <c:pt idx="656">
                  <c:v>1.3416999999999999</c:v>
                </c:pt>
                <c:pt idx="657">
                  <c:v>1.3386</c:v>
                </c:pt>
                <c:pt idx="658">
                  <c:v>1.3444</c:v>
                </c:pt>
                <c:pt idx="659">
                  <c:v>1.3415999999999999</c:v>
                </c:pt>
                <c:pt idx="660">
                  <c:v>1.3275999999999999</c:v>
                </c:pt>
                <c:pt idx="661">
                  <c:v>1.3245</c:v>
                </c:pt>
                <c:pt idx="662">
                  <c:v>1.3277000000000001</c:v>
                </c:pt>
                <c:pt idx="663">
                  <c:v>1.3139000000000001</c:v>
                </c:pt>
                <c:pt idx="664">
                  <c:v>1.3058000000000001</c:v>
                </c:pt>
                <c:pt idx="665">
                  <c:v>1.3131999999999999</c:v>
                </c:pt>
                <c:pt idx="666">
                  <c:v>1.3219000000000001</c:v>
                </c:pt>
                <c:pt idx="667">
                  <c:v>1.3189</c:v>
                </c:pt>
                <c:pt idx="668">
                  <c:v>1.3165</c:v>
                </c:pt>
                <c:pt idx="669">
                  <c:v>1.3305</c:v>
                </c:pt>
                <c:pt idx="670">
                  <c:v>1.3282</c:v>
                </c:pt>
                <c:pt idx="671">
                  <c:v>1.3169</c:v>
                </c:pt>
                <c:pt idx="672">
                  <c:v>1.3170999999999999</c:v>
                </c:pt>
                <c:pt idx="673">
                  <c:v>1.3203</c:v>
                </c:pt>
                <c:pt idx="674">
                  <c:v>1.319</c:v>
                </c:pt>
                <c:pt idx="675">
                  <c:v>1.3185</c:v>
                </c:pt>
                <c:pt idx="676">
                  <c:v>1.3119000000000001</c:v>
                </c:pt>
                <c:pt idx="677">
                  <c:v>1.3252999999999999</c:v>
                </c:pt>
                <c:pt idx="678">
                  <c:v>1.3170999999999999</c:v>
                </c:pt>
                <c:pt idx="679">
                  <c:v>1.3111999999999999</c:v>
                </c:pt>
                <c:pt idx="680">
                  <c:v>1.3194999999999999</c:v>
                </c:pt>
                <c:pt idx="681">
                  <c:v>1.3280000000000001</c:v>
                </c:pt>
                <c:pt idx="682">
                  <c:v>1.3257000000000001</c:v>
                </c:pt>
                <c:pt idx="683">
                  <c:v>1.3068</c:v>
                </c:pt>
                <c:pt idx="684">
                  <c:v>1.3067</c:v>
                </c:pt>
                <c:pt idx="685">
                  <c:v>1.3141</c:v>
                </c:pt>
                <c:pt idx="686">
                  <c:v>1.31</c:v>
                </c:pt>
                <c:pt idx="687">
                  <c:v>1.3118000000000001</c:v>
                </c:pt>
                <c:pt idx="688">
                  <c:v>1.3220000000000001</c:v>
                </c:pt>
                <c:pt idx="689">
                  <c:v>1.3111999999999999</c:v>
                </c:pt>
                <c:pt idx="690">
                  <c:v>1.3118000000000001</c:v>
                </c:pt>
                <c:pt idx="691">
                  <c:v>1.3163</c:v>
                </c:pt>
                <c:pt idx="692">
                  <c:v>1.3196000000000001</c:v>
                </c:pt>
                <c:pt idx="693">
                  <c:v>1.3207</c:v>
                </c:pt>
                <c:pt idx="694">
                  <c:v>1.3262</c:v>
                </c:pt>
                <c:pt idx="695">
                  <c:v>1.323</c:v>
                </c:pt>
                <c:pt idx="696">
                  <c:v>1.3283</c:v>
                </c:pt>
                <c:pt idx="697">
                  <c:v>1.3297000000000001</c:v>
                </c:pt>
                <c:pt idx="698">
                  <c:v>1.3351</c:v>
                </c:pt>
                <c:pt idx="699">
                  <c:v>1.3340000000000001</c:v>
                </c:pt>
                <c:pt idx="700">
                  <c:v>1.3232999999999999</c:v>
                </c:pt>
                <c:pt idx="701">
                  <c:v>1.3411999999999999</c:v>
                </c:pt>
                <c:pt idx="702">
                  <c:v>1.353</c:v>
                </c:pt>
                <c:pt idx="703">
                  <c:v>1.349</c:v>
                </c:pt>
                <c:pt idx="704">
                  <c:v>1.3416999999999999</c:v>
                </c:pt>
                <c:pt idx="705">
                  <c:v>1.3375999999999999</c:v>
                </c:pt>
                <c:pt idx="706">
                  <c:v>1.3362000000000001</c:v>
                </c:pt>
                <c:pt idx="707">
                  <c:v>1.3323</c:v>
                </c:pt>
                <c:pt idx="708">
                  <c:v>1.3363</c:v>
                </c:pt>
                <c:pt idx="709">
                  <c:v>1.3363</c:v>
                </c:pt>
                <c:pt idx="710">
                  <c:v>1.3424</c:v>
                </c:pt>
                <c:pt idx="711">
                  <c:v>1.3317000000000001</c:v>
                </c:pt>
                <c:pt idx="712">
                  <c:v>1.3398000000000001</c:v>
                </c:pt>
                <c:pt idx="713">
                  <c:v>1.3349</c:v>
                </c:pt>
                <c:pt idx="714">
                  <c:v>1.3406</c:v>
                </c:pt>
                <c:pt idx="715">
                  <c:v>1.3353999999999999</c:v>
                </c:pt>
                <c:pt idx="716">
                  <c:v>1.3387</c:v>
                </c:pt>
                <c:pt idx="717">
                  <c:v>1.3399000000000001</c:v>
                </c:pt>
                <c:pt idx="718">
                  <c:v>1.3435999999999999</c:v>
                </c:pt>
                <c:pt idx="719">
                  <c:v>1.351</c:v>
                </c:pt>
                <c:pt idx="720">
                  <c:v>1.3579000000000001</c:v>
                </c:pt>
                <c:pt idx="721">
                  <c:v>1.3513999999999999</c:v>
                </c:pt>
                <c:pt idx="722">
                  <c:v>1.3552</c:v>
                </c:pt>
                <c:pt idx="723">
                  <c:v>1.3563000000000001</c:v>
                </c:pt>
                <c:pt idx="724">
                  <c:v>1.3581000000000001</c:v>
                </c:pt>
                <c:pt idx="725">
                  <c:v>1.3525</c:v>
                </c:pt>
                <c:pt idx="726">
                  <c:v>1.3532999999999999</c:v>
                </c:pt>
                <c:pt idx="727">
                  <c:v>1.3534999999999999</c:v>
                </c:pt>
                <c:pt idx="728">
                  <c:v>1.3689</c:v>
                </c:pt>
                <c:pt idx="729">
                  <c:v>1.3802000000000001</c:v>
                </c:pt>
                <c:pt idx="730">
                  <c:v>1.3774999999999999</c:v>
                </c:pt>
                <c:pt idx="731">
                  <c:v>1.3834</c:v>
                </c:pt>
                <c:pt idx="732">
                  <c:v>1.3882000000000001</c:v>
                </c:pt>
                <c:pt idx="733">
                  <c:v>1.3845000000000001</c:v>
                </c:pt>
                <c:pt idx="734">
                  <c:v>1.3969</c:v>
                </c:pt>
                <c:pt idx="735">
                  <c:v>1.4019999999999999</c:v>
                </c:pt>
                <c:pt idx="736">
                  <c:v>1.4221999999999999</c:v>
                </c:pt>
                <c:pt idx="737">
                  <c:v>1.4301999999999999</c:v>
                </c:pt>
                <c:pt idx="738">
                  <c:v>1.4180999999999999</c:v>
                </c:pt>
                <c:pt idx="739">
                  <c:v>1.4063000000000001</c:v>
                </c:pt>
                <c:pt idx="740">
                  <c:v>1.4112</c:v>
                </c:pt>
                <c:pt idx="741">
                  <c:v>1.4220999999999999</c:v>
                </c:pt>
                <c:pt idx="742">
                  <c:v>1.4237</c:v>
                </c:pt>
                <c:pt idx="743">
                  <c:v>1.4125000000000001</c:v>
                </c:pt>
                <c:pt idx="744">
                  <c:v>1.4016</c:v>
                </c:pt>
                <c:pt idx="745">
                  <c:v>1.3908</c:v>
                </c:pt>
                <c:pt idx="746">
                  <c:v>1.3883000000000001</c:v>
                </c:pt>
                <c:pt idx="747">
                  <c:v>1.4004000000000001</c:v>
                </c:pt>
                <c:pt idx="748">
                  <c:v>1.3806</c:v>
                </c:pt>
                <c:pt idx="749">
                  <c:v>1.3809</c:v>
                </c:pt>
                <c:pt idx="750">
                  <c:v>1.3880999999999999</c:v>
                </c:pt>
                <c:pt idx="751">
                  <c:v>1.3960999999999999</c:v>
                </c:pt>
                <c:pt idx="752">
                  <c:v>1.4056</c:v>
                </c:pt>
                <c:pt idx="753">
                  <c:v>1.4039999999999999</c:v>
                </c:pt>
                <c:pt idx="754">
                  <c:v>1.3994</c:v>
                </c:pt>
                <c:pt idx="755">
                  <c:v>1.4005000000000001</c:v>
                </c:pt>
                <c:pt idx="756">
                  <c:v>1.3978999999999999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1E-4A6F-AE4A-AAE8799A6674}"/>
            </c:ext>
          </c:extLst>
        </c:ser>
        <c:ser>
          <c:idx val="12"/>
          <c:order val="1"/>
          <c:tx>
            <c:strRef>
              <c:f>Sheet1!$C$1</c:f>
              <c:strCache>
                <c:ptCount val="1"/>
                <c:pt idx="0">
                  <c:v>Euro</c:v>
                </c:pt>
              </c:strCache>
            </c:strRef>
          </c:tx>
          <c:spPr>
            <a:ln w="41275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strRef>
              <c:f>Sheet1!$A$2:$A$758</c:f>
              <c:strCache>
                <c:ptCount val="721"/>
                <c:pt idx="0">
                  <c:v>Jan</c:v>
                </c:pt>
                <c:pt idx="20">
                  <c:v>Feb</c:v>
                </c:pt>
                <c:pt idx="40">
                  <c:v>Mar</c:v>
                </c:pt>
                <c:pt idx="60">
                  <c:v>Apr</c:v>
                </c:pt>
                <c:pt idx="80">
                  <c:v>May</c:v>
                </c:pt>
                <c:pt idx="100">
                  <c:v>Jun</c:v>
                </c:pt>
                <c:pt idx="120">
                  <c:v>Jul</c:v>
                </c:pt>
                <c:pt idx="140">
                  <c:v>Aug</c:v>
                </c:pt>
                <c:pt idx="160">
                  <c:v>Sep</c:v>
                </c:pt>
                <c:pt idx="180">
                  <c:v>Oct</c:v>
                </c:pt>
                <c:pt idx="200">
                  <c:v>Nov</c:v>
                </c:pt>
                <c:pt idx="220">
                  <c:v>Dec</c:v>
                </c:pt>
                <c:pt idx="240">
                  <c:v>Jan</c:v>
                </c:pt>
                <c:pt idx="260">
                  <c:v>Feb</c:v>
                </c:pt>
                <c:pt idx="280">
                  <c:v>Mar</c:v>
                </c:pt>
                <c:pt idx="300">
                  <c:v>Apr</c:v>
                </c:pt>
                <c:pt idx="320">
                  <c:v>May</c:v>
                </c:pt>
                <c:pt idx="340">
                  <c:v>Jun</c:v>
                </c:pt>
                <c:pt idx="360">
                  <c:v>Jul</c:v>
                </c:pt>
                <c:pt idx="380">
                  <c:v>Aug</c:v>
                </c:pt>
                <c:pt idx="400">
                  <c:v>Sep</c:v>
                </c:pt>
                <c:pt idx="420">
                  <c:v>Oct</c:v>
                </c:pt>
                <c:pt idx="440">
                  <c:v>Nov</c:v>
                </c:pt>
                <c:pt idx="460">
                  <c:v>Dec</c:v>
                </c:pt>
                <c:pt idx="480">
                  <c:v>Jan</c:v>
                </c:pt>
                <c:pt idx="540">
                  <c:v>Apr</c:v>
                </c:pt>
                <c:pt idx="600">
                  <c:v>Jul</c:v>
                </c:pt>
                <c:pt idx="660">
                  <c:v>Oct</c:v>
                </c:pt>
                <c:pt idx="720">
                  <c:v>Jan</c:v>
                </c:pt>
              </c:strCache>
            </c:strRef>
          </c:cat>
          <c:val>
            <c:numRef>
              <c:f>Sheet1!$C$2:$C$758</c:f>
              <c:numCache>
                <c:formatCode>General</c:formatCode>
                <c:ptCount val="757"/>
                <c:pt idx="0">
                  <c:v>1.2789999999999999</c:v>
                </c:pt>
                <c:pt idx="1">
                  <c:v>1.2766999999999999</c:v>
                </c:pt>
                <c:pt idx="2">
                  <c:v>1.2726999999999999</c:v>
                </c:pt>
                <c:pt idx="3">
                  <c:v>1.2762</c:v>
                </c:pt>
                <c:pt idx="4">
                  <c:v>1.2788999999999999</c:v>
                </c:pt>
                <c:pt idx="5">
                  <c:v>1.2801</c:v>
                </c:pt>
                <c:pt idx="6">
                  <c:v>1.2809999999999999</c:v>
                </c:pt>
                <c:pt idx="7">
                  <c:v>1.2881</c:v>
                </c:pt>
                <c:pt idx="8">
                  <c:v>1.2907</c:v>
                </c:pt>
                <c:pt idx="9">
                  <c:v>1.3090999999999999</c:v>
                </c:pt>
                <c:pt idx="10">
                  <c:v>1.3149999999999999</c:v>
                </c:pt>
                <c:pt idx="11">
                  <c:v>1.3030999999999999</c:v>
                </c:pt>
                <c:pt idx="12">
                  <c:v>1.3129</c:v>
                </c:pt>
                <c:pt idx="13">
                  <c:v>1.3046</c:v>
                </c:pt>
                <c:pt idx="14">
                  <c:v>1.3213999999999999</c:v>
                </c:pt>
                <c:pt idx="15">
                  <c:v>1.3360000000000001</c:v>
                </c:pt>
                <c:pt idx="16">
                  <c:v>1.3371999999999999</c:v>
                </c:pt>
                <c:pt idx="17">
                  <c:v>1.3334999999999999</c:v>
                </c:pt>
                <c:pt idx="18">
                  <c:v>1.3385</c:v>
                </c:pt>
                <c:pt idx="19">
                  <c:v>1.3299000000000001</c:v>
                </c:pt>
                <c:pt idx="20">
                  <c:v>1.3255999999999999</c:v>
                </c:pt>
                <c:pt idx="21">
                  <c:v>1.3201000000000001</c:v>
                </c:pt>
                <c:pt idx="22">
                  <c:v>1.3317000000000001</c:v>
                </c:pt>
                <c:pt idx="23">
                  <c:v>1.3375999999999999</c:v>
                </c:pt>
                <c:pt idx="24">
                  <c:v>1.3460000000000001</c:v>
                </c:pt>
                <c:pt idx="25">
                  <c:v>1.3444</c:v>
                </c:pt>
                <c:pt idx="26">
                  <c:v>1.3475999999999999</c:v>
                </c:pt>
                <c:pt idx="27">
                  <c:v>1.3504</c:v>
                </c:pt>
                <c:pt idx="28">
                  <c:v>1.3509</c:v>
                </c:pt>
                <c:pt idx="29">
                  <c:v>1.3499000000000001</c:v>
                </c:pt>
                <c:pt idx="30">
                  <c:v>1.3486</c:v>
                </c:pt>
                <c:pt idx="31">
                  <c:v>1.3451</c:v>
                </c:pt>
                <c:pt idx="32">
                  <c:v>1.3596999999999999</c:v>
                </c:pt>
                <c:pt idx="33">
                  <c:v>1.3555999999999999</c:v>
                </c:pt>
                <c:pt idx="34">
                  <c:v>1.3523000000000001</c:v>
                </c:pt>
                <c:pt idx="35">
                  <c:v>1.3605</c:v>
                </c:pt>
                <c:pt idx="36">
                  <c:v>1.3636999999999999</c:v>
                </c:pt>
                <c:pt idx="37">
                  <c:v>1.3636999999999999</c:v>
                </c:pt>
                <c:pt idx="38">
                  <c:v>1.3742000000000001</c:v>
                </c:pt>
                <c:pt idx="39">
                  <c:v>1.3774999999999999</c:v>
                </c:pt>
                <c:pt idx="40">
                  <c:v>1.3723000000000001</c:v>
                </c:pt>
                <c:pt idx="41">
                  <c:v>1.3743000000000001</c:v>
                </c:pt>
                <c:pt idx="42">
                  <c:v>1.3794</c:v>
                </c:pt>
                <c:pt idx="43">
                  <c:v>1.3812</c:v>
                </c:pt>
                <c:pt idx="44">
                  <c:v>1.3868</c:v>
                </c:pt>
                <c:pt idx="45">
                  <c:v>1.3917999999999999</c:v>
                </c:pt>
                <c:pt idx="46">
                  <c:v>1.4089</c:v>
                </c:pt>
                <c:pt idx="47">
                  <c:v>1.4134</c:v>
                </c:pt>
                <c:pt idx="48">
                  <c:v>1.4043000000000001</c:v>
                </c:pt>
                <c:pt idx="49">
                  <c:v>1.4021999999999999</c:v>
                </c:pt>
                <c:pt idx="50">
                  <c:v>1.3995</c:v>
                </c:pt>
                <c:pt idx="51">
                  <c:v>1.3902000000000001</c:v>
                </c:pt>
                <c:pt idx="52">
                  <c:v>1.3798999999999999</c:v>
                </c:pt>
                <c:pt idx="53">
                  <c:v>1.3866000000000001</c:v>
                </c:pt>
                <c:pt idx="54">
                  <c:v>1.3828</c:v>
                </c:pt>
                <c:pt idx="55">
                  <c:v>1.3668</c:v>
                </c:pt>
                <c:pt idx="56">
                  <c:v>1.3633</c:v>
                </c:pt>
                <c:pt idx="57">
                  <c:v>1.3661000000000001</c:v>
                </c:pt>
                <c:pt idx="58">
                  <c:v>1.367</c:v>
                </c:pt>
                <c:pt idx="59">
                  <c:v>1.3821000000000001</c:v>
                </c:pt>
                <c:pt idx="60">
                  <c:v>1.3773</c:v>
                </c:pt>
                <c:pt idx="61">
                  <c:v>1.363</c:v>
                </c:pt>
                <c:pt idx="62">
                  <c:v>1.3693</c:v>
                </c:pt>
                <c:pt idx="63">
                  <c:v>1.383</c:v>
                </c:pt>
                <c:pt idx="64">
                  <c:v>1.3803000000000001</c:v>
                </c:pt>
                <c:pt idx="65">
                  <c:v>1.3792</c:v>
                </c:pt>
                <c:pt idx="66">
                  <c:v>1.3846000000000001</c:v>
                </c:pt>
                <c:pt idx="67">
                  <c:v>1.383</c:v>
                </c:pt>
                <c:pt idx="68">
                  <c:v>1.3917999999999999</c:v>
                </c:pt>
                <c:pt idx="69">
                  <c:v>1.3923000000000001</c:v>
                </c:pt>
                <c:pt idx="70">
                  <c:v>1.3884000000000001</c:v>
                </c:pt>
                <c:pt idx="71">
                  <c:v>1.3869</c:v>
                </c:pt>
                <c:pt idx="72">
                  <c:v>1.3902000000000001</c:v>
                </c:pt>
                <c:pt idx="73">
                  <c:v>1.4021999999999999</c:v>
                </c:pt>
                <c:pt idx="74">
                  <c:v>1.3935999999999999</c:v>
                </c:pt>
                <c:pt idx="75">
                  <c:v>1.3958999999999999</c:v>
                </c:pt>
                <c:pt idx="76">
                  <c:v>1.3976999999999999</c:v>
                </c:pt>
                <c:pt idx="77">
                  <c:v>1.3954</c:v>
                </c:pt>
                <c:pt idx="78">
                  <c:v>1.3858999999999999</c:v>
                </c:pt>
                <c:pt idx="79">
                  <c:v>1.3720000000000001</c:v>
                </c:pt>
                <c:pt idx="80">
                  <c:v>1.3527</c:v>
                </c:pt>
                <c:pt idx="81">
                  <c:v>1.3581000000000001</c:v>
                </c:pt>
                <c:pt idx="82">
                  <c:v>1.343</c:v>
                </c:pt>
                <c:pt idx="83">
                  <c:v>1.3498000000000001</c:v>
                </c:pt>
                <c:pt idx="84">
                  <c:v>1.3743000000000001</c:v>
                </c:pt>
                <c:pt idx="85">
                  <c:v>1.3958999999999999</c:v>
                </c:pt>
                <c:pt idx="86">
                  <c:v>1.3926000000000001</c:v>
                </c:pt>
                <c:pt idx="87">
                  <c:v>1.3856999999999999</c:v>
                </c:pt>
                <c:pt idx="88">
                  <c:v>1.3847</c:v>
                </c:pt>
                <c:pt idx="89">
                  <c:v>1.3804000000000001</c:v>
                </c:pt>
                <c:pt idx="90">
                  <c:v>1.3798999999999999</c:v>
                </c:pt>
                <c:pt idx="91">
                  <c:v>1.3934</c:v>
                </c:pt>
                <c:pt idx="92">
                  <c:v>1.4006000000000001</c:v>
                </c:pt>
                <c:pt idx="93">
                  <c:v>1.4088000000000001</c:v>
                </c:pt>
                <c:pt idx="94">
                  <c:v>1.4056999999999999</c:v>
                </c:pt>
                <c:pt idx="95">
                  <c:v>1.4116</c:v>
                </c:pt>
                <c:pt idx="96">
                  <c:v>1.4092</c:v>
                </c:pt>
                <c:pt idx="97">
                  <c:v>1.4006000000000001</c:v>
                </c:pt>
                <c:pt idx="98">
                  <c:v>1.3919999999999999</c:v>
                </c:pt>
                <c:pt idx="99">
                  <c:v>1.3919999999999999</c:v>
                </c:pt>
                <c:pt idx="100">
                  <c:v>1.3955</c:v>
                </c:pt>
                <c:pt idx="101">
                  <c:v>1.3774</c:v>
                </c:pt>
                <c:pt idx="102">
                  <c:v>1.3609</c:v>
                </c:pt>
                <c:pt idx="103">
                  <c:v>1.3617999999999999</c:v>
                </c:pt>
                <c:pt idx="104">
                  <c:v>1.3721000000000001</c:v>
                </c:pt>
                <c:pt idx="105">
                  <c:v>1.3629</c:v>
                </c:pt>
                <c:pt idx="106">
                  <c:v>1.3622000000000001</c:v>
                </c:pt>
                <c:pt idx="107">
                  <c:v>1.3749</c:v>
                </c:pt>
                <c:pt idx="108">
                  <c:v>1.3792</c:v>
                </c:pt>
                <c:pt idx="109">
                  <c:v>1.3815</c:v>
                </c:pt>
                <c:pt idx="110">
                  <c:v>1.3811</c:v>
                </c:pt>
                <c:pt idx="111">
                  <c:v>1.3908</c:v>
                </c:pt>
                <c:pt idx="112">
                  <c:v>1.3986000000000001</c:v>
                </c:pt>
                <c:pt idx="113">
                  <c:v>1.3927</c:v>
                </c:pt>
                <c:pt idx="114">
                  <c:v>1.4018999999999999</c:v>
                </c:pt>
                <c:pt idx="115">
                  <c:v>1.3878999999999999</c:v>
                </c:pt>
                <c:pt idx="116">
                  <c:v>1.4063000000000001</c:v>
                </c:pt>
                <c:pt idx="117">
                  <c:v>1.4056999999999999</c:v>
                </c:pt>
                <c:pt idx="118">
                  <c:v>1.4121999999999999</c:v>
                </c:pt>
                <c:pt idx="119">
                  <c:v>1.4118999999999999</c:v>
                </c:pt>
                <c:pt idx="120">
                  <c:v>1.4072</c:v>
                </c:pt>
                <c:pt idx="121">
                  <c:v>1.405</c:v>
                </c:pt>
                <c:pt idx="122">
                  <c:v>1.4056999999999999</c:v>
                </c:pt>
                <c:pt idx="123">
                  <c:v>1.4088000000000001</c:v>
                </c:pt>
                <c:pt idx="124">
                  <c:v>1.4098999999999999</c:v>
                </c:pt>
                <c:pt idx="125">
                  <c:v>1.3874</c:v>
                </c:pt>
                <c:pt idx="126">
                  <c:v>1.3931</c:v>
                </c:pt>
                <c:pt idx="127">
                  <c:v>1.3879999999999999</c:v>
                </c:pt>
                <c:pt idx="128">
                  <c:v>1.4104000000000001</c:v>
                </c:pt>
                <c:pt idx="129">
                  <c:v>1.4155</c:v>
                </c:pt>
                <c:pt idx="130">
                  <c:v>1.4248000000000001</c:v>
                </c:pt>
                <c:pt idx="131">
                  <c:v>1.4401999999999999</c:v>
                </c:pt>
                <c:pt idx="132">
                  <c:v>1.4352</c:v>
                </c:pt>
                <c:pt idx="133">
                  <c:v>1.4229000000000001</c:v>
                </c:pt>
                <c:pt idx="134">
                  <c:v>1.4350000000000001</c:v>
                </c:pt>
                <c:pt idx="135">
                  <c:v>1.4141999999999999</c:v>
                </c:pt>
                <c:pt idx="136">
                  <c:v>1.4134</c:v>
                </c:pt>
                <c:pt idx="137">
                  <c:v>1.4114</c:v>
                </c:pt>
                <c:pt idx="138">
                  <c:v>1.4189000000000001</c:v>
                </c:pt>
                <c:pt idx="139">
                  <c:v>1.4289000000000001</c:v>
                </c:pt>
                <c:pt idx="140">
                  <c:v>1.4234</c:v>
                </c:pt>
                <c:pt idx="141">
                  <c:v>1.423</c:v>
                </c:pt>
                <c:pt idx="142">
                  <c:v>1.4360999999999999</c:v>
                </c:pt>
                <c:pt idx="143">
                  <c:v>1.4206000000000001</c:v>
                </c:pt>
                <c:pt idx="144">
                  <c:v>1.4144000000000001</c:v>
                </c:pt>
                <c:pt idx="145">
                  <c:v>1.4157</c:v>
                </c:pt>
                <c:pt idx="146">
                  <c:v>1.4095</c:v>
                </c:pt>
                <c:pt idx="147">
                  <c:v>1.3974</c:v>
                </c:pt>
                <c:pt idx="148">
                  <c:v>1.4003000000000001</c:v>
                </c:pt>
                <c:pt idx="149">
                  <c:v>1.4044000000000001</c:v>
                </c:pt>
                <c:pt idx="150">
                  <c:v>1.4085000000000001</c:v>
                </c:pt>
                <c:pt idx="151">
                  <c:v>1.4186000000000001</c:v>
                </c:pt>
                <c:pt idx="152">
                  <c:v>1.4148000000000001</c:v>
                </c:pt>
                <c:pt idx="153">
                  <c:v>1.3991</c:v>
                </c:pt>
                <c:pt idx="154">
                  <c:v>1.3853</c:v>
                </c:pt>
                <c:pt idx="155">
                  <c:v>1.3597999999999999</c:v>
                </c:pt>
                <c:pt idx="156">
                  <c:v>1.3754999999999999</c:v>
                </c:pt>
                <c:pt idx="157">
                  <c:v>1.3622000000000001</c:v>
                </c:pt>
                <c:pt idx="158">
                  <c:v>1.3708</c:v>
                </c:pt>
                <c:pt idx="159">
                  <c:v>1.3689</c:v>
                </c:pt>
                <c:pt idx="160">
                  <c:v>1.3614999999999999</c:v>
                </c:pt>
                <c:pt idx="161">
                  <c:v>1.3617999999999999</c:v>
                </c:pt>
                <c:pt idx="162">
                  <c:v>1.3724000000000001</c:v>
                </c:pt>
                <c:pt idx="163">
                  <c:v>1.3652</c:v>
                </c:pt>
                <c:pt idx="164">
                  <c:v>1.3677999999999999</c:v>
                </c:pt>
                <c:pt idx="165">
                  <c:v>1.3737999999999999</c:v>
                </c:pt>
                <c:pt idx="166">
                  <c:v>1.3767</c:v>
                </c:pt>
                <c:pt idx="167">
                  <c:v>1.3758999999999999</c:v>
                </c:pt>
                <c:pt idx="168">
                  <c:v>1.3654999999999999</c:v>
                </c:pt>
                <c:pt idx="169">
                  <c:v>1.3633</c:v>
                </c:pt>
                <c:pt idx="170">
                  <c:v>1.3623000000000001</c:v>
                </c:pt>
                <c:pt idx="171">
                  <c:v>1.3737999999999999</c:v>
                </c:pt>
                <c:pt idx="172">
                  <c:v>1.3727</c:v>
                </c:pt>
                <c:pt idx="173">
                  <c:v>1.3707</c:v>
                </c:pt>
                <c:pt idx="174">
                  <c:v>1.3832</c:v>
                </c:pt>
                <c:pt idx="175">
                  <c:v>1.3781000000000001</c:v>
                </c:pt>
                <c:pt idx="176">
                  <c:v>1.3582000000000001</c:v>
                </c:pt>
                <c:pt idx="177">
                  <c:v>1.3544</c:v>
                </c:pt>
                <c:pt idx="178">
                  <c:v>1.3493999999999999</c:v>
                </c:pt>
                <c:pt idx="179">
                  <c:v>1.3565</c:v>
                </c:pt>
                <c:pt idx="180">
                  <c:v>1.3526</c:v>
                </c:pt>
                <c:pt idx="181">
                  <c:v>1.3482000000000001</c:v>
                </c:pt>
                <c:pt idx="182">
                  <c:v>1.3536999999999999</c:v>
                </c:pt>
                <c:pt idx="183">
                  <c:v>1.3507</c:v>
                </c:pt>
                <c:pt idx="184">
                  <c:v>1.363</c:v>
                </c:pt>
                <c:pt idx="185">
                  <c:v>1.3564000000000001</c:v>
                </c:pt>
                <c:pt idx="186">
                  <c:v>1.3480000000000001</c:v>
                </c:pt>
                <c:pt idx="187">
                  <c:v>1.349</c:v>
                </c:pt>
                <c:pt idx="188">
                  <c:v>1.3386</c:v>
                </c:pt>
                <c:pt idx="189">
                  <c:v>1.3498000000000001</c:v>
                </c:pt>
                <c:pt idx="190">
                  <c:v>1.3577999999999999</c:v>
                </c:pt>
                <c:pt idx="191">
                  <c:v>1.3576999999999999</c:v>
                </c:pt>
                <c:pt idx="192">
                  <c:v>1.3688</c:v>
                </c:pt>
                <c:pt idx="193">
                  <c:v>1.3808</c:v>
                </c:pt>
                <c:pt idx="194">
                  <c:v>1.3913</c:v>
                </c:pt>
                <c:pt idx="195">
                  <c:v>1.3900999999999999</c:v>
                </c:pt>
                <c:pt idx="196">
                  <c:v>1.3855</c:v>
                </c:pt>
                <c:pt idx="197">
                  <c:v>1.3847</c:v>
                </c:pt>
                <c:pt idx="198">
                  <c:v>1.3954</c:v>
                </c:pt>
                <c:pt idx="199">
                  <c:v>1.3987000000000001</c:v>
                </c:pt>
                <c:pt idx="200">
                  <c:v>1.3979999999999999</c:v>
                </c:pt>
                <c:pt idx="201">
                  <c:v>1.4061999999999999</c:v>
                </c:pt>
                <c:pt idx="202">
                  <c:v>1.4166000000000001</c:v>
                </c:pt>
                <c:pt idx="203">
                  <c:v>1.4036</c:v>
                </c:pt>
                <c:pt idx="204">
                  <c:v>1.4036999999999999</c:v>
                </c:pt>
                <c:pt idx="205">
                  <c:v>1.4058999999999999</c:v>
                </c:pt>
                <c:pt idx="206">
                  <c:v>1.4131</c:v>
                </c:pt>
                <c:pt idx="207">
                  <c:v>1.4168000000000001</c:v>
                </c:pt>
                <c:pt idx="208">
                  <c:v>1.4129</c:v>
                </c:pt>
                <c:pt idx="209">
                  <c:v>1.4160999999999999</c:v>
                </c:pt>
                <c:pt idx="210">
                  <c:v>1.4180999999999999</c:v>
                </c:pt>
                <c:pt idx="211">
                  <c:v>1.4286000000000001</c:v>
                </c:pt>
                <c:pt idx="212">
                  <c:v>1.4246000000000001</c:v>
                </c:pt>
                <c:pt idx="213">
                  <c:v>1.4272</c:v>
                </c:pt>
                <c:pt idx="214">
                  <c:v>1.4256</c:v>
                </c:pt>
                <c:pt idx="215">
                  <c:v>1.4160999999999999</c:v>
                </c:pt>
                <c:pt idx="216">
                  <c:v>1.4212</c:v>
                </c:pt>
                <c:pt idx="217">
                  <c:v>1.4244000000000001</c:v>
                </c:pt>
                <c:pt idx="218">
                  <c:v>1.4208000000000001</c:v>
                </c:pt>
                <c:pt idx="219">
                  <c:v>1.4253</c:v>
                </c:pt>
                <c:pt idx="220">
                  <c:v>1.4191</c:v>
                </c:pt>
                <c:pt idx="221">
                  <c:v>1.4138999999999999</c:v>
                </c:pt>
                <c:pt idx="222">
                  <c:v>1.3858999999999999</c:v>
                </c:pt>
                <c:pt idx="223">
                  <c:v>1.3869</c:v>
                </c:pt>
                <c:pt idx="224">
                  <c:v>1.389</c:v>
                </c:pt>
                <c:pt idx="225">
                  <c:v>1.3783000000000001</c:v>
                </c:pt>
                <c:pt idx="226">
                  <c:v>1.385</c:v>
                </c:pt>
                <c:pt idx="227">
                  <c:v>1.3865000000000001</c:v>
                </c:pt>
                <c:pt idx="228">
                  <c:v>1.3829</c:v>
                </c:pt>
                <c:pt idx="229">
                  <c:v>1.3707</c:v>
                </c:pt>
                <c:pt idx="230">
                  <c:v>1.3778999999999999</c:v>
                </c:pt>
                <c:pt idx="231">
                  <c:v>1.3708</c:v>
                </c:pt>
                <c:pt idx="232">
                  <c:v>1.3735999999999999</c:v>
                </c:pt>
                <c:pt idx="233">
                  <c:v>1.3733</c:v>
                </c:pt>
                <c:pt idx="234">
                  <c:v>1.3517999999999999</c:v>
                </c:pt>
                <c:pt idx="235">
                  <c:v>1.3667</c:v>
                </c:pt>
                <c:pt idx="236">
                  <c:v>1.363</c:v>
                </c:pt>
                <c:pt idx="237">
                  <c:v>1.3567</c:v>
                </c:pt>
                <c:pt idx="238">
                  <c:v>1.3591</c:v>
                </c:pt>
                <c:pt idx="239">
                  <c:v>1.3605</c:v>
                </c:pt>
                <c:pt idx="240">
                  <c:v>1.3597999999999999</c:v>
                </c:pt>
                <c:pt idx="241">
                  <c:v>1.3661000000000001</c:v>
                </c:pt>
                <c:pt idx="242">
                  <c:v>1.3594999999999999</c:v>
                </c:pt>
                <c:pt idx="243">
                  <c:v>1.3452</c:v>
                </c:pt>
                <c:pt idx="244">
                  <c:v>1.333</c:v>
                </c:pt>
                <c:pt idx="245">
                  <c:v>1.3391</c:v>
                </c:pt>
                <c:pt idx="246">
                  <c:v>1.3274999999999999</c:v>
                </c:pt>
                <c:pt idx="247">
                  <c:v>1.3315999999999999</c:v>
                </c:pt>
                <c:pt idx="248">
                  <c:v>1.3275999999999999</c:v>
                </c:pt>
                <c:pt idx="249">
                  <c:v>1.3068</c:v>
                </c:pt>
                <c:pt idx="250">
                  <c:v>1.3125</c:v>
                </c:pt>
                <c:pt idx="251">
                  <c:v>1.298</c:v>
                </c:pt>
                <c:pt idx="252">
                  <c:v>1.3017000000000001</c:v>
                </c:pt>
                <c:pt idx="253">
                  <c:v>1.306</c:v>
                </c:pt>
                <c:pt idx="254">
                  <c:v>1.3240000000000001</c:v>
                </c:pt>
                <c:pt idx="255">
                  <c:v>1.3169</c:v>
                </c:pt>
                <c:pt idx="256">
                  <c:v>1.3204</c:v>
                </c:pt>
                <c:pt idx="257">
                  <c:v>1.3117000000000001</c:v>
                </c:pt>
                <c:pt idx="258">
                  <c:v>1.3151999999999999</c:v>
                </c:pt>
                <c:pt idx="259">
                  <c:v>1.3112999999999999</c:v>
                </c:pt>
                <c:pt idx="260">
                  <c:v>1.3190999999999999</c:v>
                </c:pt>
                <c:pt idx="261">
                  <c:v>1.3185</c:v>
                </c:pt>
                <c:pt idx="262">
                  <c:v>1.3207</c:v>
                </c:pt>
                <c:pt idx="263">
                  <c:v>1.3052999999999999</c:v>
                </c:pt>
                <c:pt idx="264">
                  <c:v>1.2999000000000001</c:v>
                </c:pt>
                <c:pt idx="265">
                  <c:v>1.2890999999999999</c:v>
                </c:pt>
                <c:pt idx="266">
                  <c:v>1.2806</c:v>
                </c:pt>
                <c:pt idx="267">
                  <c:v>1.2911999999999999</c:v>
                </c:pt>
                <c:pt idx="268">
                  <c:v>1.2726</c:v>
                </c:pt>
                <c:pt idx="269">
                  <c:v>1.2857000000000001</c:v>
                </c:pt>
                <c:pt idx="270">
                  <c:v>1.2969999999999999</c:v>
                </c:pt>
                <c:pt idx="271">
                  <c:v>1.2839</c:v>
                </c:pt>
                <c:pt idx="272">
                  <c:v>1.286</c:v>
                </c:pt>
                <c:pt idx="273">
                  <c:v>1.2942</c:v>
                </c:pt>
                <c:pt idx="274">
                  <c:v>1.2845</c:v>
                </c:pt>
                <c:pt idx="275">
                  <c:v>1.2795000000000001</c:v>
                </c:pt>
                <c:pt idx="276">
                  <c:v>1.2637</c:v>
                </c:pt>
                <c:pt idx="277">
                  <c:v>1.2641</c:v>
                </c:pt>
                <c:pt idx="278">
                  <c:v>1.2686999999999999</c:v>
                </c:pt>
                <c:pt idx="279">
                  <c:v>1.2821</c:v>
                </c:pt>
                <c:pt idx="280">
                  <c:v>1.2822</c:v>
                </c:pt>
                <c:pt idx="281">
                  <c:v>1.2988999999999999</c:v>
                </c:pt>
                <c:pt idx="282">
                  <c:v>1.2948</c:v>
                </c:pt>
                <c:pt idx="283">
                  <c:v>1.2914000000000001</c:v>
                </c:pt>
                <c:pt idx="284">
                  <c:v>1.2931999999999999</c:v>
                </c:pt>
                <c:pt idx="285">
                  <c:v>1.2850999999999999</c:v>
                </c:pt>
                <c:pt idx="286">
                  <c:v>1.2921</c:v>
                </c:pt>
                <c:pt idx="287">
                  <c:v>1.2835000000000001</c:v>
                </c:pt>
                <c:pt idx="288">
                  <c:v>1.29</c:v>
                </c:pt>
                <c:pt idx="289">
                  <c:v>1.2897000000000001</c:v>
                </c:pt>
                <c:pt idx="290">
                  <c:v>1.2746999999999999</c:v>
                </c:pt>
                <c:pt idx="291">
                  <c:v>1.2729999999999999</c:v>
                </c:pt>
                <c:pt idx="292">
                  <c:v>1.2805</c:v>
                </c:pt>
                <c:pt idx="293">
                  <c:v>1.2853000000000001</c:v>
                </c:pt>
                <c:pt idx="294">
                  <c:v>1.2789999999999999</c:v>
                </c:pt>
                <c:pt idx="295">
                  <c:v>1.2625999999999999</c:v>
                </c:pt>
                <c:pt idx="296">
                  <c:v>1.2669999999999999</c:v>
                </c:pt>
                <c:pt idx="297">
                  <c:v>1.2749999999999999</c:v>
                </c:pt>
                <c:pt idx="298">
                  <c:v>1.2725</c:v>
                </c:pt>
                <c:pt idx="299">
                  <c:v>1.2616000000000001</c:v>
                </c:pt>
                <c:pt idx="300">
                  <c:v>1.2503</c:v>
                </c:pt>
                <c:pt idx="301">
                  <c:v>1.2556</c:v>
                </c:pt>
                <c:pt idx="302">
                  <c:v>1.2423999999999999</c:v>
                </c:pt>
                <c:pt idx="303">
                  <c:v>1.2383999999999999</c:v>
                </c:pt>
                <c:pt idx="304">
                  <c:v>1.2385999999999999</c:v>
                </c:pt>
                <c:pt idx="305">
                  <c:v>1.2365999999999999</c:v>
                </c:pt>
                <c:pt idx="306">
                  <c:v>1.2464</c:v>
                </c:pt>
                <c:pt idx="307">
                  <c:v>1.2491000000000001</c:v>
                </c:pt>
                <c:pt idx="308">
                  <c:v>1.2589999999999999</c:v>
                </c:pt>
                <c:pt idx="309">
                  <c:v>1.2554000000000001</c:v>
                </c:pt>
                <c:pt idx="310">
                  <c:v>1.2551000000000001</c:v>
                </c:pt>
                <c:pt idx="311">
                  <c:v>1.26</c:v>
                </c:pt>
                <c:pt idx="312">
                  <c:v>1.2659</c:v>
                </c:pt>
                <c:pt idx="313">
                  <c:v>1.2710999999999999</c:v>
                </c:pt>
                <c:pt idx="314">
                  <c:v>1.2702</c:v>
                </c:pt>
                <c:pt idx="315">
                  <c:v>1.2867999999999999</c:v>
                </c:pt>
                <c:pt idx="316">
                  <c:v>1.2899</c:v>
                </c:pt>
                <c:pt idx="317">
                  <c:v>1.2856000000000001</c:v>
                </c:pt>
                <c:pt idx="318">
                  <c:v>1.2878000000000001</c:v>
                </c:pt>
                <c:pt idx="319">
                  <c:v>1.2790999999999999</c:v>
                </c:pt>
                <c:pt idx="320">
                  <c:v>1.2634000000000001</c:v>
                </c:pt>
                <c:pt idx="321">
                  <c:v>1.2601</c:v>
                </c:pt>
                <c:pt idx="322">
                  <c:v>1.2718</c:v>
                </c:pt>
                <c:pt idx="323">
                  <c:v>1.2635000000000001</c:v>
                </c:pt>
                <c:pt idx="324">
                  <c:v>1.2634000000000001</c:v>
                </c:pt>
                <c:pt idx="325">
                  <c:v>1.2694000000000001</c:v>
                </c:pt>
                <c:pt idx="326">
                  <c:v>1.2653000000000001</c:v>
                </c:pt>
                <c:pt idx="327">
                  <c:v>1.272</c:v>
                </c:pt>
                <c:pt idx="328">
                  <c:v>1.27</c:v>
                </c:pt>
                <c:pt idx="329">
                  <c:v>1.2712000000000001</c:v>
                </c:pt>
                <c:pt idx="330">
                  <c:v>1.2764</c:v>
                </c:pt>
                <c:pt idx="331">
                  <c:v>1.2961</c:v>
                </c:pt>
                <c:pt idx="332">
                  <c:v>1.3017000000000001</c:v>
                </c:pt>
                <c:pt idx="333">
                  <c:v>1.2946</c:v>
                </c:pt>
                <c:pt idx="334">
                  <c:v>1.2915000000000001</c:v>
                </c:pt>
                <c:pt idx="335">
                  <c:v>1.3090999999999999</c:v>
                </c:pt>
                <c:pt idx="336">
                  <c:v>1.3202</c:v>
                </c:pt>
                <c:pt idx="337">
                  <c:v>1.3127</c:v>
                </c:pt>
                <c:pt idx="338">
                  <c:v>1.3129</c:v>
                </c:pt>
                <c:pt idx="339">
                  <c:v>1.3077000000000001</c:v>
                </c:pt>
                <c:pt idx="340">
                  <c:v>1.2898000000000001</c:v>
                </c:pt>
                <c:pt idx="341">
                  <c:v>1.2947</c:v>
                </c:pt>
                <c:pt idx="342">
                  <c:v>1.2814000000000001</c:v>
                </c:pt>
                <c:pt idx="343">
                  <c:v>1.2726</c:v>
                </c:pt>
                <c:pt idx="344">
                  <c:v>1.2823</c:v>
                </c:pt>
                <c:pt idx="345">
                  <c:v>1.2773000000000001</c:v>
                </c:pt>
                <c:pt idx="346">
                  <c:v>1.2770999999999999</c:v>
                </c:pt>
                <c:pt idx="347">
                  <c:v>1.2686999999999999</c:v>
                </c:pt>
                <c:pt idx="348">
                  <c:v>1.2639</c:v>
                </c:pt>
                <c:pt idx="349">
                  <c:v>1.2588999999999999</c:v>
                </c:pt>
                <c:pt idx="350">
                  <c:v>1.2634000000000001</c:v>
                </c:pt>
                <c:pt idx="351">
                  <c:v>1.2617</c:v>
                </c:pt>
                <c:pt idx="352">
                  <c:v>1.2708999999999999</c:v>
                </c:pt>
                <c:pt idx="353">
                  <c:v>1.3018000000000001</c:v>
                </c:pt>
                <c:pt idx="354">
                  <c:v>1.3018000000000001</c:v>
                </c:pt>
                <c:pt idx="355">
                  <c:v>1.3039000000000001</c:v>
                </c:pt>
                <c:pt idx="356">
                  <c:v>1.2254</c:v>
                </c:pt>
                <c:pt idx="357">
                  <c:v>1.2054</c:v>
                </c:pt>
                <c:pt idx="358">
                  <c:v>1.2177</c:v>
                </c:pt>
                <c:pt idx="359">
                  <c:v>1.2081</c:v>
                </c:pt>
                <c:pt idx="360">
                  <c:v>1.1919999999999999</c:v>
                </c:pt>
                <c:pt idx="361">
                  <c:v>1.1929000000000001</c:v>
                </c:pt>
                <c:pt idx="362">
                  <c:v>1.175</c:v>
                </c:pt>
                <c:pt idx="363">
                  <c:v>1.1638999999999999</c:v>
                </c:pt>
                <c:pt idx="364">
                  <c:v>1.1679999999999999</c:v>
                </c:pt>
                <c:pt idx="365">
                  <c:v>1.1742999999999999</c:v>
                </c:pt>
                <c:pt idx="366">
                  <c:v>1.1758999999999999</c:v>
                </c:pt>
                <c:pt idx="367">
                  <c:v>1.1909000000000001</c:v>
                </c:pt>
                <c:pt idx="368">
                  <c:v>1.1902999999999999</c:v>
                </c:pt>
                <c:pt idx="369">
                  <c:v>1.1998</c:v>
                </c:pt>
                <c:pt idx="370">
                  <c:v>1.1952</c:v>
                </c:pt>
                <c:pt idx="371">
                  <c:v>1.2005999999999999</c:v>
                </c:pt>
                <c:pt idx="372">
                  <c:v>1.1930000000000001</c:v>
                </c:pt>
                <c:pt idx="373">
                  <c:v>1.1969000000000001</c:v>
                </c:pt>
                <c:pt idx="374">
                  <c:v>1.2017</c:v>
                </c:pt>
                <c:pt idx="375">
                  <c:v>1.1960999999999999</c:v>
                </c:pt>
                <c:pt idx="376">
                  <c:v>1.1943999999999999</c:v>
                </c:pt>
                <c:pt idx="377">
                  <c:v>1.1936</c:v>
                </c:pt>
                <c:pt idx="378">
                  <c:v>1.1838</c:v>
                </c:pt>
                <c:pt idx="379">
                  <c:v>1.1867000000000001</c:v>
                </c:pt>
                <c:pt idx="380">
                  <c:v>1.1822999999999999</c:v>
                </c:pt>
                <c:pt idx="381">
                  <c:v>1.1859</c:v>
                </c:pt>
                <c:pt idx="382">
                  <c:v>1.1923999999999999</c:v>
                </c:pt>
                <c:pt idx="383">
                  <c:v>1.1786000000000001</c:v>
                </c:pt>
                <c:pt idx="384">
                  <c:v>1.1797</c:v>
                </c:pt>
                <c:pt idx="385">
                  <c:v>1.1774</c:v>
                </c:pt>
                <c:pt idx="386">
                  <c:v>1.1694</c:v>
                </c:pt>
                <c:pt idx="387">
                  <c:v>1.1656</c:v>
                </c:pt>
                <c:pt idx="388">
                  <c:v>1.1599999999999999</c:v>
                </c:pt>
                <c:pt idx="389">
                  <c:v>1.1572</c:v>
                </c:pt>
                <c:pt idx="390">
                  <c:v>1.1498999999999999</c:v>
                </c:pt>
                <c:pt idx="391">
                  <c:v>1.1516999999999999</c:v>
                </c:pt>
                <c:pt idx="392">
                  <c:v>1.1619999999999999</c:v>
                </c:pt>
                <c:pt idx="393">
                  <c:v>1.1527000000000001</c:v>
                </c:pt>
                <c:pt idx="394">
                  <c:v>1.1645000000000001</c:v>
                </c:pt>
                <c:pt idx="395">
                  <c:v>1.1778999999999999</c:v>
                </c:pt>
                <c:pt idx="396">
                  <c:v>1.1692</c:v>
                </c:pt>
                <c:pt idx="397">
                  <c:v>1.1702999999999999</c:v>
                </c:pt>
                <c:pt idx="398">
                  <c:v>1.1744000000000001</c:v>
                </c:pt>
                <c:pt idx="399">
                  <c:v>1.1765000000000001</c:v>
                </c:pt>
                <c:pt idx="400">
                  <c:v>1.1882999999999999</c:v>
                </c:pt>
                <c:pt idx="401">
                  <c:v>1.1922999999999999</c:v>
                </c:pt>
                <c:pt idx="402">
                  <c:v>1.1931</c:v>
                </c:pt>
                <c:pt idx="403">
                  <c:v>1.1947000000000001</c:v>
                </c:pt>
                <c:pt idx="404">
                  <c:v>1.1866000000000001</c:v>
                </c:pt>
                <c:pt idx="405">
                  <c:v>1.181</c:v>
                </c:pt>
                <c:pt idx="406">
                  <c:v>1.1827000000000001</c:v>
                </c:pt>
                <c:pt idx="407">
                  <c:v>1.1860999999999999</c:v>
                </c:pt>
                <c:pt idx="408">
                  <c:v>1.1719999999999999</c:v>
                </c:pt>
                <c:pt idx="409">
                  <c:v>1.1735</c:v>
                </c:pt>
                <c:pt idx="410">
                  <c:v>1.1718</c:v>
                </c:pt>
                <c:pt idx="411">
                  <c:v>1.1597</c:v>
                </c:pt>
                <c:pt idx="412">
                  <c:v>1.1632</c:v>
                </c:pt>
                <c:pt idx="413">
                  <c:v>1.1649</c:v>
                </c:pt>
                <c:pt idx="414">
                  <c:v>1.1552</c:v>
                </c:pt>
                <c:pt idx="415">
                  <c:v>1.1515</c:v>
                </c:pt>
                <c:pt idx="416">
                  <c:v>1.1597999999999999</c:v>
                </c:pt>
                <c:pt idx="417">
                  <c:v>1.1607000000000001</c:v>
                </c:pt>
                <c:pt idx="418">
                  <c:v>1.1559999999999999</c:v>
                </c:pt>
                <c:pt idx="419">
                  <c:v>1.1557999999999999</c:v>
                </c:pt>
                <c:pt idx="420">
                  <c:v>1.1442000000000001</c:v>
                </c:pt>
                <c:pt idx="421">
                  <c:v>1.1429</c:v>
                </c:pt>
                <c:pt idx="422">
                  <c:v>1.1375999999999999</c:v>
                </c:pt>
                <c:pt idx="423">
                  <c:v>1.1321000000000001</c:v>
                </c:pt>
                <c:pt idx="424">
                  <c:v>1.1153999999999999</c:v>
                </c:pt>
                <c:pt idx="425">
                  <c:v>1.1093</c:v>
                </c:pt>
                <c:pt idx="426">
                  <c:v>1.1057999999999999</c:v>
                </c:pt>
                <c:pt idx="427">
                  <c:v>1.1064000000000001</c:v>
                </c:pt>
                <c:pt idx="428">
                  <c:v>1.1053999999999999</c:v>
                </c:pt>
                <c:pt idx="429">
                  <c:v>1.1082000000000001</c:v>
                </c:pt>
                <c:pt idx="430">
                  <c:v>1.1060000000000001</c:v>
                </c:pt>
                <c:pt idx="431">
                  <c:v>1.1212</c:v>
                </c:pt>
                <c:pt idx="432">
                  <c:v>1.1204000000000001</c:v>
                </c:pt>
                <c:pt idx="433">
                  <c:v>1.1206</c:v>
                </c:pt>
                <c:pt idx="434">
                  <c:v>1.1217999999999999</c:v>
                </c:pt>
                <c:pt idx="435">
                  <c:v>1.1214999999999999</c:v>
                </c:pt>
                <c:pt idx="436">
                  <c:v>1.1173</c:v>
                </c:pt>
                <c:pt idx="437">
                  <c:v>1.121</c:v>
                </c:pt>
                <c:pt idx="438">
                  <c:v>1.1154999999999999</c:v>
                </c:pt>
                <c:pt idx="439">
                  <c:v>1.1114999999999999</c:v>
                </c:pt>
                <c:pt idx="440">
                  <c:v>1.1066</c:v>
                </c:pt>
                <c:pt idx="441">
                  <c:v>1.1075999999999999</c:v>
                </c:pt>
                <c:pt idx="442">
                  <c:v>1.1225000000000001</c:v>
                </c:pt>
                <c:pt idx="443">
                  <c:v>1.1279999999999999</c:v>
                </c:pt>
                <c:pt idx="444">
                  <c:v>1.1232</c:v>
                </c:pt>
                <c:pt idx="445">
                  <c:v>1.1232</c:v>
                </c:pt>
                <c:pt idx="446">
                  <c:v>1.1366000000000001</c:v>
                </c:pt>
                <c:pt idx="447">
                  <c:v>1.1476999999999999</c:v>
                </c:pt>
                <c:pt idx="448">
                  <c:v>1.1592</c:v>
                </c:pt>
                <c:pt idx="449">
                  <c:v>1.1613</c:v>
                </c:pt>
                <c:pt idx="450">
                  <c:v>1.1544000000000001</c:v>
                </c:pt>
                <c:pt idx="451">
                  <c:v>1.1640999999999999</c:v>
                </c:pt>
                <c:pt idx="452">
                  <c:v>1.1644000000000001</c:v>
                </c:pt>
                <c:pt idx="453">
                  <c:v>1.1744000000000001</c:v>
                </c:pt>
                <c:pt idx="454">
                  <c:v>1.1735</c:v>
                </c:pt>
                <c:pt idx="455">
                  <c:v>1.1772</c:v>
                </c:pt>
                <c:pt idx="456">
                  <c:v>1.1800999999999999</c:v>
                </c:pt>
                <c:pt idx="457">
                  <c:v>1.1728000000000001</c:v>
                </c:pt>
                <c:pt idx="458">
                  <c:v>1.1778999999999999</c:v>
                </c:pt>
                <c:pt idx="459">
                  <c:v>1.1779999999999999</c:v>
                </c:pt>
                <c:pt idx="460">
                  <c:v>1.1893</c:v>
                </c:pt>
                <c:pt idx="461">
                  <c:v>1.1873</c:v>
                </c:pt>
                <c:pt idx="462">
                  <c:v>1.1848000000000001</c:v>
                </c:pt>
                <c:pt idx="463">
                  <c:v>1.1845000000000001</c:v>
                </c:pt>
                <c:pt idx="464">
                  <c:v>1.1711</c:v>
                </c:pt>
                <c:pt idx="465">
                  <c:v>1.1829000000000001</c:v>
                </c:pt>
                <c:pt idx="466">
                  <c:v>1.1924999999999999</c:v>
                </c:pt>
                <c:pt idx="467">
                  <c:v>1.1941999999999999</c:v>
                </c:pt>
                <c:pt idx="468">
                  <c:v>1.1920999999999999</c:v>
                </c:pt>
                <c:pt idx="469">
                  <c:v>1.1926000000000001</c:v>
                </c:pt>
                <c:pt idx="470">
                  <c:v>1.1915</c:v>
                </c:pt>
                <c:pt idx="471">
                  <c:v>1.1943999999999999</c:v>
                </c:pt>
                <c:pt idx="472">
                  <c:v>1.1874</c:v>
                </c:pt>
                <c:pt idx="473">
                  <c:v>1.1904999999999999</c:v>
                </c:pt>
                <c:pt idx="474">
                  <c:v>1.1861999999999999</c:v>
                </c:pt>
                <c:pt idx="475">
                  <c:v>1.1757</c:v>
                </c:pt>
                <c:pt idx="476">
                  <c:v>1.1725000000000001</c:v>
                </c:pt>
                <c:pt idx="477">
                  <c:v>1.1763999999999999</c:v>
                </c:pt>
                <c:pt idx="478">
                  <c:v>1.1657</c:v>
                </c:pt>
                <c:pt idx="479">
                  <c:v>1.1651</c:v>
                </c:pt>
                <c:pt idx="480">
                  <c:v>1.1786000000000001</c:v>
                </c:pt>
                <c:pt idx="481">
                  <c:v>1.1737</c:v>
                </c:pt>
                <c:pt idx="482">
                  <c:v>1.1718999999999999</c:v>
                </c:pt>
                <c:pt idx="483">
                  <c:v>1.1649</c:v>
                </c:pt>
                <c:pt idx="484">
                  <c:v>1.1508</c:v>
                </c:pt>
                <c:pt idx="485">
                  <c:v>1.1499999999999999</c:v>
                </c:pt>
                <c:pt idx="486">
                  <c:v>1.1524000000000001</c:v>
                </c:pt>
                <c:pt idx="487">
                  <c:v>1.147</c:v>
                </c:pt>
                <c:pt idx="488">
                  <c:v>1.1468</c:v>
                </c:pt>
                <c:pt idx="489">
                  <c:v>1.1375</c:v>
                </c:pt>
                <c:pt idx="490">
                  <c:v>1.1583000000000001</c:v>
                </c:pt>
                <c:pt idx="491">
                  <c:v>1.1545000000000001</c:v>
                </c:pt>
                <c:pt idx="492">
                  <c:v>1.1597</c:v>
                </c:pt>
                <c:pt idx="493">
                  <c:v>1.1538999999999999</c:v>
                </c:pt>
                <c:pt idx="494">
                  <c:v>1.1624000000000001</c:v>
                </c:pt>
                <c:pt idx="495">
                  <c:v>1.1637999999999999</c:v>
                </c:pt>
                <c:pt idx="496">
                  <c:v>1.1735</c:v>
                </c:pt>
                <c:pt idx="497">
                  <c:v>1.1797</c:v>
                </c:pt>
                <c:pt idx="498">
                  <c:v>1.1725000000000001</c:v>
                </c:pt>
                <c:pt idx="499">
                  <c:v>1.1646000000000001</c:v>
                </c:pt>
                <c:pt idx="500">
                  <c:v>1.1756</c:v>
                </c:pt>
                <c:pt idx="501">
                  <c:v>1.1595</c:v>
                </c:pt>
                <c:pt idx="502">
                  <c:v>1.1592</c:v>
                </c:pt>
                <c:pt idx="503">
                  <c:v>1.1588000000000001</c:v>
                </c:pt>
                <c:pt idx="504">
                  <c:v>1.1629</c:v>
                </c:pt>
                <c:pt idx="505">
                  <c:v>1.1705000000000001</c:v>
                </c:pt>
                <c:pt idx="506">
                  <c:v>1.1748000000000001</c:v>
                </c:pt>
                <c:pt idx="507">
                  <c:v>1.1748000000000001</c:v>
                </c:pt>
                <c:pt idx="508">
                  <c:v>1.179</c:v>
                </c:pt>
                <c:pt idx="509">
                  <c:v>1.1798999999999999</c:v>
                </c:pt>
                <c:pt idx="510">
                  <c:v>1.1772</c:v>
                </c:pt>
                <c:pt idx="511">
                  <c:v>1.1716</c:v>
                </c:pt>
                <c:pt idx="512">
                  <c:v>1.17</c:v>
                </c:pt>
                <c:pt idx="513">
                  <c:v>1.1744000000000001</c:v>
                </c:pt>
                <c:pt idx="514">
                  <c:v>1.1833</c:v>
                </c:pt>
                <c:pt idx="515">
                  <c:v>1.1811</c:v>
                </c:pt>
                <c:pt idx="516">
                  <c:v>1.1846000000000001</c:v>
                </c:pt>
                <c:pt idx="517">
                  <c:v>1.1818</c:v>
                </c:pt>
                <c:pt idx="518">
                  <c:v>1.1713</c:v>
                </c:pt>
                <c:pt idx="519">
                  <c:v>1.1669</c:v>
                </c:pt>
                <c:pt idx="520">
                  <c:v>1.1672</c:v>
                </c:pt>
                <c:pt idx="521">
                  <c:v>1.1561999999999999</c:v>
                </c:pt>
                <c:pt idx="522">
                  <c:v>1.1526000000000001</c:v>
                </c:pt>
                <c:pt idx="523">
                  <c:v>1.1527000000000001</c:v>
                </c:pt>
                <c:pt idx="524">
                  <c:v>1.1483000000000001</c:v>
                </c:pt>
                <c:pt idx="525">
                  <c:v>1.1416999999999999</c:v>
                </c:pt>
                <c:pt idx="526">
                  <c:v>1.1466000000000001</c:v>
                </c:pt>
                <c:pt idx="527">
                  <c:v>1.143</c:v>
                </c:pt>
                <c:pt idx="528">
                  <c:v>1.1496999999999999</c:v>
                </c:pt>
                <c:pt idx="529">
                  <c:v>1.1518999999999999</c:v>
                </c:pt>
                <c:pt idx="530">
                  <c:v>1.1516</c:v>
                </c:pt>
                <c:pt idx="531">
                  <c:v>1.1499999999999999</c:v>
                </c:pt>
                <c:pt idx="532">
                  <c:v>1.1545000000000001</c:v>
                </c:pt>
                <c:pt idx="533">
                  <c:v>1.1611</c:v>
                </c:pt>
                <c:pt idx="534">
                  <c:v>1.1558999999999999</c:v>
                </c:pt>
                <c:pt idx="535">
                  <c:v>1.1548</c:v>
                </c:pt>
                <c:pt idx="536">
                  <c:v>1.1535</c:v>
                </c:pt>
                <c:pt idx="537">
                  <c:v>1.1545000000000001</c:v>
                </c:pt>
                <c:pt idx="538">
                  <c:v>1.1636</c:v>
                </c:pt>
                <c:pt idx="539">
                  <c:v>1.1694</c:v>
                </c:pt>
                <c:pt idx="540">
                  <c:v>1.1718</c:v>
                </c:pt>
                <c:pt idx="541">
                  <c:v>1.1673</c:v>
                </c:pt>
                <c:pt idx="542">
                  <c:v>1.1702999999999999</c:v>
                </c:pt>
                <c:pt idx="543">
                  <c:v>1.1724000000000001</c:v>
                </c:pt>
                <c:pt idx="544">
                  <c:v>1.167</c:v>
                </c:pt>
                <c:pt idx="545">
                  <c:v>1.1724000000000001</c:v>
                </c:pt>
                <c:pt idx="546">
                  <c:v>1.1751</c:v>
                </c:pt>
                <c:pt idx="547">
                  <c:v>1.1780999999999999</c:v>
                </c:pt>
                <c:pt idx="548">
                  <c:v>1.1781999999999999</c:v>
                </c:pt>
                <c:pt idx="549">
                  <c:v>1.1931</c:v>
                </c:pt>
                <c:pt idx="550">
                  <c:v>1.1957</c:v>
                </c:pt>
                <c:pt idx="551">
                  <c:v>1.1927000000000001</c:v>
                </c:pt>
                <c:pt idx="552">
                  <c:v>1.1955</c:v>
                </c:pt>
                <c:pt idx="553">
                  <c:v>1.1763999999999999</c:v>
                </c:pt>
                <c:pt idx="554">
                  <c:v>1.1739999999999999</c:v>
                </c:pt>
                <c:pt idx="555">
                  <c:v>1.1821999999999999</c:v>
                </c:pt>
                <c:pt idx="556">
                  <c:v>1.1868000000000001</c:v>
                </c:pt>
                <c:pt idx="557">
                  <c:v>1.1880999999999999</c:v>
                </c:pt>
                <c:pt idx="558">
                  <c:v>1.1848000000000001</c:v>
                </c:pt>
                <c:pt idx="559">
                  <c:v>1.1820999999999999</c:v>
                </c:pt>
                <c:pt idx="560">
                  <c:v>1.18</c:v>
                </c:pt>
                <c:pt idx="561">
                  <c:v>1.1796</c:v>
                </c:pt>
                <c:pt idx="562">
                  <c:v>1.1839</c:v>
                </c:pt>
                <c:pt idx="563">
                  <c:v>1.1891</c:v>
                </c:pt>
                <c:pt idx="564">
                  <c:v>1.1912</c:v>
                </c:pt>
                <c:pt idx="565">
                  <c:v>1.1849000000000001</c:v>
                </c:pt>
                <c:pt idx="566">
                  <c:v>1.1801999999999999</c:v>
                </c:pt>
                <c:pt idx="567">
                  <c:v>1.1766000000000001</c:v>
                </c:pt>
                <c:pt idx="568">
                  <c:v>1.1656</c:v>
                </c:pt>
                <c:pt idx="569">
                  <c:v>1.1637</c:v>
                </c:pt>
                <c:pt idx="570">
                  <c:v>1.1680999999999999</c:v>
                </c:pt>
                <c:pt idx="571">
                  <c:v>1.1635</c:v>
                </c:pt>
                <c:pt idx="572">
                  <c:v>1.1573</c:v>
                </c:pt>
                <c:pt idx="573">
                  <c:v>1.1558999999999999</c:v>
                </c:pt>
                <c:pt idx="574">
                  <c:v>1.1578999999999999</c:v>
                </c:pt>
                <c:pt idx="575">
                  <c:v>1.1546000000000001</c:v>
                </c:pt>
                <c:pt idx="576">
                  <c:v>1.1435</c:v>
                </c:pt>
                <c:pt idx="577">
                  <c:v>1.1507000000000001</c:v>
                </c:pt>
                <c:pt idx="578">
                  <c:v>1.1480999999999999</c:v>
                </c:pt>
                <c:pt idx="579">
                  <c:v>1.1494</c:v>
                </c:pt>
                <c:pt idx="580">
                  <c:v>1.1424000000000001</c:v>
                </c:pt>
                <c:pt idx="581">
                  <c:v>1.1492</c:v>
                </c:pt>
                <c:pt idx="582">
                  <c:v>1.1445000000000001</c:v>
                </c:pt>
                <c:pt idx="583">
                  <c:v>1.1505000000000001</c:v>
                </c:pt>
                <c:pt idx="584">
                  <c:v>1.1537999999999999</c:v>
                </c:pt>
                <c:pt idx="585">
                  <c:v>1.1393</c:v>
                </c:pt>
                <c:pt idx="586">
                  <c:v>1.1312</c:v>
                </c:pt>
                <c:pt idx="587">
                  <c:v>1.1358999999999999</c:v>
                </c:pt>
                <c:pt idx="588">
                  <c:v>1.1337999999999999</c:v>
                </c:pt>
                <c:pt idx="589">
                  <c:v>1.1446000000000001</c:v>
                </c:pt>
                <c:pt idx="590">
                  <c:v>1.143</c:v>
                </c:pt>
                <c:pt idx="591">
                  <c:v>1.1425000000000001</c:v>
                </c:pt>
                <c:pt idx="592">
                  <c:v>1.1339999999999999</c:v>
                </c:pt>
                <c:pt idx="593">
                  <c:v>1.1366000000000001</c:v>
                </c:pt>
                <c:pt idx="594">
                  <c:v>1.1348</c:v>
                </c:pt>
                <c:pt idx="595">
                  <c:v>1.1373</c:v>
                </c:pt>
                <c:pt idx="596">
                  <c:v>1.137</c:v>
                </c:pt>
                <c:pt idx="597">
                  <c:v>1.1319999999999999</c:v>
                </c:pt>
                <c:pt idx="598">
                  <c:v>1.139</c:v>
                </c:pt>
                <c:pt idx="599">
                  <c:v>1.1374</c:v>
                </c:pt>
                <c:pt idx="600">
                  <c:v>1.1391</c:v>
                </c:pt>
                <c:pt idx="601">
                  <c:v>1.1379999999999999</c:v>
                </c:pt>
                <c:pt idx="602">
                  <c:v>1.1389</c:v>
                </c:pt>
                <c:pt idx="603">
                  <c:v>1.1409</c:v>
                </c:pt>
                <c:pt idx="604">
                  <c:v>1.1355</c:v>
                </c:pt>
                <c:pt idx="605">
                  <c:v>1.1306</c:v>
                </c:pt>
                <c:pt idx="606">
                  <c:v>1.1293</c:v>
                </c:pt>
                <c:pt idx="607">
                  <c:v>1.1247</c:v>
                </c:pt>
                <c:pt idx="608">
                  <c:v>1.1287</c:v>
                </c:pt>
                <c:pt idx="609">
                  <c:v>1.1342000000000001</c:v>
                </c:pt>
                <c:pt idx="610">
                  <c:v>1.1434</c:v>
                </c:pt>
                <c:pt idx="611">
                  <c:v>1.139</c:v>
                </c:pt>
                <c:pt idx="612">
                  <c:v>1.1241000000000001</c:v>
                </c:pt>
                <c:pt idx="613">
                  <c:v>1.1324000000000001</c:v>
                </c:pt>
                <c:pt idx="614">
                  <c:v>1.1164000000000001</c:v>
                </c:pt>
                <c:pt idx="615">
                  <c:v>1.1145</c:v>
                </c:pt>
                <c:pt idx="616">
                  <c:v>1.1206</c:v>
                </c:pt>
                <c:pt idx="617">
                  <c:v>1.1191</c:v>
                </c:pt>
                <c:pt idx="618">
                  <c:v>1.1226</c:v>
                </c:pt>
                <c:pt idx="619">
                  <c:v>1.1218999999999999</c:v>
                </c:pt>
                <c:pt idx="620">
                  <c:v>1.1168</c:v>
                </c:pt>
                <c:pt idx="621">
                  <c:v>1.1182000000000001</c:v>
                </c:pt>
                <c:pt idx="622">
                  <c:v>1.1202000000000001</c:v>
                </c:pt>
                <c:pt idx="623">
                  <c:v>1.1152</c:v>
                </c:pt>
                <c:pt idx="624">
                  <c:v>1.1065</c:v>
                </c:pt>
                <c:pt idx="625">
                  <c:v>1.1040000000000001</c:v>
                </c:pt>
                <c:pt idx="626">
                  <c:v>1.1040000000000001</c:v>
                </c:pt>
                <c:pt idx="627">
                  <c:v>1.1063000000000001</c:v>
                </c:pt>
                <c:pt idx="628">
                  <c:v>1.1005</c:v>
                </c:pt>
                <c:pt idx="629">
                  <c:v>1.1022000000000001</c:v>
                </c:pt>
                <c:pt idx="630">
                  <c:v>1.0968</c:v>
                </c:pt>
                <c:pt idx="631">
                  <c:v>1.0995999999999999</c:v>
                </c:pt>
                <c:pt idx="632">
                  <c:v>1.0975999999999999</c:v>
                </c:pt>
                <c:pt idx="633">
                  <c:v>1.0943000000000001</c:v>
                </c:pt>
                <c:pt idx="634">
                  <c:v>1.0922000000000001</c:v>
                </c:pt>
                <c:pt idx="635">
                  <c:v>1.091</c:v>
                </c:pt>
                <c:pt idx="636">
                  <c:v>1.0829</c:v>
                </c:pt>
                <c:pt idx="637">
                  <c:v>1.0841000000000001</c:v>
                </c:pt>
                <c:pt idx="638">
                  <c:v>1.0770999999999999</c:v>
                </c:pt>
                <c:pt idx="639">
                  <c:v>1.0846</c:v>
                </c:pt>
                <c:pt idx="640">
                  <c:v>1.0837000000000001</c:v>
                </c:pt>
                <c:pt idx="641">
                  <c:v>1.0923</c:v>
                </c:pt>
                <c:pt idx="642">
                  <c:v>1.0876999999999999</c:v>
                </c:pt>
                <c:pt idx="643">
                  <c:v>1.0931</c:v>
                </c:pt>
                <c:pt idx="644">
                  <c:v>1.0947</c:v>
                </c:pt>
                <c:pt idx="645">
                  <c:v>1.0918000000000001</c:v>
                </c:pt>
                <c:pt idx="646">
                  <c:v>1.1001000000000001</c:v>
                </c:pt>
                <c:pt idx="647">
                  <c:v>1.1102000000000001</c:v>
                </c:pt>
                <c:pt idx="648">
                  <c:v>1.1244000000000001</c:v>
                </c:pt>
                <c:pt idx="649">
                  <c:v>1.1365000000000001</c:v>
                </c:pt>
                <c:pt idx="650">
                  <c:v>1.1338999999999999</c:v>
                </c:pt>
                <c:pt idx="651">
                  <c:v>1.1291</c:v>
                </c:pt>
                <c:pt idx="652">
                  <c:v>1.1311</c:v>
                </c:pt>
                <c:pt idx="653">
                  <c:v>1.1358999999999999</c:v>
                </c:pt>
                <c:pt idx="654">
                  <c:v>1.1303000000000001</c:v>
                </c:pt>
                <c:pt idx="655">
                  <c:v>1.1365000000000001</c:v>
                </c:pt>
                <c:pt idx="656">
                  <c:v>1.1402000000000001</c:v>
                </c:pt>
                <c:pt idx="657">
                  <c:v>1.141</c:v>
                </c:pt>
                <c:pt idx="658">
                  <c:v>1.1408</c:v>
                </c:pt>
                <c:pt idx="659">
                  <c:v>1.1349</c:v>
                </c:pt>
                <c:pt idx="660">
                  <c:v>1.1313</c:v>
                </c:pt>
                <c:pt idx="661">
                  <c:v>1.1269</c:v>
                </c:pt>
                <c:pt idx="662">
                  <c:v>1.129</c:v>
                </c:pt>
                <c:pt idx="663">
                  <c:v>1.1215999999999999</c:v>
                </c:pt>
                <c:pt idx="664">
                  <c:v>1.1128</c:v>
                </c:pt>
                <c:pt idx="665">
                  <c:v>1.1188</c:v>
                </c:pt>
                <c:pt idx="666">
                  <c:v>1.1185</c:v>
                </c:pt>
                <c:pt idx="667">
                  <c:v>1.1134999999999999</c:v>
                </c:pt>
                <c:pt idx="668">
                  <c:v>1.1113999999999999</c:v>
                </c:pt>
                <c:pt idx="669">
                  <c:v>1.1241000000000001</c:v>
                </c:pt>
                <c:pt idx="670">
                  <c:v>1.1258999999999999</c:v>
                </c:pt>
                <c:pt idx="671">
                  <c:v>1.1207</c:v>
                </c:pt>
                <c:pt idx="672">
                  <c:v>1.1184000000000001</c:v>
                </c:pt>
                <c:pt idx="673">
                  <c:v>1.1140000000000001</c:v>
                </c:pt>
                <c:pt idx="674">
                  <c:v>1.119</c:v>
                </c:pt>
                <c:pt idx="675">
                  <c:v>1.1226</c:v>
                </c:pt>
                <c:pt idx="676">
                  <c:v>1.1153999999999999</c:v>
                </c:pt>
                <c:pt idx="677">
                  <c:v>1.1221000000000001</c:v>
                </c:pt>
                <c:pt idx="678">
                  <c:v>1.1254</c:v>
                </c:pt>
                <c:pt idx="679">
                  <c:v>1.1322000000000001</c:v>
                </c:pt>
                <c:pt idx="680">
                  <c:v>1.1349</c:v>
                </c:pt>
                <c:pt idx="681">
                  <c:v>1.1399999999999999</c:v>
                </c:pt>
                <c:pt idx="682">
                  <c:v>1.1412</c:v>
                </c:pt>
                <c:pt idx="683">
                  <c:v>1.1194999999999999</c:v>
                </c:pt>
                <c:pt idx="684">
                  <c:v>1.1248</c:v>
                </c:pt>
                <c:pt idx="685">
                  <c:v>1.1353</c:v>
                </c:pt>
                <c:pt idx="686">
                  <c:v>1.1307</c:v>
                </c:pt>
                <c:pt idx="687">
                  <c:v>1.1285000000000001</c:v>
                </c:pt>
                <c:pt idx="688">
                  <c:v>1.1336999999999999</c:v>
                </c:pt>
                <c:pt idx="689">
                  <c:v>1.1240000000000001</c:v>
                </c:pt>
                <c:pt idx="690">
                  <c:v>1.1158999999999999</c:v>
                </c:pt>
                <c:pt idx="691">
                  <c:v>1.1153999999999999</c:v>
                </c:pt>
                <c:pt idx="692">
                  <c:v>1.1209</c:v>
                </c:pt>
                <c:pt idx="693">
                  <c:v>1.1209</c:v>
                </c:pt>
                <c:pt idx="694">
                  <c:v>1.1289</c:v>
                </c:pt>
                <c:pt idx="695">
                  <c:v>1.1283000000000001</c:v>
                </c:pt>
                <c:pt idx="696">
                  <c:v>1.1269</c:v>
                </c:pt>
                <c:pt idx="697">
                  <c:v>1.1228</c:v>
                </c:pt>
                <c:pt idx="698">
                  <c:v>1.1186</c:v>
                </c:pt>
                <c:pt idx="699">
                  <c:v>1.1192</c:v>
                </c:pt>
                <c:pt idx="700">
                  <c:v>1.1147</c:v>
                </c:pt>
                <c:pt idx="701">
                  <c:v>1.1318999999999999</c:v>
                </c:pt>
                <c:pt idx="702">
                  <c:v>1.1348</c:v>
                </c:pt>
                <c:pt idx="703">
                  <c:v>1.137</c:v>
                </c:pt>
                <c:pt idx="704">
                  <c:v>1.1379999999999999</c:v>
                </c:pt>
                <c:pt idx="705">
                  <c:v>1.1382000000000001</c:v>
                </c:pt>
                <c:pt idx="706">
                  <c:v>1.1328</c:v>
                </c:pt>
                <c:pt idx="707">
                  <c:v>1.1357999999999999</c:v>
                </c:pt>
                <c:pt idx="708">
                  <c:v>1.1365000000000001</c:v>
                </c:pt>
                <c:pt idx="709">
                  <c:v>1.1365000000000001</c:v>
                </c:pt>
                <c:pt idx="710">
                  <c:v>1.1397999999999999</c:v>
                </c:pt>
                <c:pt idx="711">
                  <c:v>1.1321000000000001</c:v>
                </c:pt>
                <c:pt idx="712">
                  <c:v>1.1343000000000001</c:v>
                </c:pt>
                <c:pt idx="713">
                  <c:v>1.1303000000000001</c:v>
                </c:pt>
                <c:pt idx="714">
                  <c:v>1.1281000000000001</c:v>
                </c:pt>
                <c:pt idx="715">
                  <c:v>1.1258999999999999</c:v>
                </c:pt>
                <c:pt idx="716">
                  <c:v>1.1294999999999999</c:v>
                </c:pt>
                <c:pt idx="717">
                  <c:v>1.1265000000000001</c:v>
                </c:pt>
                <c:pt idx="718">
                  <c:v>1.1255999999999999</c:v>
                </c:pt>
                <c:pt idx="719">
                  <c:v>1.127</c:v>
                </c:pt>
                <c:pt idx="720">
                  <c:v>1.1274</c:v>
                </c:pt>
                <c:pt idx="721">
                  <c:v>1.1240000000000001</c:v>
                </c:pt>
                <c:pt idx="722">
                  <c:v>1.1224000000000001</c:v>
                </c:pt>
                <c:pt idx="723">
                  <c:v>1.1269</c:v>
                </c:pt>
                <c:pt idx="724">
                  <c:v>1.1338999999999999</c:v>
                </c:pt>
                <c:pt idx="725">
                  <c:v>1.1336999999999999</c:v>
                </c:pt>
                <c:pt idx="726">
                  <c:v>1.1293</c:v>
                </c:pt>
                <c:pt idx="727">
                  <c:v>1.1233</c:v>
                </c:pt>
                <c:pt idx="728">
                  <c:v>1.1269</c:v>
                </c:pt>
                <c:pt idx="729">
                  <c:v>1.1257999999999999</c:v>
                </c:pt>
                <c:pt idx="730">
                  <c:v>1.1264000000000001</c:v>
                </c:pt>
                <c:pt idx="731">
                  <c:v>1.1299999999999999</c:v>
                </c:pt>
                <c:pt idx="732">
                  <c:v>1.1342000000000001</c:v>
                </c:pt>
                <c:pt idx="733">
                  <c:v>1.1328</c:v>
                </c:pt>
                <c:pt idx="734">
                  <c:v>1.1399999999999999</c:v>
                </c:pt>
                <c:pt idx="735">
                  <c:v>1.1404000000000001</c:v>
                </c:pt>
                <c:pt idx="736">
                  <c:v>1.1487000000000001</c:v>
                </c:pt>
                <c:pt idx="737">
                  <c:v>1.1436999999999999</c:v>
                </c:pt>
                <c:pt idx="738">
                  <c:v>1.1408</c:v>
                </c:pt>
                <c:pt idx="739">
                  <c:v>1.1380999999999999</c:v>
                </c:pt>
                <c:pt idx="740">
                  <c:v>1.1371</c:v>
                </c:pt>
                <c:pt idx="741">
                  <c:v>1.1415999999999999</c:v>
                </c:pt>
                <c:pt idx="742">
                  <c:v>1.1416999999999999</c:v>
                </c:pt>
                <c:pt idx="743">
                  <c:v>1.1356999999999999</c:v>
                </c:pt>
                <c:pt idx="744">
                  <c:v>1.1285000000000001</c:v>
                </c:pt>
                <c:pt idx="745">
                  <c:v>1.1266</c:v>
                </c:pt>
                <c:pt idx="746">
                  <c:v>1.1293</c:v>
                </c:pt>
                <c:pt idx="747">
                  <c:v>1.1422000000000001</c:v>
                </c:pt>
                <c:pt idx="748">
                  <c:v>1.127</c:v>
                </c:pt>
                <c:pt idx="749">
                  <c:v>1.1246</c:v>
                </c:pt>
                <c:pt idx="750">
                  <c:v>1.1231</c:v>
                </c:pt>
                <c:pt idx="751">
                  <c:v>1.1255999999999999</c:v>
                </c:pt>
                <c:pt idx="752">
                  <c:v>1.1265000000000001</c:v>
                </c:pt>
                <c:pt idx="753">
                  <c:v>1.1278999999999999</c:v>
                </c:pt>
                <c:pt idx="754">
                  <c:v>1.1288</c:v>
                </c:pt>
                <c:pt idx="755">
                  <c:v>1.1347</c:v>
                </c:pt>
                <c:pt idx="756">
                  <c:v>1.1347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1E-4A6F-AE4A-AAE8799A6674}"/>
            </c:ext>
          </c:extLst>
        </c:ser>
        <c:ser>
          <c:idx val="14"/>
          <c:order val="3"/>
          <c:tx>
            <c:strRef>
              <c:f>Sheet1!$E$1</c:f>
              <c:strCache>
                <c:ptCount val="1"/>
                <c:pt idx="0">
                  <c:v>(Dummy euro)</c:v>
                </c:pt>
              </c:strCache>
            </c:strRef>
          </c:tx>
          <c:spPr>
            <a:ln w="34933">
              <a:solidFill>
                <a:srgbClr val="969696"/>
              </a:solidFill>
              <a:prstDash val="solid"/>
            </a:ln>
          </c:spPr>
          <c:marker>
            <c:symbol val="none"/>
          </c:marker>
          <c:cat>
            <c:strRef>
              <c:f>Sheet1!$A$2:$A$758</c:f>
              <c:strCache>
                <c:ptCount val="721"/>
                <c:pt idx="0">
                  <c:v>Jan</c:v>
                </c:pt>
                <c:pt idx="20">
                  <c:v>Feb</c:v>
                </c:pt>
                <c:pt idx="40">
                  <c:v>Mar</c:v>
                </c:pt>
                <c:pt idx="60">
                  <c:v>Apr</c:v>
                </c:pt>
                <c:pt idx="80">
                  <c:v>May</c:v>
                </c:pt>
                <c:pt idx="100">
                  <c:v>Jun</c:v>
                </c:pt>
                <c:pt idx="120">
                  <c:v>Jul</c:v>
                </c:pt>
                <c:pt idx="140">
                  <c:v>Aug</c:v>
                </c:pt>
                <c:pt idx="160">
                  <c:v>Sep</c:v>
                </c:pt>
                <c:pt idx="180">
                  <c:v>Oct</c:v>
                </c:pt>
                <c:pt idx="200">
                  <c:v>Nov</c:v>
                </c:pt>
                <c:pt idx="220">
                  <c:v>Dec</c:v>
                </c:pt>
                <c:pt idx="240">
                  <c:v>Jan</c:v>
                </c:pt>
                <c:pt idx="260">
                  <c:v>Feb</c:v>
                </c:pt>
                <c:pt idx="280">
                  <c:v>Mar</c:v>
                </c:pt>
                <c:pt idx="300">
                  <c:v>Apr</c:v>
                </c:pt>
                <c:pt idx="320">
                  <c:v>May</c:v>
                </c:pt>
                <c:pt idx="340">
                  <c:v>Jun</c:v>
                </c:pt>
                <c:pt idx="360">
                  <c:v>Jul</c:v>
                </c:pt>
                <c:pt idx="380">
                  <c:v>Aug</c:v>
                </c:pt>
                <c:pt idx="400">
                  <c:v>Sep</c:v>
                </c:pt>
                <c:pt idx="420">
                  <c:v>Oct</c:v>
                </c:pt>
                <c:pt idx="440">
                  <c:v>Nov</c:v>
                </c:pt>
                <c:pt idx="460">
                  <c:v>Dec</c:v>
                </c:pt>
                <c:pt idx="480">
                  <c:v>Jan</c:v>
                </c:pt>
                <c:pt idx="540">
                  <c:v>Apr</c:v>
                </c:pt>
                <c:pt idx="600">
                  <c:v>Jul</c:v>
                </c:pt>
                <c:pt idx="660">
                  <c:v>Oct</c:v>
                </c:pt>
                <c:pt idx="720">
                  <c:v>Jan</c:v>
                </c:pt>
              </c:strCache>
            </c:strRef>
          </c:cat>
          <c:val>
            <c:numRef>
              <c:f>Sheet1!$E$2:$E$758</c:f>
              <c:numCache>
                <c:formatCode>General</c:formatCode>
                <c:ptCount val="75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1E-4A6F-AE4A-AAE8799A6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245872"/>
        <c:axId val="1"/>
      </c:lineChart>
      <c:lineChart>
        <c:grouping val="standard"/>
        <c:varyColors val="0"/>
        <c:ser>
          <c:idx val="13"/>
          <c:order val="2"/>
          <c:tx>
            <c:strRef>
              <c:f>Sheet1!$D$1</c:f>
              <c:strCache>
                <c:ptCount val="1"/>
                <c:pt idx="0">
                  <c:v>Index (1/1/05 = 100)</c:v>
                </c:pt>
              </c:strCache>
            </c:strRef>
          </c:tx>
          <c:spPr>
            <a:ln w="41275">
              <a:solidFill>
                <a:srgbClr val="CC0000"/>
              </a:solidFill>
              <a:prstDash val="solid"/>
            </a:ln>
          </c:spPr>
          <c:marker>
            <c:symbol val="none"/>
          </c:marker>
          <c:cat>
            <c:strRef>
              <c:f>Sheet1!$A$2:$A$758</c:f>
              <c:strCache>
                <c:ptCount val="721"/>
                <c:pt idx="0">
                  <c:v>Jan</c:v>
                </c:pt>
                <c:pt idx="20">
                  <c:v>Feb</c:v>
                </c:pt>
                <c:pt idx="40">
                  <c:v>Mar</c:v>
                </c:pt>
                <c:pt idx="60">
                  <c:v>Apr</c:v>
                </c:pt>
                <c:pt idx="80">
                  <c:v>May</c:v>
                </c:pt>
                <c:pt idx="100">
                  <c:v>Jun</c:v>
                </c:pt>
                <c:pt idx="120">
                  <c:v>Jul</c:v>
                </c:pt>
                <c:pt idx="140">
                  <c:v>Aug</c:v>
                </c:pt>
                <c:pt idx="160">
                  <c:v>Sep</c:v>
                </c:pt>
                <c:pt idx="180">
                  <c:v>Oct</c:v>
                </c:pt>
                <c:pt idx="200">
                  <c:v>Nov</c:v>
                </c:pt>
                <c:pt idx="220">
                  <c:v>Dec</c:v>
                </c:pt>
                <c:pt idx="240">
                  <c:v>Jan</c:v>
                </c:pt>
                <c:pt idx="260">
                  <c:v>Feb</c:v>
                </c:pt>
                <c:pt idx="280">
                  <c:v>Mar</c:v>
                </c:pt>
                <c:pt idx="300">
                  <c:v>Apr</c:v>
                </c:pt>
                <c:pt idx="320">
                  <c:v>May</c:v>
                </c:pt>
                <c:pt idx="340">
                  <c:v>Jun</c:v>
                </c:pt>
                <c:pt idx="360">
                  <c:v>Jul</c:v>
                </c:pt>
                <c:pt idx="380">
                  <c:v>Aug</c:v>
                </c:pt>
                <c:pt idx="400">
                  <c:v>Sep</c:v>
                </c:pt>
                <c:pt idx="420">
                  <c:v>Oct</c:v>
                </c:pt>
                <c:pt idx="440">
                  <c:v>Nov</c:v>
                </c:pt>
                <c:pt idx="460">
                  <c:v>Dec</c:v>
                </c:pt>
                <c:pt idx="480">
                  <c:v>Jan</c:v>
                </c:pt>
                <c:pt idx="540">
                  <c:v>Apr</c:v>
                </c:pt>
                <c:pt idx="600">
                  <c:v>Jul</c:v>
                </c:pt>
                <c:pt idx="660">
                  <c:v>Oct</c:v>
                </c:pt>
                <c:pt idx="720">
                  <c:v>Jan</c:v>
                </c:pt>
              </c:strCache>
            </c:strRef>
          </c:cat>
          <c:val>
            <c:numRef>
              <c:f>Sheet1!$D$2:$D$758</c:f>
              <c:numCache>
                <c:formatCode>General</c:formatCode>
                <c:ptCount val="757"/>
                <c:pt idx="0">
                  <c:v>87.569400000000002</c:v>
                </c:pt>
                <c:pt idx="1">
                  <c:v>87.148600000000002</c:v>
                </c:pt>
                <c:pt idx="2">
                  <c:v>86.827600000000004</c:v>
                </c:pt>
                <c:pt idx="3">
                  <c:v>86.762</c:v>
                </c:pt>
                <c:pt idx="4">
                  <c:v>86.819599999999994</c:v>
                </c:pt>
                <c:pt idx="5">
                  <c:v>86.998999999999995</c:v>
                </c:pt>
                <c:pt idx="6">
                  <c:v>87.063299999999998</c:v>
                </c:pt>
                <c:pt idx="7">
                  <c:v>87.440700000000007</c:v>
                </c:pt>
                <c:pt idx="8">
                  <c:v>87.576999999999998</c:v>
                </c:pt>
                <c:pt idx="9">
                  <c:v>87.738900000000001</c:v>
                </c:pt>
                <c:pt idx="10">
                  <c:v>87.682400000000001</c:v>
                </c:pt>
                <c:pt idx="11">
                  <c:v>87.482699999999994</c:v>
                </c:pt>
                <c:pt idx="12">
                  <c:v>88.000100000000003</c:v>
                </c:pt>
                <c:pt idx="13">
                  <c:v>87.397900000000007</c:v>
                </c:pt>
                <c:pt idx="14">
                  <c:v>87.904600000000002</c:v>
                </c:pt>
                <c:pt idx="15">
                  <c:v>88.340900000000005</c:v>
                </c:pt>
                <c:pt idx="16">
                  <c:v>88.633200000000002</c:v>
                </c:pt>
                <c:pt idx="17">
                  <c:v>88.905299999999997</c:v>
                </c:pt>
                <c:pt idx="18">
                  <c:v>89.078299999999999</c:v>
                </c:pt>
                <c:pt idx="19">
                  <c:v>88.626800000000003</c:v>
                </c:pt>
                <c:pt idx="20">
                  <c:v>88.359899999999996</c:v>
                </c:pt>
                <c:pt idx="21">
                  <c:v>88.310299999999998</c:v>
                </c:pt>
                <c:pt idx="22">
                  <c:v>89.035200000000003</c:v>
                </c:pt>
                <c:pt idx="23">
                  <c:v>89.393600000000006</c:v>
                </c:pt>
                <c:pt idx="24">
                  <c:v>89.730599999999995</c:v>
                </c:pt>
                <c:pt idx="25">
                  <c:v>89.606300000000005</c:v>
                </c:pt>
                <c:pt idx="26">
                  <c:v>89.806399999999996</c:v>
                </c:pt>
                <c:pt idx="27">
                  <c:v>90.044399999999996</c:v>
                </c:pt>
                <c:pt idx="28">
                  <c:v>90.259100000000004</c:v>
                </c:pt>
                <c:pt idx="29">
                  <c:v>90.191599999999994</c:v>
                </c:pt>
                <c:pt idx="30">
                  <c:v>90.102099999999993</c:v>
                </c:pt>
                <c:pt idx="31">
                  <c:v>89.882099999999994</c:v>
                </c:pt>
                <c:pt idx="32">
                  <c:v>90.725300000000004</c:v>
                </c:pt>
                <c:pt idx="33">
                  <c:v>90.571299999999994</c:v>
                </c:pt>
                <c:pt idx="34">
                  <c:v>90.246799999999993</c:v>
                </c:pt>
                <c:pt idx="35">
                  <c:v>90.828800000000001</c:v>
                </c:pt>
                <c:pt idx="36">
                  <c:v>90.939499999999995</c:v>
                </c:pt>
                <c:pt idx="37">
                  <c:v>90.971900000000005</c:v>
                </c:pt>
                <c:pt idx="38">
                  <c:v>91.150599999999997</c:v>
                </c:pt>
                <c:pt idx="39">
                  <c:v>91.421199999999999</c:v>
                </c:pt>
                <c:pt idx="40">
                  <c:v>91.07</c:v>
                </c:pt>
                <c:pt idx="41">
                  <c:v>91.149500000000003</c:v>
                </c:pt>
                <c:pt idx="42">
                  <c:v>91.104299999999995</c:v>
                </c:pt>
                <c:pt idx="43">
                  <c:v>91.090100000000007</c:v>
                </c:pt>
                <c:pt idx="44">
                  <c:v>90.940399999999997</c:v>
                </c:pt>
                <c:pt idx="45">
                  <c:v>91.218400000000003</c:v>
                </c:pt>
                <c:pt idx="46">
                  <c:v>91.941100000000006</c:v>
                </c:pt>
                <c:pt idx="47">
                  <c:v>91.738399999999999</c:v>
                </c:pt>
                <c:pt idx="48">
                  <c:v>91.216399999999993</c:v>
                </c:pt>
                <c:pt idx="49">
                  <c:v>90.817999999999998</c:v>
                </c:pt>
                <c:pt idx="50">
                  <c:v>90.859499999999997</c:v>
                </c:pt>
                <c:pt idx="51">
                  <c:v>90.355900000000005</c:v>
                </c:pt>
                <c:pt idx="52">
                  <c:v>89.767200000000003</c:v>
                </c:pt>
                <c:pt idx="53">
                  <c:v>89.991699999999994</c:v>
                </c:pt>
                <c:pt idx="54">
                  <c:v>90.276700000000005</c:v>
                </c:pt>
                <c:pt idx="55">
                  <c:v>89.607100000000003</c:v>
                </c:pt>
                <c:pt idx="56">
                  <c:v>89.255200000000002</c:v>
                </c:pt>
                <c:pt idx="57">
                  <c:v>89.461500000000001</c:v>
                </c:pt>
                <c:pt idx="58">
                  <c:v>89.361599999999996</c:v>
                </c:pt>
                <c:pt idx="59">
                  <c:v>89.992900000000006</c:v>
                </c:pt>
                <c:pt idx="60">
                  <c:v>89.688199999999995</c:v>
                </c:pt>
                <c:pt idx="61">
                  <c:v>89.174199999999999</c:v>
                </c:pt>
                <c:pt idx="62">
                  <c:v>89.486500000000007</c:v>
                </c:pt>
                <c:pt idx="63">
                  <c:v>90.071700000000007</c:v>
                </c:pt>
                <c:pt idx="64">
                  <c:v>89.516599999999997</c:v>
                </c:pt>
                <c:pt idx="65">
                  <c:v>89.253</c:v>
                </c:pt>
                <c:pt idx="66">
                  <c:v>89.492400000000004</c:v>
                </c:pt>
                <c:pt idx="67">
                  <c:v>89.699700000000007</c:v>
                </c:pt>
                <c:pt idx="68">
                  <c:v>89.974000000000004</c:v>
                </c:pt>
                <c:pt idx="69">
                  <c:v>90.210700000000003</c:v>
                </c:pt>
                <c:pt idx="70">
                  <c:v>90.2637</c:v>
                </c:pt>
                <c:pt idx="71">
                  <c:v>90.143000000000001</c:v>
                </c:pt>
                <c:pt idx="72">
                  <c:v>90.297600000000003</c:v>
                </c:pt>
                <c:pt idx="73">
                  <c:v>91.083699999999993</c:v>
                </c:pt>
                <c:pt idx="74">
                  <c:v>90.737499999999997</c:v>
                </c:pt>
                <c:pt idx="75">
                  <c:v>91.102800000000002</c:v>
                </c:pt>
                <c:pt idx="76">
                  <c:v>91.266800000000003</c:v>
                </c:pt>
                <c:pt idx="77">
                  <c:v>91.378900000000002</c:v>
                </c:pt>
                <c:pt idx="78">
                  <c:v>91.298199999999994</c:v>
                </c:pt>
                <c:pt idx="79">
                  <c:v>90.701400000000007</c:v>
                </c:pt>
                <c:pt idx="80">
                  <c:v>89.554199999999994</c:v>
                </c:pt>
                <c:pt idx="81">
                  <c:v>89.675299999999993</c:v>
                </c:pt>
                <c:pt idx="82">
                  <c:v>89.182400000000001</c:v>
                </c:pt>
                <c:pt idx="83">
                  <c:v>89.405900000000003</c:v>
                </c:pt>
                <c:pt idx="84">
                  <c:v>90.896100000000004</c:v>
                </c:pt>
                <c:pt idx="85">
                  <c:v>92.098200000000006</c:v>
                </c:pt>
                <c:pt idx="86">
                  <c:v>92.201899999999995</c:v>
                </c:pt>
                <c:pt idx="87">
                  <c:v>91.960400000000007</c:v>
                </c:pt>
                <c:pt idx="88">
                  <c:v>91.985100000000003</c:v>
                </c:pt>
                <c:pt idx="89">
                  <c:v>91.902299999999997</c:v>
                </c:pt>
                <c:pt idx="90">
                  <c:v>91.656099999999995</c:v>
                </c:pt>
                <c:pt idx="91">
                  <c:v>91.801100000000005</c:v>
                </c:pt>
                <c:pt idx="92">
                  <c:v>92.215000000000003</c:v>
                </c:pt>
                <c:pt idx="93">
                  <c:v>92.794499999999999</c:v>
                </c:pt>
                <c:pt idx="94">
                  <c:v>92.289699999999996</c:v>
                </c:pt>
                <c:pt idx="95">
                  <c:v>92.365300000000005</c:v>
                </c:pt>
                <c:pt idx="96">
                  <c:v>92.214200000000005</c:v>
                </c:pt>
                <c:pt idx="97">
                  <c:v>91.849699999999999</c:v>
                </c:pt>
                <c:pt idx="98">
                  <c:v>91.4221</c:v>
                </c:pt>
                <c:pt idx="99">
                  <c:v>91.4221</c:v>
                </c:pt>
                <c:pt idx="100">
                  <c:v>91.492000000000004</c:v>
                </c:pt>
                <c:pt idx="101">
                  <c:v>91.071700000000007</c:v>
                </c:pt>
                <c:pt idx="102">
                  <c:v>90.506299999999996</c:v>
                </c:pt>
                <c:pt idx="103">
                  <c:v>90.681299999999993</c:v>
                </c:pt>
                <c:pt idx="104">
                  <c:v>90.87</c:v>
                </c:pt>
                <c:pt idx="105">
                  <c:v>90.632099999999994</c:v>
                </c:pt>
                <c:pt idx="106">
                  <c:v>90.628799999999998</c:v>
                </c:pt>
                <c:pt idx="107">
                  <c:v>91.537700000000001</c:v>
                </c:pt>
                <c:pt idx="108">
                  <c:v>91.645700000000005</c:v>
                </c:pt>
                <c:pt idx="109">
                  <c:v>91.874799999999993</c:v>
                </c:pt>
                <c:pt idx="110">
                  <c:v>91.831800000000001</c:v>
                </c:pt>
                <c:pt idx="111">
                  <c:v>92.376099999999994</c:v>
                </c:pt>
                <c:pt idx="112">
                  <c:v>92.924000000000007</c:v>
                </c:pt>
                <c:pt idx="113">
                  <c:v>93.002799999999993</c:v>
                </c:pt>
                <c:pt idx="114">
                  <c:v>93.380200000000002</c:v>
                </c:pt>
                <c:pt idx="115">
                  <c:v>92.656899999999993</c:v>
                </c:pt>
                <c:pt idx="116">
                  <c:v>93.183099999999996</c:v>
                </c:pt>
                <c:pt idx="117">
                  <c:v>93.181299999999993</c:v>
                </c:pt>
                <c:pt idx="118">
                  <c:v>93.472999999999999</c:v>
                </c:pt>
                <c:pt idx="119">
                  <c:v>93.472200000000001</c:v>
                </c:pt>
                <c:pt idx="120">
                  <c:v>93.067599999999999</c:v>
                </c:pt>
                <c:pt idx="121">
                  <c:v>92.947400000000002</c:v>
                </c:pt>
                <c:pt idx="122">
                  <c:v>92.981700000000004</c:v>
                </c:pt>
                <c:pt idx="123">
                  <c:v>93.122799999999998</c:v>
                </c:pt>
                <c:pt idx="124">
                  <c:v>92.780199999999994</c:v>
                </c:pt>
                <c:pt idx="125">
                  <c:v>91.753500000000003</c:v>
                </c:pt>
                <c:pt idx="126">
                  <c:v>92.013300000000001</c:v>
                </c:pt>
                <c:pt idx="127">
                  <c:v>92.120599999999996</c:v>
                </c:pt>
                <c:pt idx="128">
                  <c:v>93.025099999999995</c:v>
                </c:pt>
                <c:pt idx="129">
                  <c:v>93.281300000000002</c:v>
                </c:pt>
                <c:pt idx="130">
                  <c:v>93.819500000000005</c:v>
                </c:pt>
                <c:pt idx="131">
                  <c:v>94.456400000000002</c:v>
                </c:pt>
                <c:pt idx="132">
                  <c:v>94.215699999999998</c:v>
                </c:pt>
                <c:pt idx="133">
                  <c:v>93.634299999999996</c:v>
                </c:pt>
                <c:pt idx="134">
                  <c:v>94.335899999999995</c:v>
                </c:pt>
                <c:pt idx="135">
                  <c:v>93.327699999999993</c:v>
                </c:pt>
                <c:pt idx="136">
                  <c:v>93.304900000000004</c:v>
                </c:pt>
                <c:pt idx="137">
                  <c:v>93.483599999999996</c:v>
                </c:pt>
                <c:pt idx="138">
                  <c:v>93.901399999999995</c:v>
                </c:pt>
                <c:pt idx="139">
                  <c:v>94.257199999999997</c:v>
                </c:pt>
                <c:pt idx="140">
                  <c:v>94.113799999999998</c:v>
                </c:pt>
                <c:pt idx="141">
                  <c:v>94.053899999999999</c:v>
                </c:pt>
                <c:pt idx="142">
                  <c:v>94.647499999999994</c:v>
                </c:pt>
                <c:pt idx="143">
                  <c:v>93.832400000000007</c:v>
                </c:pt>
                <c:pt idx="144">
                  <c:v>93.494200000000006</c:v>
                </c:pt>
                <c:pt idx="145">
                  <c:v>93.759699999999995</c:v>
                </c:pt>
                <c:pt idx="146">
                  <c:v>93.845500000000001</c:v>
                </c:pt>
                <c:pt idx="147">
                  <c:v>93.557699999999997</c:v>
                </c:pt>
                <c:pt idx="148">
                  <c:v>93.614800000000002</c:v>
                </c:pt>
                <c:pt idx="149">
                  <c:v>93.8232</c:v>
                </c:pt>
                <c:pt idx="150">
                  <c:v>93.982500000000002</c:v>
                </c:pt>
                <c:pt idx="151">
                  <c:v>94.5458</c:v>
                </c:pt>
                <c:pt idx="152">
                  <c:v>94.411500000000004</c:v>
                </c:pt>
                <c:pt idx="153">
                  <c:v>93.848600000000005</c:v>
                </c:pt>
                <c:pt idx="154">
                  <c:v>93.339699999999993</c:v>
                </c:pt>
                <c:pt idx="155">
                  <c:v>92.5959</c:v>
                </c:pt>
                <c:pt idx="156">
                  <c:v>93.1006</c:v>
                </c:pt>
                <c:pt idx="157">
                  <c:v>92.1952</c:v>
                </c:pt>
                <c:pt idx="158">
                  <c:v>92.053600000000003</c:v>
                </c:pt>
                <c:pt idx="159">
                  <c:v>91.892399999999995</c:v>
                </c:pt>
                <c:pt idx="160">
                  <c:v>91.556899999999999</c:v>
                </c:pt>
                <c:pt idx="161">
                  <c:v>91.543899999999994</c:v>
                </c:pt>
                <c:pt idx="162">
                  <c:v>91.701400000000007</c:v>
                </c:pt>
                <c:pt idx="163">
                  <c:v>91.378600000000006</c:v>
                </c:pt>
                <c:pt idx="164">
                  <c:v>91.817700000000002</c:v>
                </c:pt>
                <c:pt idx="165">
                  <c:v>92.245999999999995</c:v>
                </c:pt>
                <c:pt idx="166">
                  <c:v>92.390600000000006</c:v>
                </c:pt>
                <c:pt idx="167">
                  <c:v>92.520200000000003</c:v>
                </c:pt>
                <c:pt idx="168">
                  <c:v>92.068200000000004</c:v>
                </c:pt>
                <c:pt idx="169">
                  <c:v>91.850899999999996</c:v>
                </c:pt>
                <c:pt idx="170">
                  <c:v>91.735799999999998</c:v>
                </c:pt>
                <c:pt idx="171">
                  <c:v>92.475999999999999</c:v>
                </c:pt>
                <c:pt idx="172">
                  <c:v>92.505899999999997</c:v>
                </c:pt>
                <c:pt idx="173">
                  <c:v>92.490499999999997</c:v>
                </c:pt>
                <c:pt idx="174">
                  <c:v>92.799400000000006</c:v>
                </c:pt>
                <c:pt idx="175">
                  <c:v>92.315899999999999</c:v>
                </c:pt>
                <c:pt idx="176">
                  <c:v>91.213499999999996</c:v>
                </c:pt>
                <c:pt idx="177">
                  <c:v>91.083500000000001</c:v>
                </c:pt>
                <c:pt idx="178">
                  <c:v>90.745099999999994</c:v>
                </c:pt>
                <c:pt idx="179">
                  <c:v>91.002399999999994</c:v>
                </c:pt>
                <c:pt idx="180">
                  <c:v>90.8369</c:v>
                </c:pt>
                <c:pt idx="181">
                  <c:v>90.7697</c:v>
                </c:pt>
                <c:pt idx="182">
                  <c:v>90.869</c:v>
                </c:pt>
                <c:pt idx="183">
                  <c:v>90.783100000000005</c:v>
                </c:pt>
                <c:pt idx="184">
                  <c:v>91.399500000000003</c:v>
                </c:pt>
                <c:pt idx="185">
                  <c:v>91.082099999999997</c:v>
                </c:pt>
                <c:pt idx="186">
                  <c:v>90.722499999999997</c:v>
                </c:pt>
                <c:pt idx="187">
                  <c:v>90.800200000000004</c:v>
                </c:pt>
                <c:pt idx="188">
                  <c:v>90.195700000000002</c:v>
                </c:pt>
                <c:pt idx="189">
                  <c:v>91.129300000000001</c:v>
                </c:pt>
                <c:pt idx="190">
                  <c:v>91.407899999999998</c:v>
                </c:pt>
                <c:pt idx="191">
                  <c:v>91.393500000000003</c:v>
                </c:pt>
                <c:pt idx="192">
                  <c:v>91.974000000000004</c:v>
                </c:pt>
                <c:pt idx="193">
                  <c:v>92.345100000000002</c:v>
                </c:pt>
                <c:pt idx="194">
                  <c:v>92.590599999999995</c:v>
                </c:pt>
                <c:pt idx="195">
                  <c:v>92.588899999999995</c:v>
                </c:pt>
                <c:pt idx="196">
                  <c:v>92.378100000000003</c:v>
                </c:pt>
                <c:pt idx="197">
                  <c:v>92.342200000000005</c:v>
                </c:pt>
                <c:pt idx="198">
                  <c:v>92.797799999999995</c:v>
                </c:pt>
                <c:pt idx="199">
                  <c:v>93.177199999999999</c:v>
                </c:pt>
                <c:pt idx="200">
                  <c:v>93.097800000000007</c:v>
                </c:pt>
                <c:pt idx="201">
                  <c:v>93.329700000000003</c:v>
                </c:pt>
                <c:pt idx="202">
                  <c:v>93.704800000000006</c:v>
                </c:pt>
                <c:pt idx="203">
                  <c:v>92.936800000000005</c:v>
                </c:pt>
                <c:pt idx="204">
                  <c:v>92.640600000000006</c:v>
                </c:pt>
                <c:pt idx="205">
                  <c:v>92.808700000000002</c:v>
                </c:pt>
                <c:pt idx="206">
                  <c:v>93.063999999999993</c:v>
                </c:pt>
                <c:pt idx="207">
                  <c:v>93.399699999999996</c:v>
                </c:pt>
                <c:pt idx="208">
                  <c:v>93.261700000000005</c:v>
                </c:pt>
                <c:pt idx="209">
                  <c:v>93.428399999999996</c:v>
                </c:pt>
                <c:pt idx="210">
                  <c:v>93.526600000000002</c:v>
                </c:pt>
                <c:pt idx="211">
                  <c:v>93.944500000000005</c:v>
                </c:pt>
                <c:pt idx="212">
                  <c:v>93.942400000000006</c:v>
                </c:pt>
                <c:pt idx="213">
                  <c:v>93.818899999999999</c:v>
                </c:pt>
                <c:pt idx="214">
                  <c:v>93.585800000000006</c:v>
                </c:pt>
                <c:pt idx="215">
                  <c:v>93.056600000000003</c:v>
                </c:pt>
                <c:pt idx="216">
                  <c:v>93.287599999999998</c:v>
                </c:pt>
                <c:pt idx="217">
                  <c:v>93.577200000000005</c:v>
                </c:pt>
                <c:pt idx="218">
                  <c:v>93.314499999999995</c:v>
                </c:pt>
                <c:pt idx="219">
                  <c:v>93.437200000000004</c:v>
                </c:pt>
                <c:pt idx="220">
                  <c:v>93.215999999999994</c:v>
                </c:pt>
                <c:pt idx="221">
                  <c:v>92.722899999999996</c:v>
                </c:pt>
                <c:pt idx="222">
                  <c:v>91.940200000000004</c:v>
                </c:pt>
                <c:pt idx="223">
                  <c:v>92.124200000000002</c:v>
                </c:pt>
                <c:pt idx="224">
                  <c:v>92.210899999999995</c:v>
                </c:pt>
                <c:pt idx="225">
                  <c:v>91.62</c:v>
                </c:pt>
                <c:pt idx="226">
                  <c:v>92.3489</c:v>
                </c:pt>
                <c:pt idx="227">
                  <c:v>92.393100000000004</c:v>
                </c:pt>
                <c:pt idx="228">
                  <c:v>92.544300000000007</c:v>
                </c:pt>
                <c:pt idx="229">
                  <c:v>91.816599999999994</c:v>
                </c:pt>
                <c:pt idx="230">
                  <c:v>91.874099999999999</c:v>
                </c:pt>
                <c:pt idx="231">
                  <c:v>91.501499999999993</c:v>
                </c:pt>
                <c:pt idx="232">
                  <c:v>91.336600000000004</c:v>
                </c:pt>
                <c:pt idx="233">
                  <c:v>91.277199999999993</c:v>
                </c:pt>
                <c:pt idx="234">
                  <c:v>90.266300000000001</c:v>
                </c:pt>
                <c:pt idx="235">
                  <c:v>90.903199999999998</c:v>
                </c:pt>
                <c:pt idx="236">
                  <c:v>90.919799999999995</c:v>
                </c:pt>
                <c:pt idx="237">
                  <c:v>90.343999999999994</c:v>
                </c:pt>
                <c:pt idx="238">
                  <c:v>90.605500000000006</c:v>
                </c:pt>
                <c:pt idx="239">
                  <c:v>90.426100000000005</c:v>
                </c:pt>
                <c:pt idx="240">
                  <c:v>90.370500000000007</c:v>
                </c:pt>
                <c:pt idx="241">
                  <c:v>90.54</c:v>
                </c:pt>
                <c:pt idx="242">
                  <c:v>90.309200000000004</c:v>
                </c:pt>
                <c:pt idx="243">
                  <c:v>89.680700000000002</c:v>
                </c:pt>
                <c:pt idx="244">
                  <c:v>89.174400000000006</c:v>
                </c:pt>
                <c:pt idx="245">
                  <c:v>89.429599999999994</c:v>
                </c:pt>
                <c:pt idx="246">
                  <c:v>88.567800000000005</c:v>
                </c:pt>
                <c:pt idx="247">
                  <c:v>88.908699999999996</c:v>
                </c:pt>
                <c:pt idx="248">
                  <c:v>88.6995</c:v>
                </c:pt>
                <c:pt idx="249">
                  <c:v>87.748699999999999</c:v>
                </c:pt>
                <c:pt idx="250">
                  <c:v>87.914500000000004</c:v>
                </c:pt>
                <c:pt idx="251">
                  <c:v>86.991399999999999</c:v>
                </c:pt>
                <c:pt idx="252">
                  <c:v>87.348399999999998</c:v>
                </c:pt>
                <c:pt idx="253">
                  <c:v>87.340199999999996</c:v>
                </c:pt>
                <c:pt idx="254">
                  <c:v>88.429199999999994</c:v>
                </c:pt>
                <c:pt idx="255">
                  <c:v>88.028800000000004</c:v>
                </c:pt>
                <c:pt idx="256">
                  <c:v>88.287400000000005</c:v>
                </c:pt>
                <c:pt idx="257">
                  <c:v>87.758899999999997</c:v>
                </c:pt>
                <c:pt idx="258">
                  <c:v>88.205500000000001</c:v>
                </c:pt>
                <c:pt idx="259">
                  <c:v>87.512699999999995</c:v>
                </c:pt>
                <c:pt idx="260">
                  <c:v>88.3048</c:v>
                </c:pt>
                <c:pt idx="261">
                  <c:v>88.345799999999997</c:v>
                </c:pt>
                <c:pt idx="262">
                  <c:v>88.900999999999996</c:v>
                </c:pt>
                <c:pt idx="263">
                  <c:v>88.124300000000005</c:v>
                </c:pt>
                <c:pt idx="264">
                  <c:v>87.725800000000007</c:v>
                </c:pt>
                <c:pt idx="265">
                  <c:v>87.051199999999994</c:v>
                </c:pt>
                <c:pt idx="266">
                  <c:v>86.947900000000004</c:v>
                </c:pt>
                <c:pt idx="267">
                  <c:v>87.265799999999999</c:v>
                </c:pt>
                <c:pt idx="268">
                  <c:v>86.477599999999995</c:v>
                </c:pt>
                <c:pt idx="269">
                  <c:v>87.025499999999994</c:v>
                </c:pt>
                <c:pt idx="270">
                  <c:v>87.365600000000001</c:v>
                </c:pt>
                <c:pt idx="271">
                  <c:v>86.551500000000004</c:v>
                </c:pt>
                <c:pt idx="272">
                  <c:v>86.596999999999994</c:v>
                </c:pt>
                <c:pt idx="273">
                  <c:v>86.993099999999998</c:v>
                </c:pt>
                <c:pt idx="274">
                  <c:v>86.398499999999999</c:v>
                </c:pt>
                <c:pt idx="275">
                  <c:v>85.688800000000001</c:v>
                </c:pt>
                <c:pt idx="276">
                  <c:v>84.653599999999997</c:v>
                </c:pt>
                <c:pt idx="277">
                  <c:v>84.712299999999999</c:v>
                </c:pt>
                <c:pt idx="278">
                  <c:v>84.728700000000003</c:v>
                </c:pt>
                <c:pt idx="279">
                  <c:v>85.363900000000001</c:v>
                </c:pt>
                <c:pt idx="280">
                  <c:v>85.296499999999995</c:v>
                </c:pt>
                <c:pt idx="281">
                  <c:v>86.2791</c:v>
                </c:pt>
                <c:pt idx="282">
                  <c:v>86.286299999999997</c:v>
                </c:pt>
                <c:pt idx="283">
                  <c:v>86.2453</c:v>
                </c:pt>
                <c:pt idx="284">
                  <c:v>86.258600000000001</c:v>
                </c:pt>
                <c:pt idx="285">
                  <c:v>85.985699999999994</c:v>
                </c:pt>
                <c:pt idx="286">
                  <c:v>86.208600000000004</c:v>
                </c:pt>
                <c:pt idx="287">
                  <c:v>86.155900000000003</c:v>
                </c:pt>
                <c:pt idx="288">
                  <c:v>86.511099999999999</c:v>
                </c:pt>
                <c:pt idx="289">
                  <c:v>86.346900000000005</c:v>
                </c:pt>
                <c:pt idx="290">
                  <c:v>85.427400000000006</c:v>
                </c:pt>
                <c:pt idx="291">
                  <c:v>85.23</c:v>
                </c:pt>
                <c:pt idx="292">
                  <c:v>86.174599999999998</c:v>
                </c:pt>
                <c:pt idx="293">
                  <c:v>86.410799999999995</c:v>
                </c:pt>
                <c:pt idx="294">
                  <c:v>85.907899999999998</c:v>
                </c:pt>
                <c:pt idx="295">
                  <c:v>84.646799999999999</c:v>
                </c:pt>
                <c:pt idx="296">
                  <c:v>84.959800000000001</c:v>
                </c:pt>
                <c:pt idx="297">
                  <c:v>85.536100000000005</c:v>
                </c:pt>
                <c:pt idx="298">
                  <c:v>85.690899999999999</c:v>
                </c:pt>
                <c:pt idx="299">
                  <c:v>85.036500000000004</c:v>
                </c:pt>
                <c:pt idx="300">
                  <c:v>84.208500000000001</c:v>
                </c:pt>
                <c:pt idx="301">
                  <c:v>84.636099999999999</c:v>
                </c:pt>
                <c:pt idx="302">
                  <c:v>83.785499999999999</c:v>
                </c:pt>
                <c:pt idx="303">
                  <c:v>83.510499999999993</c:v>
                </c:pt>
                <c:pt idx="304">
                  <c:v>83.485399999999998</c:v>
                </c:pt>
                <c:pt idx="305">
                  <c:v>83.375200000000007</c:v>
                </c:pt>
                <c:pt idx="306">
                  <c:v>84.087900000000005</c:v>
                </c:pt>
                <c:pt idx="307">
                  <c:v>84.058599999999998</c:v>
                </c:pt>
                <c:pt idx="308">
                  <c:v>84.458799999999997</c:v>
                </c:pt>
                <c:pt idx="309">
                  <c:v>84.165899999999993</c:v>
                </c:pt>
                <c:pt idx="310">
                  <c:v>84.251800000000003</c:v>
                </c:pt>
                <c:pt idx="311">
                  <c:v>84.657499999999999</c:v>
                </c:pt>
                <c:pt idx="312">
                  <c:v>85.112799999999993</c:v>
                </c:pt>
                <c:pt idx="313">
                  <c:v>85.331400000000002</c:v>
                </c:pt>
                <c:pt idx="314">
                  <c:v>85.203599999999994</c:v>
                </c:pt>
                <c:pt idx="315">
                  <c:v>86.377600000000001</c:v>
                </c:pt>
                <c:pt idx="316">
                  <c:v>86.680199999999999</c:v>
                </c:pt>
                <c:pt idx="317">
                  <c:v>86.441100000000006</c:v>
                </c:pt>
                <c:pt idx="318">
                  <c:v>86.449700000000007</c:v>
                </c:pt>
                <c:pt idx="319">
                  <c:v>86.252700000000004</c:v>
                </c:pt>
                <c:pt idx="320">
                  <c:v>85.517099999999999</c:v>
                </c:pt>
                <c:pt idx="321">
                  <c:v>85.324100000000001</c:v>
                </c:pt>
                <c:pt idx="322">
                  <c:v>85.864500000000007</c:v>
                </c:pt>
                <c:pt idx="323">
                  <c:v>85.401399999999995</c:v>
                </c:pt>
                <c:pt idx="324">
                  <c:v>85.412599999999998</c:v>
                </c:pt>
                <c:pt idx="325">
                  <c:v>85.817099999999996</c:v>
                </c:pt>
                <c:pt idx="326">
                  <c:v>85.6023</c:v>
                </c:pt>
                <c:pt idx="327">
                  <c:v>85.961299999999994</c:v>
                </c:pt>
                <c:pt idx="328">
                  <c:v>85.593400000000003</c:v>
                </c:pt>
                <c:pt idx="329">
                  <c:v>85.740700000000004</c:v>
                </c:pt>
                <c:pt idx="330">
                  <c:v>86.088899999999995</c:v>
                </c:pt>
                <c:pt idx="331">
                  <c:v>87.334500000000006</c:v>
                </c:pt>
                <c:pt idx="332">
                  <c:v>87.607500000000002</c:v>
                </c:pt>
                <c:pt idx="333">
                  <c:v>87.157499999999999</c:v>
                </c:pt>
                <c:pt idx="334">
                  <c:v>86.908299999999997</c:v>
                </c:pt>
                <c:pt idx="335">
                  <c:v>87.916899999999998</c:v>
                </c:pt>
                <c:pt idx="336">
                  <c:v>88.582700000000003</c:v>
                </c:pt>
                <c:pt idx="337">
                  <c:v>88.159599999999998</c:v>
                </c:pt>
                <c:pt idx="338">
                  <c:v>88.037800000000004</c:v>
                </c:pt>
                <c:pt idx="339">
                  <c:v>87.741500000000002</c:v>
                </c:pt>
                <c:pt idx="340">
                  <c:v>86.645799999999994</c:v>
                </c:pt>
                <c:pt idx="341">
                  <c:v>86.917400000000001</c:v>
                </c:pt>
                <c:pt idx="342">
                  <c:v>86.409000000000006</c:v>
                </c:pt>
                <c:pt idx="343">
                  <c:v>85.861000000000004</c:v>
                </c:pt>
                <c:pt idx="344">
                  <c:v>86.422300000000007</c:v>
                </c:pt>
                <c:pt idx="345">
                  <c:v>86.104699999999994</c:v>
                </c:pt>
                <c:pt idx="346">
                  <c:v>85.920299999999997</c:v>
                </c:pt>
                <c:pt idx="347">
                  <c:v>85.328599999999994</c:v>
                </c:pt>
                <c:pt idx="348">
                  <c:v>85.065700000000007</c:v>
                </c:pt>
                <c:pt idx="349">
                  <c:v>84.498099999999994</c:v>
                </c:pt>
                <c:pt idx="350">
                  <c:v>84.8369</c:v>
                </c:pt>
                <c:pt idx="351">
                  <c:v>84.481099999999998</c:v>
                </c:pt>
                <c:pt idx="352">
                  <c:v>85.344099999999997</c:v>
                </c:pt>
                <c:pt idx="353">
                  <c:v>87.412800000000004</c:v>
                </c:pt>
                <c:pt idx="354">
                  <c:v>87.446899999999999</c:v>
                </c:pt>
                <c:pt idx="355">
                  <c:v>87.763000000000005</c:v>
                </c:pt>
                <c:pt idx="356">
                  <c:v>81.838700000000003</c:v>
                </c:pt>
                <c:pt idx="357">
                  <c:v>80.444000000000003</c:v>
                </c:pt>
                <c:pt idx="358">
                  <c:v>81.340599999999995</c:v>
                </c:pt>
                <c:pt idx="359">
                  <c:v>80.701899999999995</c:v>
                </c:pt>
                <c:pt idx="360">
                  <c:v>79.670599999999993</c:v>
                </c:pt>
                <c:pt idx="361">
                  <c:v>79.747399999999999</c:v>
                </c:pt>
                <c:pt idx="362">
                  <c:v>78.509900000000002</c:v>
                </c:pt>
                <c:pt idx="363">
                  <c:v>77.695499999999996</c:v>
                </c:pt>
                <c:pt idx="364">
                  <c:v>77.931100000000001</c:v>
                </c:pt>
                <c:pt idx="365">
                  <c:v>78.235699999999994</c:v>
                </c:pt>
                <c:pt idx="366">
                  <c:v>78.415000000000006</c:v>
                </c:pt>
                <c:pt idx="367">
                  <c:v>79.514499999999998</c:v>
                </c:pt>
                <c:pt idx="368">
                  <c:v>79.550700000000006</c:v>
                </c:pt>
                <c:pt idx="369">
                  <c:v>80.157899999999998</c:v>
                </c:pt>
                <c:pt idx="370">
                  <c:v>79.803299999999993</c:v>
                </c:pt>
                <c:pt idx="371">
                  <c:v>80.202799999999996</c:v>
                </c:pt>
                <c:pt idx="372">
                  <c:v>79.573999999999998</c:v>
                </c:pt>
                <c:pt idx="373">
                  <c:v>79.809399999999997</c:v>
                </c:pt>
                <c:pt idx="374">
                  <c:v>80.090599999999995</c:v>
                </c:pt>
                <c:pt idx="375">
                  <c:v>79.694999999999993</c:v>
                </c:pt>
                <c:pt idx="376">
                  <c:v>79.594899999999996</c:v>
                </c:pt>
                <c:pt idx="377">
                  <c:v>79.588099999999997</c:v>
                </c:pt>
                <c:pt idx="378">
                  <c:v>79.162099999999995</c:v>
                </c:pt>
                <c:pt idx="379">
                  <c:v>79.4666</c:v>
                </c:pt>
                <c:pt idx="380">
                  <c:v>79.167699999999996</c:v>
                </c:pt>
                <c:pt idx="381">
                  <c:v>79.487300000000005</c:v>
                </c:pt>
                <c:pt idx="382">
                  <c:v>79.818700000000007</c:v>
                </c:pt>
                <c:pt idx="383">
                  <c:v>78.751800000000003</c:v>
                </c:pt>
                <c:pt idx="384">
                  <c:v>78.665199999999999</c:v>
                </c:pt>
                <c:pt idx="385">
                  <c:v>78.514300000000006</c:v>
                </c:pt>
                <c:pt idx="386">
                  <c:v>78.034700000000001</c:v>
                </c:pt>
                <c:pt idx="387">
                  <c:v>77.861099999999993</c:v>
                </c:pt>
                <c:pt idx="388">
                  <c:v>77.501599999999996</c:v>
                </c:pt>
                <c:pt idx="389">
                  <c:v>77.325400000000002</c:v>
                </c:pt>
                <c:pt idx="390">
                  <c:v>76.878699999999995</c:v>
                </c:pt>
                <c:pt idx="391">
                  <c:v>77.148200000000003</c:v>
                </c:pt>
                <c:pt idx="392">
                  <c:v>78.024799999999999</c:v>
                </c:pt>
                <c:pt idx="393">
                  <c:v>77.474699999999999</c:v>
                </c:pt>
                <c:pt idx="394">
                  <c:v>78.243200000000002</c:v>
                </c:pt>
                <c:pt idx="395">
                  <c:v>79.021100000000004</c:v>
                </c:pt>
                <c:pt idx="396">
                  <c:v>78.538300000000007</c:v>
                </c:pt>
                <c:pt idx="397">
                  <c:v>78.584100000000007</c:v>
                </c:pt>
                <c:pt idx="398">
                  <c:v>78.674899999999994</c:v>
                </c:pt>
                <c:pt idx="399">
                  <c:v>78.788600000000002</c:v>
                </c:pt>
                <c:pt idx="400">
                  <c:v>79.757599999999996</c:v>
                </c:pt>
                <c:pt idx="401">
                  <c:v>79.925200000000004</c:v>
                </c:pt>
                <c:pt idx="402">
                  <c:v>79.8429</c:v>
                </c:pt>
                <c:pt idx="403">
                  <c:v>80.145499999999998</c:v>
                </c:pt>
                <c:pt idx="404">
                  <c:v>79.566199999999995</c:v>
                </c:pt>
                <c:pt idx="405">
                  <c:v>79.289000000000001</c:v>
                </c:pt>
                <c:pt idx="406">
                  <c:v>79.366299999999995</c:v>
                </c:pt>
                <c:pt idx="407">
                  <c:v>79.605400000000003</c:v>
                </c:pt>
                <c:pt idx="408">
                  <c:v>78.775899999999993</c:v>
                </c:pt>
                <c:pt idx="409">
                  <c:v>78.826899999999995</c:v>
                </c:pt>
                <c:pt idx="410">
                  <c:v>78.513300000000001</c:v>
                </c:pt>
                <c:pt idx="411">
                  <c:v>77.655600000000007</c:v>
                </c:pt>
                <c:pt idx="412">
                  <c:v>77.760099999999994</c:v>
                </c:pt>
                <c:pt idx="413">
                  <c:v>78.074100000000001</c:v>
                </c:pt>
                <c:pt idx="414">
                  <c:v>77.407799999999995</c:v>
                </c:pt>
                <c:pt idx="415">
                  <c:v>77.300399999999996</c:v>
                </c:pt>
                <c:pt idx="416">
                  <c:v>77.656599999999997</c:v>
                </c:pt>
                <c:pt idx="417">
                  <c:v>77.713200000000001</c:v>
                </c:pt>
                <c:pt idx="418">
                  <c:v>77.514399999999995</c:v>
                </c:pt>
                <c:pt idx="419">
                  <c:v>77.519900000000007</c:v>
                </c:pt>
                <c:pt idx="420">
                  <c:v>76.848299999999995</c:v>
                </c:pt>
                <c:pt idx="421">
                  <c:v>76.635099999999994</c:v>
                </c:pt>
                <c:pt idx="422">
                  <c:v>76.442599999999999</c:v>
                </c:pt>
                <c:pt idx="423">
                  <c:v>76.005700000000004</c:v>
                </c:pt>
                <c:pt idx="424">
                  <c:v>74.8553</c:v>
                </c:pt>
                <c:pt idx="425">
                  <c:v>74.450100000000006</c:v>
                </c:pt>
                <c:pt idx="426">
                  <c:v>74.004400000000004</c:v>
                </c:pt>
                <c:pt idx="427">
                  <c:v>73.940700000000007</c:v>
                </c:pt>
                <c:pt idx="428">
                  <c:v>73.914500000000004</c:v>
                </c:pt>
                <c:pt idx="429">
                  <c:v>74.018799999999999</c:v>
                </c:pt>
                <c:pt idx="430">
                  <c:v>73.849400000000003</c:v>
                </c:pt>
                <c:pt idx="431">
                  <c:v>74.802199999999999</c:v>
                </c:pt>
                <c:pt idx="432">
                  <c:v>74.687299999999993</c:v>
                </c:pt>
                <c:pt idx="433">
                  <c:v>74.606800000000007</c:v>
                </c:pt>
                <c:pt idx="434">
                  <c:v>74.581699999999998</c:v>
                </c:pt>
                <c:pt idx="435">
                  <c:v>74.601299999999995</c:v>
                </c:pt>
                <c:pt idx="436">
                  <c:v>74.260300000000001</c:v>
                </c:pt>
                <c:pt idx="437">
                  <c:v>74.673100000000005</c:v>
                </c:pt>
                <c:pt idx="438">
                  <c:v>74.373800000000003</c:v>
                </c:pt>
                <c:pt idx="439">
                  <c:v>74.171300000000002</c:v>
                </c:pt>
                <c:pt idx="440">
                  <c:v>74.102500000000006</c:v>
                </c:pt>
                <c:pt idx="441">
                  <c:v>74.356800000000007</c:v>
                </c:pt>
                <c:pt idx="442">
                  <c:v>75.2928</c:v>
                </c:pt>
                <c:pt idx="443">
                  <c:v>75.769599999999997</c:v>
                </c:pt>
                <c:pt idx="444">
                  <c:v>75.246099999999998</c:v>
                </c:pt>
                <c:pt idx="445">
                  <c:v>75.251499999999993</c:v>
                </c:pt>
                <c:pt idx="446">
                  <c:v>75.913799999999995</c:v>
                </c:pt>
                <c:pt idx="447">
                  <c:v>76.5625</c:v>
                </c:pt>
                <c:pt idx="448">
                  <c:v>77.353399999999993</c:v>
                </c:pt>
                <c:pt idx="449">
                  <c:v>77.168800000000005</c:v>
                </c:pt>
                <c:pt idx="450">
                  <c:v>76.730199999999996</c:v>
                </c:pt>
                <c:pt idx="451">
                  <c:v>77.245999999999995</c:v>
                </c:pt>
                <c:pt idx="452">
                  <c:v>77.063599999999994</c:v>
                </c:pt>
                <c:pt idx="453">
                  <c:v>77.861999999999995</c:v>
                </c:pt>
                <c:pt idx="454">
                  <c:v>77.702200000000005</c:v>
                </c:pt>
                <c:pt idx="455">
                  <c:v>77.855500000000006</c:v>
                </c:pt>
                <c:pt idx="456">
                  <c:v>78.173400000000001</c:v>
                </c:pt>
                <c:pt idx="457">
                  <c:v>77.693299999999994</c:v>
                </c:pt>
                <c:pt idx="458">
                  <c:v>78.159000000000006</c:v>
                </c:pt>
                <c:pt idx="459">
                  <c:v>78.168199999999999</c:v>
                </c:pt>
                <c:pt idx="460">
                  <c:v>78.945300000000003</c:v>
                </c:pt>
                <c:pt idx="461">
                  <c:v>78.945700000000002</c:v>
                </c:pt>
                <c:pt idx="462">
                  <c:v>79.007400000000004</c:v>
                </c:pt>
                <c:pt idx="463">
                  <c:v>78.932900000000004</c:v>
                </c:pt>
                <c:pt idx="464">
                  <c:v>78.108699999999999</c:v>
                </c:pt>
                <c:pt idx="465">
                  <c:v>78.431899999999999</c:v>
                </c:pt>
                <c:pt idx="466">
                  <c:v>78.883499999999998</c:v>
                </c:pt>
                <c:pt idx="467">
                  <c:v>79.202100000000002</c:v>
                </c:pt>
                <c:pt idx="468">
                  <c:v>79.136200000000002</c:v>
                </c:pt>
                <c:pt idx="469">
                  <c:v>79.194000000000003</c:v>
                </c:pt>
                <c:pt idx="470">
                  <c:v>78.569500000000005</c:v>
                </c:pt>
                <c:pt idx="471">
                  <c:v>78.769300000000001</c:v>
                </c:pt>
                <c:pt idx="472">
                  <c:v>78.343199999999996</c:v>
                </c:pt>
                <c:pt idx="473">
                  <c:v>78.382999999999996</c:v>
                </c:pt>
                <c:pt idx="474">
                  <c:v>78.246899999999997</c:v>
                </c:pt>
                <c:pt idx="475">
                  <c:v>77.6511</c:v>
                </c:pt>
                <c:pt idx="476">
                  <c:v>77.425899999999999</c:v>
                </c:pt>
                <c:pt idx="477">
                  <c:v>77.520099999999999</c:v>
                </c:pt>
                <c:pt idx="478">
                  <c:v>77.067999999999998</c:v>
                </c:pt>
                <c:pt idx="479">
                  <c:v>77.405199999999994</c:v>
                </c:pt>
                <c:pt idx="480">
                  <c:v>77.629499999999993</c:v>
                </c:pt>
                <c:pt idx="481">
                  <c:v>77.534499999999994</c:v>
                </c:pt>
                <c:pt idx="482">
                  <c:v>77.643299999999996</c:v>
                </c:pt>
                <c:pt idx="483">
                  <c:v>77.195899999999995</c:v>
                </c:pt>
                <c:pt idx="484">
                  <c:v>76.258099999999999</c:v>
                </c:pt>
                <c:pt idx="485">
                  <c:v>76.306600000000003</c:v>
                </c:pt>
                <c:pt idx="486">
                  <c:v>76.174999999999997</c:v>
                </c:pt>
                <c:pt idx="487">
                  <c:v>76.183999999999997</c:v>
                </c:pt>
                <c:pt idx="488">
                  <c:v>76.087199999999996</c:v>
                </c:pt>
                <c:pt idx="489">
                  <c:v>75.436199999999999</c:v>
                </c:pt>
                <c:pt idx="490">
                  <c:v>76.991799999999998</c:v>
                </c:pt>
                <c:pt idx="491">
                  <c:v>76.690200000000004</c:v>
                </c:pt>
                <c:pt idx="492">
                  <c:v>76.935900000000004</c:v>
                </c:pt>
                <c:pt idx="493">
                  <c:v>76.730400000000003</c:v>
                </c:pt>
                <c:pt idx="494">
                  <c:v>77.410499999999999</c:v>
                </c:pt>
                <c:pt idx="495">
                  <c:v>77.515500000000003</c:v>
                </c:pt>
                <c:pt idx="496">
                  <c:v>78.195400000000006</c:v>
                </c:pt>
                <c:pt idx="497">
                  <c:v>78.401200000000003</c:v>
                </c:pt>
                <c:pt idx="498">
                  <c:v>78.005499999999998</c:v>
                </c:pt>
                <c:pt idx="499">
                  <c:v>77.660799999999995</c:v>
                </c:pt>
                <c:pt idx="500">
                  <c:v>78.289599999999993</c:v>
                </c:pt>
                <c:pt idx="501">
                  <c:v>77.293199999999999</c:v>
                </c:pt>
                <c:pt idx="502">
                  <c:v>77.188100000000006</c:v>
                </c:pt>
                <c:pt idx="503">
                  <c:v>77.017200000000003</c:v>
                </c:pt>
                <c:pt idx="504">
                  <c:v>77.179400000000001</c:v>
                </c:pt>
                <c:pt idx="505">
                  <c:v>77.718599999999995</c:v>
                </c:pt>
                <c:pt idx="506">
                  <c:v>77.867800000000003</c:v>
                </c:pt>
                <c:pt idx="507">
                  <c:v>77.7667</c:v>
                </c:pt>
                <c:pt idx="508">
                  <c:v>77.983699999999999</c:v>
                </c:pt>
                <c:pt idx="509">
                  <c:v>77.897000000000006</c:v>
                </c:pt>
                <c:pt idx="510">
                  <c:v>77.7654</c:v>
                </c:pt>
                <c:pt idx="511">
                  <c:v>77.637699999999995</c:v>
                </c:pt>
                <c:pt idx="512">
                  <c:v>77.400099999999995</c:v>
                </c:pt>
                <c:pt idx="513">
                  <c:v>77.677499999999995</c:v>
                </c:pt>
                <c:pt idx="514">
                  <c:v>78.020499999999998</c:v>
                </c:pt>
                <c:pt idx="515">
                  <c:v>77.900599999999997</c:v>
                </c:pt>
                <c:pt idx="516">
                  <c:v>78.211799999999997</c:v>
                </c:pt>
                <c:pt idx="517">
                  <c:v>77.977400000000003</c:v>
                </c:pt>
                <c:pt idx="518">
                  <c:v>77.459900000000005</c:v>
                </c:pt>
                <c:pt idx="519">
                  <c:v>77.035700000000006</c:v>
                </c:pt>
                <c:pt idx="520">
                  <c:v>77.002799999999993</c:v>
                </c:pt>
                <c:pt idx="521">
                  <c:v>76.533299999999997</c:v>
                </c:pt>
                <c:pt idx="522">
                  <c:v>76.226100000000002</c:v>
                </c:pt>
                <c:pt idx="523">
                  <c:v>76.228200000000001</c:v>
                </c:pt>
                <c:pt idx="524">
                  <c:v>76.071600000000004</c:v>
                </c:pt>
                <c:pt idx="525">
                  <c:v>75.849400000000003</c:v>
                </c:pt>
                <c:pt idx="526">
                  <c:v>76.183700000000002</c:v>
                </c:pt>
                <c:pt idx="527">
                  <c:v>75.861599999999996</c:v>
                </c:pt>
                <c:pt idx="528">
                  <c:v>76.238399999999999</c:v>
                </c:pt>
                <c:pt idx="529">
                  <c:v>76.554000000000002</c:v>
                </c:pt>
                <c:pt idx="530">
                  <c:v>76.546599999999998</c:v>
                </c:pt>
                <c:pt idx="531">
                  <c:v>76.458799999999997</c:v>
                </c:pt>
                <c:pt idx="532">
                  <c:v>76.897000000000006</c:v>
                </c:pt>
                <c:pt idx="533">
                  <c:v>77.265100000000004</c:v>
                </c:pt>
                <c:pt idx="534">
                  <c:v>76.968500000000006</c:v>
                </c:pt>
                <c:pt idx="535">
                  <c:v>77.098399999999998</c:v>
                </c:pt>
                <c:pt idx="536">
                  <c:v>76.950900000000004</c:v>
                </c:pt>
                <c:pt idx="537">
                  <c:v>76.704599999999999</c:v>
                </c:pt>
                <c:pt idx="538">
                  <c:v>77.226100000000002</c:v>
                </c:pt>
                <c:pt idx="539">
                  <c:v>77.523600000000002</c:v>
                </c:pt>
                <c:pt idx="540">
                  <c:v>77.549499999999995</c:v>
                </c:pt>
                <c:pt idx="541">
                  <c:v>77.305800000000005</c:v>
                </c:pt>
                <c:pt idx="542">
                  <c:v>77.514600000000002</c:v>
                </c:pt>
                <c:pt idx="543">
                  <c:v>77.628399999999999</c:v>
                </c:pt>
                <c:pt idx="544">
                  <c:v>77.161100000000005</c:v>
                </c:pt>
                <c:pt idx="545">
                  <c:v>77.485699999999994</c:v>
                </c:pt>
                <c:pt idx="546">
                  <c:v>77.719399999999993</c:v>
                </c:pt>
                <c:pt idx="547">
                  <c:v>77.843699999999998</c:v>
                </c:pt>
                <c:pt idx="548">
                  <c:v>77.828100000000006</c:v>
                </c:pt>
                <c:pt idx="549">
                  <c:v>79.050200000000004</c:v>
                </c:pt>
                <c:pt idx="550">
                  <c:v>79.310100000000006</c:v>
                </c:pt>
                <c:pt idx="551">
                  <c:v>79.293899999999994</c:v>
                </c:pt>
                <c:pt idx="552">
                  <c:v>79.2303</c:v>
                </c:pt>
                <c:pt idx="553">
                  <c:v>78.487399999999994</c:v>
                </c:pt>
                <c:pt idx="554">
                  <c:v>78.565299999999993</c:v>
                </c:pt>
                <c:pt idx="555">
                  <c:v>78.980599999999995</c:v>
                </c:pt>
                <c:pt idx="556">
                  <c:v>79.268000000000001</c:v>
                </c:pt>
                <c:pt idx="557">
                  <c:v>79.427999999999997</c:v>
                </c:pt>
                <c:pt idx="558">
                  <c:v>79.256100000000004</c:v>
                </c:pt>
                <c:pt idx="559">
                  <c:v>79.099400000000003</c:v>
                </c:pt>
                <c:pt idx="560">
                  <c:v>79.127499999999998</c:v>
                </c:pt>
                <c:pt idx="561">
                  <c:v>79.224999999999994</c:v>
                </c:pt>
                <c:pt idx="562">
                  <c:v>79.371899999999997</c:v>
                </c:pt>
                <c:pt idx="563">
                  <c:v>79.671899999999994</c:v>
                </c:pt>
                <c:pt idx="564">
                  <c:v>79.714399999999998</c:v>
                </c:pt>
                <c:pt idx="565">
                  <c:v>79.269599999999997</c:v>
                </c:pt>
                <c:pt idx="566">
                  <c:v>79.098399999999998</c:v>
                </c:pt>
                <c:pt idx="567">
                  <c:v>78.986400000000003</c:v>
                </c:pt>
                <c:pt idx="568">
                  <c:v>78.534199999999998</c:v>
                </c:pt>
                <c:pt idx="569">
                  <c:v>78.551400000000001</c:v>
                </c:pt>
                <c:pt idx="570">
                  <c:v>78.8553</c:v>
                </c:pt>
                <c:pt idx="571">
                  <c:v>78.714200000000005</c:v>
                </c:pt>
                <c:pt idx="572">
                  <c:v>78.420500000000004</c:v>
                </c:pt>
                <c:pt idx="573">
                  <c:v>78.273499999999999</c:v>
                </c:pt>
                <c:pt idx="574">
                  <c:v>78.289199999999994</c:v>
                </c:pt>
                <c:pt idx="575">
                  <c:v>78.104600000000005</c:v>
                </c:pt>
                <c:pt idx="576">
                  <c:v>77.252200000000002</c:v>
                </c:pt>
                <c:pt idx="577">
                  <c:v>77.718199999999996</c:v>
                </c:pt>
                <c:pt idx="578">
                  <c:v>77.683599999999998</c:v>
                </c:pt>
                <c:pt idx="579">
                  <c:v>77.722399999999993</c:v>
                </c:pt>
                <c:pt idx="580">
                  <c:v>77.364800000000002</c:v>
                </c:pt>
                <c:pt idx="581">
                  <c:v>77.738799999999998</c:v>
                </c:pt>
                <c:pt idx="582">
                  <c:v>77.431799999999996</c:v>
                </c:pt>
                <c:pt idx="583">
                  <c:v>77.839699999999993</c:v>
                </c:pt>
                <c:pt idx="584">
                  <c:v>77.956000000000003</c:v>
                </c:pt>
                <c:pt idx="585">
                  <c:v>76.865300000000005</c:v>
                </c:pt>
                <c:pt idx="586">
                  <c:v>76.364400000000003</c:v>
                </c:pt>
                <c:pt idx="587">
                  <c:v>76.659899999999993</c:v>
                </c:pt>
                <c:pt idx="588">
                  <c:v>76.671499999999995</c:v>
                </c:pt>
                <c:pt idx="589">
                  <c:v>77.1417</c:v>
                </c:pt>
                <c:pt idx="590">
                  <c:v>77.165599999999998</c:v>
                </c:pt>
                <c:pt idx="591">
                  <c:v>77.063500000000005</c:v>
                </c:pt>
                <c:pt idx="592">
                  <c:v>76.455799999999996</c:v>
                </c:pt>
                <c:pt idx="593">
                  <c:v>76.669399999999996</c:v>
                </c:pt>
                <c:pt idx="594">
                  <c:v>76.578800000000001</c:v>
                </c:pt>
                <c:pt idx="595">
                  <c:v>76.850499999999997</c:v>
                </c:pt>
                <c:pt idx="596">
                  <c:v>76.835599999999999</c:v>
                </c:pt>
                <c:pt idx="597">
                  <c:v>76.730999999999995</c:v>
                </c:pt>
                <c:pt idx="598">
                  <c:v>77.416700000000006</c:v>
                </c:pt>
                <c:pt idx="599">
                  <c:v>77.457899999999995</c:v>
                </c:pt>
                <c:pt idx="600">
                  <c:v>77.479500000000002</c:v>
                </c:pt>
                <c:pt idx="601">
                  <c:v>77.382099999999994</c:v>
                </c:pt>
                <c:pt idx="602">
                  <c:v>77.402900000000002</c:v>
                </c:pt>
                <c:pt idx="603">
                  <c:v>77.504099999999994</c:v>
                </c:pt>
                <c:pt idx="604">
                  <c:v>77.3626</c:v>
                </c:pt>
                <c:pt idx="605">
                  <c:v>76.998400000000004</c:v>
                </c:pt>
                <c:pt idx="606">
                  <c:v>76.9041</c:v>
                </c:pt>
                <c:pt idx="607">
                  <c:v>76.7136</c:v>
                </c:pt>
                <c:pt idx="608">
                  <c:v>76.872100000000003</c:v>
                </c:pt>
                <c:pt idx="609">
                  <c:v>77.168899999999994</c:v>
                </c:pt>
                <c:pt idx="610">
                  <c:v>77.838899999999995</c:v>
                </c:pt>
                <c:pt idx="611">
                  <c:v>77.602500000000006</c:v>
                </c:pt>
                <c:pt idx="612">
                  <c:v>76.825299999999999</c:v>
                </c:pt>
                <c:pt idx="613">
                  <c:v>77.1999</c:v>
                </c:pt>
                <c:pt idx="614">
                  <c:v>76.461600000000004</c:v>
                </c:pt>
                <c:pt idx="615">
                  <c:v>76.407499999999999</c:v>
                </c:pt>
                <c:pt idx="616">
                  <c:v>76.766900000000007</c:v>
                </c:pt>
                <c:pt idx="617">
                  <c:v>76.741399999999999</c:v>
                </c:pt>
                <c:pt idx="618">
                  <c:v>76.919700000000006</c:v>
                </c:pt>
                <c:pt idx="619">
                  <c:v>76.95</c:v>
                </c:pt>
                <c:pt idx="620">
                  <c:v>76.819299999999998</c:v>
                </c:pt>
                <c:pt idx="621">
                  <c:v>77.028099999999995</c:v>
                </c:pt>
                <c:pt idx="622">
                  <c:v>77.209900000000005</c:v>
                </c:pt>
                <c:pt idx="623">
                  <c:v>77.042299999999997</c:v>
                </c:pt>
                <c:pt idx="624">
                  <c:v>76.492000000000004</c:v>
                </c:pt>
                <c:pt idx="625">
                  <c:v>76.136700000000005</c:v>
                </c:pt>
                <c:pt idx="626">
                  <c:v>75.956999999999994</c:v>
                </c:pt>
                <c:pt idx="627">
                  <c:v>76.0702</c:v>
                </c:pt>
                <c:pt idx="628">
                  <c:v>75.780699999999996</c:v>
                </c:pt>
                <c:pt idx="629">
                  <c:v>75.885000000000005</c:v>
                </c:pt>
                <c:pt idx="630">
                  <c:v>75.390900000000002</c:v>
                </c:pt>
                <c:pt idx="631">
                  <c:v>75.519800000000004</c:v>
                </c:pt>
                <c:pt idx="632">
                  <c:v>75.424899999999994</c:v>
                </c:pt>
                <c:pt idx="633">
                  <c:v>75.185400000000001</c:v>
                </c:pt>
                <c:pt idx="634">
                  <c:v>75.196100000000001</c:v>
                </c:pt>
                <c:pt idx="635">
                  <c:v>75.001999999999995</c:v>
                </c:pt>
                <c:pt idx="636">
                  <c:v>74.581500000000005</c:v>
                </c:pt>
                <c:pt idx="637">
                  <c:v>74.617699999999999</c:v>
                </c:pt>
                <c:pt idx="638">
                  <c:v>74.597099999999998</c:v>
                </c:pt>
                <c:pt idx="639">
                  <c:v>74.872200000000007</c:v>
                </c:pt>
                <c:pt idx="640">
                  <c:v>74.719700000000003</c:v>
                </c:pt>
                <c:pt idx="641">
                  <c:v>75.213999999999999</c:v>
                </c:pt>
                <c:pt idx="642">
                  <c:v>74.948800000000006</c:v>
                </c:pt>
                <c:pt idx="643">
                  <c:v>75.3048</c:v>
                </c:pt>
                <c:pt idx="644">
                  <c:v>75.462699999999998</c:v>
                </c:pt>
                <c:pt idx="645">
                  <c:v>75.388199999999998</c:v>
                </c:pt>
                <c:pt idx="646">
                  <c:v>75.953400000000002</c:v>
                </c:pt>
                <c:pt idx="647">
                  <c:v>76.577200000000005</c:v>
                </c:pt>
                <c:pt idx="648">
                  <c:v>77.4572</c:v>
                </c:pt>
                <c:pt idx="649">
                  <c:v>78.528499999999994</c:v>
                </c:pt>
                <c:pt idx="650">
                  <c:v>78.390100000000004</c:v>
                </c:pt>
                <c:pt idx="651">
                  <c:v>78.148600000000002</c:v>
                </c:pt>
                <c:pt idx="652">
                  <c:v>78.291700000000006</c:v>
                </c:pt>
                <c:pt idx="653">
                  <c:v>78.545000000000002</c:v>
                </c:pt>
                <c:pt idx="654">
                  <c:v>78.233800000000002</c:v>
                </c:pt>
                <c:pt idx="655">
                  <c:v>78.428799999999995</c:v>
                </c:pt>
                <c:pt idx="656">
                  <c:v>78.464100000000002</c:v>
                </c:pt>
                <c:pt idx="657">
                  <c:v>78.466999999999999</c:v>
                </c:pt>
                <c:pt idx="658">
                  <c:v>78.630399999999995</c:v>
                </c:pt>
                <c:pt idx="659">
                  <c:v>78.309200000000004</c:v>
                </c:pt>
                <c:pt idx="660">
                  <c:v>77.833799999999997</c:v>
                </c:pt>
                <c:pt idx="661">
                  <c:v>77.588300000000004</c:v>
                </c:pt>
                <c:pt idx="662">
                  <c:v>77.714200000000005</c:v>
                </c:pt>
                <c:pt idx="663">
                  <c:v>77.088899999999995</c:v>
                </c:pt>
                <c:pt idx="664">
                  <c:v>76.595799999999997</c:v>
                </c:pt>
                <c:pt idx="665">
                  <c:v>77.018799999999999</c:v>
                </c:pt>
                <c:pt idx="666">
                  <c:v>77.113100000000003</c:v>
                </c:pt>
                <c:pt idx="667">
                  <c:v>76.8566</c:v>
                </c:pt>
                <c:pt idx="668">
                  <c:v>76.707700000000003</c:v>
                </c:pt>
                <c:pt idx="669">
                  <c:v>77.499399999999994</c:v>
                </c:pt>
                <c:pt idx="670">
                  <c:v>77.506299999999996</c:v>
                </c:pt>
                <c:pt idx="671">
                  <c:v>77.108199999999997</c:v>
                </c:pt>
                <c:pt idx="672">
                  <c:v>77.048100000000005</c:v>
                </c:pt>
                <c:pt idx="673">
                  <c:v>76.915199999999999</c:v>
                </c:pt>
                <c:pt idx="674">
                  <c:v>77.145799999999994</c:v>
                </c:pt>
                <c:pt idx="675">
                  <c:v>77.314800000000005</c:v>
                </c:pt>
                <c:pt idx="676">
                  <c:v>76.908299999999997</c:v>
                </c:pt>
                <c:pt idx="677">
                  <c:v>77.5411</c:v>
                </c:pt>
                <c:pt idx="678">
                  <c:v>77.5167</c:v>
                </c:pt>
                <c:pt idx="679">
                  <c:v>77.639799999999994</c:v>
                </c:pt>
                <c:pt idx="680">
                  <c:v>77.913300000000007</c:v>
                </c:pt>
                <c:pt idx="681">
                  <c:v>78.3536</c:v>
                </c:pt>
                <c:pt idx="682">
                  <c:v>78.316599999999994</c:v>
                </c:pt>
                <c:pt idx="683">
                  <c:v>76.981300000000005</c:v>
                </c:pt>
                <c:pt idx="684">
                  <c:v>77.267899999999997</c:v>
                </c:pt>
                <c:pt idx="685">
                  <c:v>77.861099999999993</c:v>
                </c:pt>
                <c:pt idx="686">
                  <c:v>77.533699999999996</c:v>
                </c:pt>
                <c:pt idx="687">
                  <c:v>77.505899999999997</c:v>
                </c:pt>
                <c:pt idx="688">
                  <c:v>77.954899999999995</c:v>
                </c:pt>
                <c:pt idx="689">
                  <c:v>77.3489</c:v>
                </c:pt>
                <c:pt idx="690">
                  <c:v>77.098200000000006</c:v>
                </c:pt>
                <c:pt idx="691">
                  <c:v>77.182000000000002</c:v>
                </c:pt>
                <c:pt idx="692">
                  <c:v>77.4512</c:v>
                </c:pt>
                <c:pt idx="693">
                  <c:v>77.480800000000002</c:v>
                </c:pt>
                <c:pt idx="694">
                  <c:v>77.945099999999996</c:v>
                </c:pt>
                <c:pt idx="695">
                  <c:v>77.817400000000006</c:v>
                </c:pt>
                <c:pt idx="696">
                  <c:v>77.818399999999997</c:v>
                </c:pt>
                <c:pt idx="697">
                  <c:v>77.617599999999996</c:v>
                </c:pt>
                <c:pt idx="698">
                  <c:v>77.639899999999997</c:v>
                </c:pt>
                <c:pt idx="699">
                  <c:v>77.607600000000005</c:v>
                </c:pt>
                <c:pt idx="700">
                  <c:v>77.215800000000002</c:v>
                </c:pt>
                <c:pt idx="701">
                  <c:v>78.365600000000001</c:v>
                </c:pt>
                <c:pt idx="702">
                  <c:v>78.780600000000007</c:v>
                </c:pt>
                <c:pt idx="703">
                  <c:v>78.7821</c:v>
                </c:pt>
                <c:pt idx="704">
                  <c:v>78.669499999999999</c:v>
                </c:pt>
                <c:pt idx="705">
                  <c:v>78.578100000000006</c:v>
                </c:pt>
                <c:pt idx="706">
                  <c:v>78.324299999999994</c:v>
                </c:pt>
                <c:pt idx="707">
                  <c:v>78.348399999999998</c:v>
                </c:pt>
                <c:pt idx="708">
                  <c:v>78.437399999999997</c:v>
                </c:pt>
                <c:pt idx="709">
                  <c:v>78.437399999999997</c:v>
                </c:pt>
                <c:pt idx="710">
                  <c:v>78.712500000000006</c:v>
                </c:pt>
                <c:pt idx="711">
                  <c:v>78.140199999999993</c:v>
                </c:pt>
                <c:pt idx="712">
                  <c:v>78.402600000000007</c:v>
                </c:pt>
                <c:pt idx="713">
                  <c:v>78.1434</c:v>
                </c:pt>
                <c:pt idx="714">
                  <c:v>78.165800000000004</c:v>
                </c:pt>
                <c:pt idx="715">
                  <c:v>77.951400000000007</c:v>
                </c:pt>
                <c:pt idx="716">
                  <c:v>78.146799999999999</c:v>
                </c:pt>
                <c:pt idx="717">
                  <c:v>78.011399999999995</c:v>
                </c:pt>
                <c:pt idx="718">
                  <c:v>77.971000000000004</c:v>
                </c:pt>
                <c:pt idx="719">
                  <c:v>78.152500000000003</c:v>
                </c:pt>
                <c:pt idx="720">
                  <c:v>78.284000000000006</c:v>
                </c:pt>
                <c:pt idx="721">
                  <c:v>78.0077</c:v>
                </c:pt>
                <c:pt idx="722">
                  <c:v>78.020899999999997</c:v>
                </c:pt>
                <c:pt idx="723">
                  <c:v>78.202299999999994</c:v>
                </c:pt>
                <c:pt idx="724">
                  <c:v>78.550299999999993</c:v>
                </c:pt>
                <c:pt idx="725">
                  <c:v>78.459299999999999</c:v>
                </c:pt>
                <c:pt idx="726">
                  <c:v>78.249700000000004</c:v>
                </c:pt>
                <c:pt idx="727">
                  <c:v>77.995199999999997</c:v>
                </c:pt>
                <c:pt idx="728">
                  <c:v>78.469099999999997</c:v>
                </c:pt>
                <c:pt idx="729">
                  <c:v>78.641400000000004</c:v>
                </c:pt>
                <c:pt idx="730">
                  <c:v>78.608800000000002</c:v>
                </c:pt>
                <c:pt idx="731">
                  <c:v>78.887100000000004</c:v>
                </c:pt>
                <c:pt idx="732">
                  <c:v>79.129800000000003</c:v>
                </c:pt>
                <c:pt idx="733">
                  <c:v>78.974999999999994</c:v>
                </c:pt>
                <c:pt idx="734">
                  <c:v>79.561899999999994</c:v>
                </c:pt>
                <c:pt idx="735">
                  <c:v>79.683999999999997</c:v>
                </c:pt>
                <c:pt idx="736">
                  <c:v>80.365399999999994</c:v>
                </c:pt>
                <c:pt idx="737">
                  <c:v>80.243300000000005</c:v>
                </c:pt>
                <c:pt idx="738">
                  <c:v>79.838999999999999</c:v>
                </c:pt>
                <c:pt idx="739">
                  <c:v>79.477699999999999</c:v>
                </c:pt>
                <c:pt idx="740">
                  <c:v>79.5518</c:v>
                </c:pt>
                <c:pt idx="741">
                  <c:v>79.926100000000005</c:v>
                </c:pt>
                <c:pt idx="742">
                  <c:v>80.0017</c:v>
                </c:pt>
                <c:pt idx="743">
                  <c:v>79.578999999999994</c:v>
                </c:pt>
                <c:pt idx="744">
                  <c:v>79.021000000000001</c:v>
                </c:pt>
                <c:pt idx="745">
                  <c:v>78.700500000000005</c:v>
                </c:pt>
                <c:pt idx="746">
                  <c:v>78.743499999999997</c:v>
                </c:pt>
                <c:pt idx="747">
                  <c:v>79.656800000000004</c:v>
                </c:pt>
                <c:pt idx="748">
                  <c:v>78.545599999999993</c:v>
                </c:pt>
                <c:pt idx="749">
                  <c:v>78.464799999999997</c:v>
                </c:pt>
                <c:pt idx="750">
                  <c:v>78.562600000000003</c:v>
                </c:pt>
                <c:pt idx="751">
                  <c:v>78.813400000000001</c:v>
                </c:pt>
                <c:pt idx="752">
                  <c:v>79.030100000000004</c:v>
                </c:pt>
                <c:pt idx="753">
                  <c:v>79.016000000000005</c:v>
                </c:pt>
                <c:pt idx="754">
                  <c:v>78.9649</c:v>
                </c:pt>
                <c:pt idx="755">
                  <c:v>79.3065</c:v>
                </c:pt>
                <c:pt idx="756">
                  <c:v>79.265299999999996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71E-4A6F-AE4A-AAE8799A6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2292458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74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60"/>
        <c:tickMarkSkip val="20"/>
        <c:noMultiLvlLbl val="0"/>
      </c:catAx>
      <c:valAx>
        <c:axId val="1"/>
        <c:scaling>
          <c:orientation val="minMax"/>
          <c:max val="1.6"/>
          <c:min val="1.05"/>
        </c:scaling>
        <c:delete val="0"/>
        <c:axPos val="l"/>
        <c:majorGridlines>
          <c:spPr>
            <a:ln w="17466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Foreign currency units per £1</a:t>
                </a:r>
              </a:p>
            </c:rich>
          </c:tx>
          <c:layout>
            <c:manualLayout>
              <c:xMode val="edge"/>
              <c:yMode val="edge"/>
              <c:x val="0"/>
              <c:y val="0.2623318385650224"/>
            </c:manualLayout>
          </c:layout>
          <c:overlay val="0"/>
          <c:spPr>
            <a:noFill/>
            <a:ln w="34933">
              <a:noFill/>
            </a:ln>
          </c:spPr>
        </c:title>
        <c:numFmt formatCode="0.00" sourceLinked="0"/>
        <c:majorTickMark val="out"/>
        <c:minorTickMark val="none"/>
        <c:tickLblPos val="nextTo"/>
        <c:spPr>
          <a:ln w="174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29245872"/>
        <c:crosses val="autoZero"/>
        <c:crossBetween val="midCat"/>
        <c:majorUnit val="0.05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96"/>
          <c:min val="74"/>
        </c:scaling>
        <c:delete val="0"/>
        <c:axPos val="r"/>
        <c:title>
          <c:tx>
            <c:rich>
              <a:bodyPr rot="5400000" vert="horz"/>
              <a:lstStyle/>
              <a:p>
                <a:pPr algn="ctr">
                  <a:defRPr>
                    <a:solidFill>
                      <a:srgbClr val="CC0000"/>
                    </a:solidFill>
                  </a:defRPr>
                </a:pPr>
                <a:r>
                  <a:rPr lang="en-GB">
                    <a:solidFill>
                      <a:srgbClr val="CC0000"/>
                    </a:solidFill>
                  </a:rPr>
                  <a:t>Sterling exchange rate index</a:t>
                </a:r>
              </a:p>
            </c:rich>
          </c:tx>
          <c:layout>
            <c:manualLayout>
              <c:xMode val="edge"/>
              <c:yMode val="edge"/>
              <c:x val="0.953125"/>
              <c:y val="0.19955156950672645"/>
            </c:manualLayout>
          </c:layout>
          <c:overlay val="0"/>
          <c:spPr>
            <a:noFill/>
            <a:ln w="34933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17466">
            <a:solidFill>
              <a:srgbClr val="CC0000"/>
            </a:solidFill>
            <a:prstDash val="solid"/>
          </a:ln>
        </c:spPr>
        <c:txPr>
          <a:bodyPr rot="0" vert="horz"/>
          <a:lstStyle/>
          <a:p>
            <a:pPr>
              <a:defRPr>
                <a:solidFill>
                  <a:srgbClr val="CC0000"/>
                </a:solidFill>
              </a:defRPr>
            </a:pPr>
            <a:endParaRPr lang="en-US"/>
          </a:p>
        </c:txPr>
        <c:crossAx val="3"/>
        <c:crosses val="max"/>
        <c:crossBetween val="midCat"/>
        <c:majorUnit val="2"/>
      </c:valAx>
      <c:spPr>
        <a:solidFill>
          <a:srgbClr val="FFFFFF"/>
        </a:solidFill>
        <a:ln w="3493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100">
                <a:solidFill>
                  <a:srgbClr val="0000CC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>
                <a:solidFill>
                  <a:srgbClr val="006600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egendEntry>
        <c:idx val="3"/>
        <c:txPr>
          <a:bodyPr/>
          <a:lstStyle/>
          <a:p>
            <a:pPr>
              <a:defRPr sz="2100">
                <a:solidFill>
                  <a:srgbClr val="CC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1513678233295006"/>
          <c:y val="0.67578577936145123"/>
          <c:w val="0.24494087379791113"/>
          <c:h val="0.1984517990880291"/>
        </c:manualLayout>
      </c:layout>
      <c:overlay val="0"/>
      <c:spPr>
        <a:solidFill>
          <a:srgbClr val="FFFFDB"/>
        </a:solidFill>
        <a:ln w="25400">
          <a:solidFill>
            <a:srgbClr val="800080"/>
          </a:solidFill>
          <a:prstDash val="solid"/>
        </a:ln>
      </c:spPr>
      <c:txPr>
        <a:bodyPr/>
        <a:lstStyle/>
        <a:p>
          <a:pPr>
            <a:defRPr sz="21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93AC33A-D25D-4EDF-9EF5-3E676F9C6B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8A66B45-8D81-4281-97D9-05991D20EA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D3AA578-4DF1-4344-BA98-F87DE990758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2BA101D-ACEA-42BC-98CE-FE0DCF3600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2748831-7C4E-4F55-B910-9B9E047DB8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E121F89-896D-4728-A885-A1448FC503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14880D-77B8-4E23-AD4E-792109FF5F2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E37151-C182-4D36-BF88-116FF49B1C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39A49F-CAAF-438F-8E44-05099DA39B5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38B8FCB8-ED69-4803-836F-FCA5E1D1348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70E31126-5732-440E-B28C-D476FCDA8FB7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CA0770A-EECD-4232-8C90-BAB46FE7270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388938" y="712788"/>
            <a:ext cx="6081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5F0187B-6CFB-4169-8C6E-B61C7F0A2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67BE2-DE1B-4339-B087-A1258B4AFAB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012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9805-D8D2-4846-A606-C80E23E0240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28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CE96-EDA5-4C15-B563-0AA96DA4B4A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701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A56A0-7D2E-4718-BE91-72C1DFEBD7F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010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8BC75-C781-4E08-B419-C2C2FF8054E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706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2863-C292-4B1C-9AEE-393FD8F82B1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6497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EA3EA-8820-4E39-8DF3-629EEECBD39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622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E2FBE-DD07-4024-920E-A7A1A220238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62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FE261-1CAB-402C-898B-4A49524CD75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952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4A8C-52B4-4EE2-BB41-1BCB8BFCF6A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946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2102-8C8D-4A26-87DB-A360E6F9C12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168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A9261-A7FF-4B4E-8823-4E9A53D8F4D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86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A7B27F0-9E0E-4EF0-B6DB-EF313C9716F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871902770"/>
              </p:ext>
            </p:extLst>
          </p:nvPr>
        </p:nvGraphicFramePr>
        <p:xfrm>
          <a:off x="0" y="-9525"/>
          <a:ext cx="12136582" cy="6149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42295CD4-E01C-4A85-AC2E-A1B7A4811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6419850"/>
            <a:ext cx="12191999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600">
                <a:solidFill>
                  <a:schemeClr val="tx1"/>
                </a:solidFill>
                <a:latin typeface="Arial" panose="020B0604020202020204" pitchFamily="34" charset="0"/>
              </a:rPr>
              <a:t>Sterling exchange rates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F385093C-D8B6-4720-B97A-1F9386311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7674" y="6047482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000" dirty="0">
                <a:latin typeface="Arial" panose="020B0604020202020204" pitchFamily="34" charset="0"/>
              </a:rPr>
              <a:t>2015</a:t>
            </a:r>
            <a:endParaRPr lang="en-GB" altLang="en-US" sz="2000" noProof="1">
              <a:latin typeface="Arial" panose="020B0604020202020204" pitchFamily="34" charset="0"/>
            </a:endParaRP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48EE40CA-904D-4288-9277-0FD29D45D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114" y="6047483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000" dirty="0">
                <a:latin typeface="Arial" panose="020B0604020202020204" pitchFamily="34" charset="0"/>
              </a:rPr>
              <a:t>2016</a:t>
            </a:r>
            <a:endParaRPr lang="en-GB" altLang="en-US" sz="2000" noProof="1">
              <a:latin typeface="Arial" panose="020B0604020202020204" pitchFamily="34" charset="0"/>
            </a:endParaRPr>
          </a:p>
        </p:txBody>
      </p:sp>
      <p:sp>
        <p:nvSpPr>
          <p:cNvPr id="3079" name="Line 7">
            <a:extLst>
              <a:ext uri="{FF2B5EF4-FFF2-40B4-BE49-F238E27FC236}">
                <a16:creationId xmlns:a16="http://schemas.microsoft.com/office/drawing/2014/main" id="{ADD14A62-A262-402C-B942-E69814D7EF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4983" y="6126460"/>
            <a:ext cx="0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48842F87-0B22-443A-94FA-3E4DDBDA7C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03345" y="205867"/>
            <a:ext cx="0" cy="5364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CFF9977D-D3D3-495F-99DE-300AF5D43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361" y="765174"/>
            <a:ext cx="1382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000" dirty="0">
                <a:latin typeface="Arial" panose="020B0604020202020204" pitchFamily="34" charset="0"/>
              </a:rPr>
              <a:t>Brexit vote</a:t>
            </a:r>
            <a:endParaRPr lang="en-GB" altLang="en-US" sz="2000" noProof="1">
              <a:latin typeface="Arial" panose="020B0604020202020204" pitchFamily="34" charset="0"/>
            </a:endParaRPr>
          </a:p>
        </p:txBody>
      </p:sp>
      <p:sp>
        <p:nvSpPr>
          <p:cNvPr id="3083" name="Line 11">
            <a:extLst>
              <a:ext uri="{FF2B5EF4-FFF2-40B4-BE49-F238E27FC236}">
                <a16:creationId xmlns:a16="http://schemas.microsoft.com/office/drawing/2014/main" id="{CFD35EE3-8BF2-4733-BC79-B68ED9BE08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8386" y="978593"/>
            <a:ext cx="434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4" name="Line 12">
            <a:extLst>
              <a:ext uri="{FF2B5EF4-FFF2-40B4-BE49-F238E27FC236}">
                <a16:creationId xmlns:a16="http://schemas.microsoft.com/office/drawing/2014/main" id="{3E352015-2F57-4CAF-B4D8-297CD6D035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6423" y="6115746"/>
            <a:ext cx="0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5" name="Line 13">
            <a:extLst>
              <a:ext uri="{FF2B5EF4-FFF2-40B4-BE49-F238E27FC236}">
                <a16:creationId xmlns:a16="http://schemas.microsoft.com/office/drawing/2014/main" id="{A03D196D-F45D-48A5-B937-37EBF7DCD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6836" y="6166546"/>
            <a:ext cx="0" cy="260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BA1FABD1-05DB-4190-8DA6-35F104D53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0921" y="6049327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000" dirty="0">
                <a:latin typeface="Arial" panose="020B0604020202020204" pitchFamily="34" charset="0"/>
              </a:rPr>
              <a:t>2017</a:t>
            </a:r>
            <a:endParaRPr lang="en-GB" altLang="en-US" sz="2000" noProof="1">
              <a:latin typeface="Arial" panose="020B060402020202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7CB59F1D-98F6-4697-A391-6771FD503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9729" y="6039387"/>
            <a:ext cx="7553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000" dirty="0">
                <a:latin typeface="Arial" panose="020B0604020202020204" pitchFamily="34" charset="0"/>
              </a:rPr>
              <a:t>2018</a:t>
            </a:r>
            <a:endParaRPr lang="en-GB" altLang="en-US" sz="2000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21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24</cp:revision>
  <dcterms:created xsi:type="dcterms:W3CDTF">2013-01-20T13:17:24Z</dcterms:created>
  <dcterms:modified xsi:type="dcterms:W3CDTF">2018-02-22T13:35:32Z</dcterms:modified>
</cp:coreProperties>
</file>