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288540652924003"/>
          <c:y val="4.1681967474333975E-2"/>
          <c:w val="0.73275126072724051"/>
          <c:h val="0.8107074569789675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saving ratio</c:v>
                </c:pt>
              </c:strCache>
            </c:strRef>
          </c:tx>
          <c:spPr>
            <a:ln w="3173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Sheet1!$A$2:$A$137</c:f>
              <c:numCache>
                <c:formatCode>mmm\-yy</c:formatCode>
                <c:ptCount val="136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43344</c:v>
                </c:pt>
                <c:pt idx="135">
                  <c:v>43435</c:v>
                </c:pt>
              </c:numCache>
            </c:numRef>
          </c:cat>
          <c:val>
            <c:numRef>
              <c:f>Sheet1!$B$2:$B$137</c:f>
              <c:numCache>
                <c:formatCode>0.0</c:formatCode>
                <c:ptCount val="136"/>
                <c:pt idx="0">
                  <c:v>12.8</c:v>
                </c:pt>
                <c:pt idx="1">
                  <c:v>13.3</c:v>
                </c:pt>
                <c:pt idx="2">
                  <c:v>11.8</c:v>
                </c:pt>
                <c:pt idx="3">
                  <c:v>11.6</c:v>
                </c:pt>
                <c:pt idx="4">
                  <c:v>10.8</c:v>
                </c:pt>
                <c:pt idx="5">
                  <c:v>13.1</c:v>
                </c:pt>
                <c:pt idx="6">
                  <c:v>11</c:v>
                </c:pt>
                <c:pt idx="7">
                  <c:v>11.1</c:v>
                </c:pt>
                <c:pt idx="8">
                  <c:v>10</c:v>
                </c:pt>
                <c:pt idx="9">
                  <c:v>10.4</c:v>
                </c:pt>
                <c:pt idx="10">
                  <c:v>9.3000000000000007</c:v>
                </c:pt>
                <c:pt idx="11">
                  <c:v>8.3000000000000007</c:v>
                </c:pt>
                <c:pt idx="12">
                  <c:v>8.1999999999999993</c:v>
                </c:pt>
                <c:pt idx="13">
                  <c:v>8.4</c:v>
                </c:pt>
                <c:pt idx="14">
                  <c:v>7.4</c:v>
                </c:pt>
                <c:pt idx="15">
                  <c:v>7.2</c:v>
                </c:pt>
                <c:pt idx="16">
                  <c:v>7.9</c:v>
                </c:pt>
                <c:pt idx="17">
                  <c:v>8.4</c:v>
                </c:pt>
                <c:pt idx="18">
                  <c:v>10.6</c:v>
                </c:pt>
                <c:pt idx="19">
                  <c:v>9.4</c:v>
                </c:pt>
                <c:pt idx="20">
                  <c:v>11.5</c:v>
                </c:pt>
                <c:pt idx="21">
                  <c:v>9.6999999999999993</c:v>
                </c:pt>
                <c:pt idx="22">
                  <c:v>10.8</c:v>
                </c:pt>
                <c:pt idx="23">
                  <c:v>12.1</c:v>
                </c:pt>
                <c:pt idx="24">
                  <c:v>12.8</c:v>
                </c:pt>
                <c:pt idx="25">
                  <c:v>11.8</c:v>
                </c:pt>
                <c:pt idx="26">
                  <c:v>14</c:v>
                </c:pt>
                <c:pt idx="27">
                  <c:v>13.7</c:v>
                </c:pt>
                <c:pt idx="28">
                  <c:v>14.4</c:v>
                </c:pt>
                <c:pt idx="29">
                  <c:v>14.4</c:v>
                </c:pt>
                <c:pt idx="30">
                  <c:v>14.6</c:v>
                </c:pt>
                <c:pt idx="31">
                  <c:v>14.5</c:v>
                </c:pt>
                <c:pt idx="32">
                  <c:v>13.4</c:v>
                </c:pt>
                <c:pt idx="33">
                  <c:v>15.2</c:v>
                </c:pt>
                <c:pt idx="34">
                  <c:v>14.4</c:v>
                </c:pt>
                <c:pt idx="35">
                  <c:v>14.2</c:v>
                </c:pt>
                <c:pt idx="36">
                  <c:v>12.5</c:v>
                </c:pt>
                <c:pt idx="37">
                  <c:v>12.2</c:v>
                </c:pt>
                <c:pt idx="38">
                  <c:v>13.1</c:v>
                </c:pt>
                <c:pt idx="39">
                  <c:v>12.1</c:v>
                </c:pt>
                <c:pt idx="40">
                  <c:v>13.9</c:v>
                </c:pt>
                <c:pt idx="41">
                  <c:v>13.7</c:v>
                </c:pt>
                <c:pt idx="42">
                  <c:v>13.9</c:v>
                </c:pt>
                <c:pt idx="43">
                  <c:v>13.2</c:v>
                </c:pt>
                <c:pt idx="44">
                  <c:v>13.7</c:v>
                </c:pt>
                <c:pt idx="45">
                  <c:v>13.2</c:v>
                </c:pt>
                <c:pt idx="46">
                  <c:v>13.2</c:v>
                </c:pt>
                <c:pt idx="47">
                  <c:v>10.5</c:v>
                </c:pt>
                <c:pt idx="48">
                  <c:v>10.9</c:v>
                </c:pt>
                <c:pt idx="49">
                  <c:v>12.6</c:v>
                </c:pt>
                <c:pt idx="50">
                  <c:v>12</c:v>
                </c:pt>
                <c:pt idx="51">
                  <c:v>9.9</c:v>
                </c:pt>
                <c:pt idx="52">
                  <c:v>10.3</c:v>
                </c:pt>
                <c:pt idx="53">
                  <c:v>10.5</c:v>
                </c:pt>
                <c:pt idx="54">
                  <c:v>9.4</c:v>
                </c:pt>
                <c:pt idx="55">
                  <c:v>8.9</c:v>
                </c:pt>
                <c:pt idx="56">
                  <c:v>4.7</c:v>
                </c:pt>
                <c:pt idx="57">
                  <c:v>8</c:v>
                </c:pt>
                <c:pt idx="58">
                  <c:v>7.7</c:v>
                </c:pt>
                <c:pt idx="59">
                  <c:v>8.8000000000000007</c:v>
                </c:pt>
                <c:pt idx="60">
                  <c:v>7.8</c:v>
                </c:pt>
                <c:pt idx="61">
                  <c:v>8.6999999999999993</c:v>
                </c:pt>
                <c:pt idx="62">
                  <c:v>9.5</c:v>
                </c:pt>
                <c:pt idx="63">
                  <c:v>10.5</c:v>
                </c:pt>
                <c:pt idx="64">
                  <c:v>10.1</c:v>
                </c:pt>
                <c:pt idx="65">
                  <c:v>9.4</c:v>
                </c:pt>
                <c:pt idx="66">
                  <c:v>9.1</c:v>
                </c:pt>
                <c:pt idx="67">
                  <c:v>8.9</c:v>
                </c:pt>
                <c:pt idx="68">
                  <c:v>9.4</c:v>
                </c:pt>
                <c:pt idx="69">
                  <c:v>9.9</c:v>
                </c:pt>
                <c:pt idx="70">
                  <c:v>8.9</c:v>
                </c:pt>
                <c:pt idx="71">
                  <c:v>7.7</c:v>
                </c:pt>
                <c:pt idx="72">
                  <c:v>7.9</c:v>
                </c:pt>
                <c:pt idx="73">
                  <c:v>7.6</c:v>
                </c:pt>
                <c:pt idx="74">
                  <c:v>7.6</c:v>
                </c:pt>
                <c:pt idx="75">
                  <c:v>8.4</c:v>
                </c:pt>
                <c:pt idx="76">
                  <c:v>7.4</c:v>
                </c:pt>
                <c:pt idx="77">
                  <c:v>7.9</c:v>
                </c:pt>
                <c:pt idx="78">
                  <c:v>9</c:v>
                </c:pt>
                <c:pt idx="79">
                  <c:v>7.9</c:v>
                </c:pt>
                <c:pt idx="80">
                  <c:v>6.4</c:v>
                </c:pt>
                <c:pt idx="81">
                  <c:v>7.9</c:v>
                </c:pt>
                <c:pt idx="82">
                  <c:v>8</c:v>
                </c:pt>
                <c:pt idx="83">
                  <c:v>7.6</c:v>
                </c:pt>
                <c:pt idx="84">
                  <c:v>6.6</c:v>
                </c:pt>
                <c:pt idx="85">
                  <c:v>7</c:v>
                </c:pt>
                <c:pt idx="86">
                  <c:v>7.5</c:v>
                </c:pt>
                <c:pt idx="87">
                  <c:v>8.3000000000000007</c:v>
                </c:pt>
                <c:pt idx="88">
                  <c:v>8.3000000000000007</c:v>
                </c:pt>
                <c:pt idx="89">
                  <c:v>8.6999999999999993</c:v>
                </c:pt>
                <c:pt idx="90">
                  <c:v>9.1</c:v>
                </c:pt>
                <c:pt idx="91">
                  <c:v>7.9</c:v>
                </c:pt>
                <c:pt idx="92">
                  <c:v>6.8</c:v>
                </c:pt>
                <c:pt idx="93">
                  <c:v>7.6</c:v>
                </c:pt>
                <c:pt idx="94">
                  <c:v>7.3</c:v>
                </c:pt>
                <c:pt idx="95">
                  <c:v>8.6999999999999993</c:v>
                </c:pt>
                <c:pt idx="96">
                  <c:v>8.1</c:v>
                </c:pt>
                <c:pt idx="97">
                  <c:v>11.6</c:v>
                </c:pt>
                <c:pt idx="98">
                  <c:v>12</c:v>
                </c:pt>
                <c:pt idx="99">
                  <c:v>11.5</c:v>
                </c:pt>
                <c:pt idx="100">
                  <c:v>11.5</c:v>
                </c:pt>
                <c:pt idx="101">
                  <c:v>10.7</c:v>
                </c:pt>
                <c:pt idx="102">
                  <c:v>11.1</c:v>
                </c:pt>
                <c:pt idx="103">
                  <c:v>10.5</c:v>
                </c:pt>
                <c:pt idx="104">
                  <c:v>8.4</c:v>
                </c:pt>
                <c:pt idx="105">
                  <c:v>9.6</c:v>
                </c:pt>
                <c:pt idx="106">
                  <c:v>9.6</c:v>
                </c:pt>
                <c:pt idx="107">
                  <c:v>9.1999999999999993</c:v>
                </c:pt>
                <c:pt idx="108">
                  <c:v>9.1999999999999993</c:v>
                </c:pt>
                <c:pt idx="109">
                  <c:v>9.8000000000000007</c:v>
                </c:pt>
                <c:pt idx="110">
                  <c:v>10.1</c:v>
                </c:pt>
                <c:pt idx="111">
                  <c:v>7.8</c:v>
                </c:pt>
                <c:pt idx="112">
                  <c:v>6.7</c:v>
                </c:pt>
                <c:pt idx="113">
                  <c:v>9.1999999999999993</c:v>
                </c:pt>
                <c:pt idx="114">
                  <c:v>9.4</c:v>
                </c:pt>
                <c:pt idx="115">
                  <c:v>9.1</c:v>
                </c:pt>
                <c:pt idx="116">
                  <c:v>8.6</c:v>
                </c:pt>
                <c:pt idx="117">
                  <c:v>8.9</c:v>
                </c:pt>
                <c:pt idx="118">
                  <c:v>8.3000000000000007</c:v>
                </c:pt>
                <c:pt idx="119">
                  <c:v>8.6</c:v>
                </c:pt>
                <c:pt idx="120">
                  <c:v>8.6999999999999993</c:v>
                </c:pt>
                <c:pt idx="121">
                  <c:v>9.3000000000000007</c:v>
                </c:pt>
                <c:pt idx="122">
                  <c:v>10.199999999999999</c:v>
                </c:pt>
                <c:pt idx="123">
                  <c:v>9.4</c:v>
                </c:pt>
                <c:pt idx="124">
                  <c:v>7.8</c:v>
                </c:pt>
                <c:pt idx="125">
                  <c:v>7.3</c:v>
                </c:pt>
                <c:pt idx="126">
                  <c:v>7.2</c:v>
                </c:pt>
                <c:pt idx="127">
                  <c:v>4.7</c:v>
                </c:pt>
                <c:pt idx="128">
                  <c:v>3.3</c:v>
                </c:pt>
                <c:pt idx="129">
                  <c:v>4.9000000000000004</c:v>
                </c:pt>
                <c:pt idx="130">
                  <c:v>4.4000000000000004</c:v>
                </c:pt>
                <c:pt idx="131">
                  <c:v>4.2</c:v>
                </c:pt>
                <c:pt idx="132">
                  <c:v>4.0999999999999996</c:v>
                </c:pt>
                <c:pt idx="133">
                  <c:v>4.7</c:v>
                </c:pt>
                <c:pt idx="134">
                  <c:v>4.5</c:v>
                </c:pt>
                <c:pt idx="135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187608"/>
        <c:axId val="1"/>
      </c:lineChart>
      <c:lineChart>
        <c:grouping val="standard"/>
        <c:varyColors val="0"/>
        <c:ser>
          <c:idx val="3"/>
          <c:order val="1"/>
          <c:tx>
            <c:strRef>
              <c:f>Sheet1!$C$1</c:f>
              <c:strCache>
                <c:ptCount val="1"/>
                <c:pt idx="0">
                  <c:v>Confidence</c:v>
                </c:pt>
              </c:strCache>
            </c:strRef>
          </c:tx>
          <c:spPr>
            <a:ln w="317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Sheet1!$A$2:$A$137</c:f>
              <c:numCache>
                <c:formatCode>mmm\-yy</c:formatCode>
                <c:ptCount val="136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43344</c:v>
                </c:pt>
                <c:pt idx="135">
                  <c:v>43435</c:v>
                </c:pt>
              </c:numCache>
            </c:numRef>
          </c:cat>
          <c:val>
            <c:numRef>
              <c:f>Sheet1!$C$2:$C$137</c:f>
              <c:numCache>
                <c:formatCode>General</c:formatCode>
                <c:ptCount val="136"/>
                <c:pt idx="0">
                  <c:v>-11.800000000000002</c:v>
                </c:pt>
                <c:pt idx="1">
                  <c:v>-14.233333333333333</c:v>
                </c:pt>
                <c:pt idx="2">
                  <c:v>-12.966666666666667</c:v>
                </c:pt>
                <c:pt idx="3">
                  <c:v>-10.266666666666667</c:v>
                </c:pt>
                <c:pt idx="4">
                  <c:v>-11.433333333333332</c:v>
                </c:pt>
                <c:pt idx="5">
                  <c:v>-11.033333333333333</c:v>
                </c:pt>
                <c:pt idx="6">
                  <c:v>-9.0333333333333332</c:v>
                </c:pt>
                <c:pt idx="7">
                  <c:v>-7.1333333333333329</c:v>
                </c:pt>
                <c:pt idx="8">
                  <c:v>-4.166666666666667</c:v>
                </c:pt>
                <c:pt idx="9">
                  <c:v>0.39999999999999997</c:v>
                </c:pt>
                <c:pt idx="10">
                  <c:v>-0.96666666666666667</c:v>
                </c:pt>
                <c:pt idx="11">
                  <c:v>-1.7</c:v>
                </c:pt>
                <c:pt idx="12">
                  <c:v>-2.3333333333333335</c:v>
                </c:pt>
                <c:pt idx="13">
                  <c:v>-2.9666666666666668</c:v>
                </c:pt>
                <c:pt idx="14">
                  <c:v>-4.666666666666667</c:v>
                </c:pt>
                <c:pt idx="15">
                  <c:v>-8.6333333333333329</c:v>
                </c:pt>
                <c:pt idx="16">
                  <c:v>-11.233333333333333</c:v>
                </c:pt>
                <c:pt idx="17">
                  <c:v>-14.5</c:v>
                </c:pt>
                <c:pt idx="18">
                  <c:v>-14.166666666666666</c:v>
                </c:pt>
                <c:pt idx="19">
                  <c:v>-18.733333333333331</c:v>
                </c:pt>
                <c:pt idx="20">
                  <c:v>-19.266666666666666</c:v>
                </c:pt>
                <c:pt idx="21">
                  <c:v>-22.8</c:v>
                </c:pt>
                <c:pt idx="22">
                  <c:v>-21</c:v>
                </c:pt>
                <c:pt idx="23">
                  <c:v>-16.033333333333331</c:v>
                </c:pt>
                <c:pt idx="24">
                  <c:v>-15.933333333333332</c:v>
                </c:pt>
                <c:pt idx="25">
                  <c:v>-11</c:v>
                </c:pt>
                <c:pt idx="26">
                  <c:v>-10.833333333333334</c:v>
                </c:pt>
                <c:pt idx="27">
                  <c:v>-7.3</c:v>
                </c:pt>
                <c:pt idx="28">
                  <c:v>-8.1</c:v>
                </c:pt>
                <c:pt idx="29">
                  <c:v>-4.8666666666666663</c:v>
                </c:pt>
                <c:pt idx="30">
                  <c:v>-14.933333333333332</c:v>
                </c:pt>
                <c:pt idx="31">
                  <c:v>-20.566666666666666</c:v>
                </c:pt>
                <c:pt idx="32">
                  <c:v>-14.433333333333332</c:v>
                </c:pt>
                <c:pt idx="33">
                  <c:v>-14.799999999999999</c:v>
                </c:pt>
                <c:pt idx="34">
                  <c:v>-11.766666666666666</c:v>
                </c:pt>
                <c:pt idx="35">
                  <c:v>-15.200000000000001</c:v>
                </c:pt>
                <c:pt idx="36">
                  <c:v>-15.4</c:v>
                </c:pt>
                <c:pt idx="37">
                  <c:v>-19.899999999999999</c:v>
                </c:pt>
                <c:pt idx="38">
                  <c:v>-13.766666666666666</c:v>
                </c:pt>
                <c:pt idx="39">
                  <c:v>0.76666666666666661</c:v>
                </c:pt>
                <c:pt idx="40">
                  <c:v>-13.033333333333333</c:v>
                </c:pt>
                <c:pt idx="41">
                  <c:v>-14.1</c:v>
                </c:pt>
                <c:pt idx="42">
                  <c:v>-8.5666666666666664</c:v>
                </c:pt>
                <c:pt idx="43">
                  <c:v>-6.0333333333333341</c:v>
                </c:pt>
                <c:pt idx="44">
                  <c:v>-5.166666666666667</c:v>
                </c:pt>
                <c:pt idx="45">
                  <c:v>-5.666666666666667</c:v>
                </c:pt>
                <c:pt idx="46">
                  <c:v>-4.5333333333333341</c:v>
                </c:pt>
                <c:pt idx="47">
                  <c:v>-1.6666666666666667</c:v>
                </c:pt>
                <c:pt idx="48">
                  <c:v>-0.13333333333333339</c:v>
                </c:pt>
                <c:pt idx="49">
                  <c:v>1.5333333333333332</c:v>
                </c:pt>
                <c:pt idx="50">
                  <c:v>1.1333333333333333</c:v>
                </c:pt>
                <c:pt idx="51">
                  <c:v>1.8666666666666665</c:v>
                </c:pt>
                <c:pt idx="52">
                  <c:v>-0.20000000000000004</c:v>
                </c:pt>
                <c:pt idx="53">
                  <c:v>0.33333333333333326</c:v>
                </c:pt>
                <c:pt idx="54">
                  <c:v>-5.2333333333333334</c:v>
                </c:pt>
                <c:pt idx="55">
                  <c:v>-4.833333333333333</c:v>
                </c:pt>
                <c:pt idx="56">
                  <c:v>-1.6333333333333335</c:v>
                </c:pt>
                <c:pt idx="57">
                  <c:v>-3.3333333333333333E-2</c:v>
                </c:pt>
                <c:pt idx="58">
                  <c:v>0.19999999999999996</c:v>
                </c:pt>
                <c:pt idx="59">
                  <c:v>1.5999999999999999</c:v>
                </c:pt>
                <c:pt idx="60">
                  <c:v>1.2333333333333334</c:v>
                </c:pt>
                <c:pt idx="61">
                  <c:v>-1.2333333333333334</c:v>
                </c:pt>
                <c:pt idx="62">
                  <c:v>-2.1333333333333333</c:v>
                </c:pt>
                <c:pt idx="63">
                  <c:v>0.43333333333333335</c:v>
                </c:pt>
                <c:pt idx="64">
                  <c:v>1.3333333333333333</c:v>
                </c:pt>
                <c:pt idx="65">
                  <c:v>0.93333333333333324</c:v>
                </c:pt>
                <c:pt idx="66">
                  <c:v>0.56666666666666665</c:v>
                </c:pt>
                <c:pt idx="67">
                  <c:v>-1.7000000000000002</c:v>
                </c:pt>
                <c:pt idx="68">
                  <c:v>0.93333333333333346</c:v>
                </c:pt>
                <c:pt idx="69">
                  <c:v>1.3333333333333333</c:v>
                </c:pt>
                <c:pt idx="70">
                  <c:v>1.7666666666666668</c:v>
                </c:pt>
                <c:pt idx="71">
                  <c:v>0.53333333333333333</c:v>
                </c:pt>
                <c:pt idx="72">
                  <c:v>-6.4333333333333336</c:v>
                </c:pt>
                <c:pt idx="73">
                  <c:v>-4.6000000000000005</c:v>
                </c:pt>
                <c:pt idx="74">
                  <c:v>-4.666666666666667</c:v>
                </c:pt>
                <c:pt idx="75">
                  <c:v>-5.3000000000000007</c:v>
                </c:pt>
                <c:pt idx="76">
                  <c:v>-4.4000000000000004</c:v>
                </c:pt>
                <c:pt idx="77">
                  <c:v>-6</c:v>
                </c:pt>
                <c:pt idx="78">
                  <c:v>-6.5666666666666664</c:v>
                </c:pt>
                <c:pt idx="79">
                  <c:v>-4.833333333333333</c:v>
                </c:pt>
                <c:pt idx="80">
                  <c:v>-3.3666666666666667</c:v>
                </c:pt>
                <c:pt idx="81">
                  <c:v>-4.5</c:v>
                </c:pt>
                <c:pt idx="82">
                  <c:v>-4.5333333333333332</c:v>
                </c:pt>
                <c:pt idx="83">
                  <c:v>-6.7333333333333343</c:v>
                </c:pt>
                <c:pt idx="84">
                  <c:v>-6</c:v>
                </c:pt>
                <c:pt idx="85">
                  <c:v>-5.7333333333333334</c:v>
                </c:pt>
                <c:pt idx="86">
                  <c:v>-6.9333333333333336</c:v>
                </c:pt>
                <c:pt idx="87">
                  <c:v>-5.3</c:v>
                </c:pt>
                <c:pt idx="88">
                  <c:v>-7.9666666666666659</c:v>
                </c:pt>
                <c:pt idx="89">
                  <c:v>-5.166666666666667</c:v>
                </c:pt>
                <c:pt idx="90">
                  <c:v>-4.9666666666666668</c:v>
                </c:pt>
                <c:pt idx="91">
                  <c:v>-6.4333333333333336</c:v>
                </c:pt>
                <c:pt idx="92">
                  <c:v>-10.133333333333333</c:v>
                </c:pt>
                <c:pt idx="93">
                  <c:v>-20.233333333333334</c:v>
                </c:pt>
                <c:pt idx="94">
                  <c:v>-26.200000000000003</c:v>
                </c:pt>
                <c:pt idx="95">
                  <c:v>-25.166666666666668</c:v>
                </c:pt>
                <c:pt idx="96">
                  <c:v>-27.233333333333331</c:v>
                </c:pt>
                <c:pt idx="97">
                  <c:v>-19.366666666666667</c:v>
                </c:pt>
                <c:pt idx="98">
                  <c:v>-13.833333333333334</c:v>
                </c:pt>
                <c:pt idx="99">
                  <c:v>-9.4</c:v>
                </c:pt>
                <c:pt idx="100">
                  <c:v>-7.7333333333333334</c:v>
                </c:pt>
                <c:pt idx="101">
                  <c:v>-10.566666666666666</c:v>
                </c:pt>
                <c:pt idx="102">
                  <c:v>-14.033333333333333</c:v>
                </c:pt>
                <c:pt idx="103">
                  <c:v>-17.233333333333334</c:v>
                </c:pt>
                <c:pt idx="104">
                  <c:v>-21.433333333333334</c:v>
                </c:pt>
                <c:pt idx="105">
                  <c:v>-20.833333333333332</c:v>
                </c:pt>
                <c:pt idx="106">
                  <c:v>-23.2</c:v>
                </c:pt>
                <c:pt idx="107">
                  <c:v>-25.966666666666669</c:v>
                </c:pt>
                <c:pt idx="108">
                  <c:v>-23.033333333333331</c:v>
                </c:pt>
                <c:pt idx="109">
                  <c:v>-24.733333333333334</c:v>
                </c:pt>
                <c:pt idx="110">
                  <c:v>-22.066666666666663</c:v>
                </c:pt>
                <c:pt idx="111">
                  <c:v>-21.266666666666666</c:v>
                </c:pt>
                <c:pt idx="112">
                  <c:v>-20.566666666666666</c:v>
                </c:pt>
                <c:pt idx="113">
                  <c:v>-18.666666666666668</c:v>
                </c:pt>
                <c:pt idx="114">
                  <c:v>-10.366666666666667</c:v>
                </c:pt>
                <c:pt idx="115">
                  <c:v>-10.699999999999998</c:v>
                </c:pt>
                <c:pt idx="116">
                  <c:v>-5.7666666666666666</c:v>
                </c:pt>
                <c:pt idx="117">
                  <c:v>-3.0666666666666664</c:v>
                </c:pt>
                <c:pt idx="118">
                  <c:v>-3.1999999999999997</c:v>
                </c:pt>
                <c:pt idx="119">
                  <c:v>-3.8666666666666667</c:v>
                </c:pt>
                <c:pt idx="120">
                  <c:v>-0.96666666666666679</c:v>
                </c:pt>
                <c:pt idx="121">
                  <c:v>-0.79999999999999993</c:v>
                </c:pt>
                <c:pt idx="122">
                  <c:v>2.9</c:v>
                </c:pt>
                <c:pt idx="123">
                  <c:v>-0.16666666666666666</c:v>
                </c:pt>
                <c:pt idx="124">
                  <c:v>-0.30000000000000004</c:v>
                </c:pt>
                <c:pt idx="125">
                  <c:v>-2.1666666666666665</c:v>
                </c:pt>
                <c:pt idx="126">
                  <c:v>-7.1666666666666652</c:v>
                </c:pt>
                <c:pt idx="127">
                  <c:v>-4.8999999999999995</c:v>
                </c:pt>
                <c:pt idx="128">
                  <c:v>-6.2</c:v>
                </c:pt>
                <c:pt idx="129">
                  <c:v>-6.9333333333333327</c:v>
                </c:pt>
                <c:pt idx="130">
                  <c:v>-7.833333333333333</c:v>
                </c:pt>
                <c:pt idx="131">
                  <c:v>-7.666666666666667</c:v>
                </c:pt>
                <c:pt idx="132">
                  <c:v>-6.8</c:v>
                </c:pt>
                <c:pt idx="133">
                  <c:v>-6.4333333333333336</c:v>
                </c:pt>
                <c:pt idx="134">
                  <c:v>-5.666666666666667</c:v>
                </c:pt>
                <c:pt idx="135">
                  <c:v>-8.1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50-46F5-9048-B190416940C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63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Sheet1!$A$2:$A$137</c:f>
              <c:numCache>
                <c:formatCode>mmm\-yy</c:formatCode>
                <c:ptCount val="136"/>
                <c:pt idx="0">
                  <c:v>31107</c:v>
                </c:pt>
                <c:pt idx="1">
                  <c:v>31199</c:v>
                </c:pt>
                <c:pt idx="2">
                  <c:v>31291</c:v>
                </c:pt>
                <c:pt idx="3">
                  <c:v>31382</c:v>
                </c:pt>
                <c:pt idx="4">
                  <c:v>31472</c:v>
                </c:pt>
                <c:pt idx="5">
                  <c:v>31564</c:v>
                </c:pt>
                <c:pt idx="6">
                  <c:v>31656</c:v>
                </c:pt>
                <c:pt idx="7">
                  <c:v>31747</c:v>
                </c:pt>
                <c:pt idx="8">
                  <c:v>31837</c:v>
                </c:pt>
                <c:pt idx="9">
                  <c:v>31929</c:v>
                </c:pt>
                <c:pt idx="10">
                  <c:v>32021</c:v>
                </c:pt>
                <c:pt idx="11">
                  <c:v>32112</c:v>
                </c:pt>
                <c:pt idx="12">
                  <c:v>32203</c:v>
                </c:pt>
                <c:pt idx="13">
                  <c:v>32295</c:v>
                </c:pt>
                <c:pt idx="14">
                  <c:v>32387</c:v>
                </c:pt>
                <c:pt idx="15">
                  <c:v>32478</c:v>
                </c:pt>
                <c:pt idx="16">
                  <c:v>32568</c:v>
                </c:pt>
                <c:pt idx="17">
                  <c:v>32660</c:v>
                </c:pt>
                <c:pt idx="18">
                  <c:v>32752</c:v>
                </c:pt>
                <c:pt idx="19">
                  <c:v>32843</c:v>
                </c:pt>
                <c:pt idx="20">
                  <c:v>32933</c:v>
                </c:pt>
                <c:pt idx="21">
                  <c:v>33025</c:v>
                </c:pt>
                <c:pt idx="22">
                  <c:v>33117</c:v>
                </c:pt>
                <c:pt idx="23">
                  <c:v>33208</c:v>
                </c:pt>
                <c:pt idx="24">
                  <c:v>33298</c:v>
                </c:pt>
                <c:pt idx="25">
                  <c:v>33390</c:v>
                </c:pt>
                <c:pt idx="26">
                  <c:v>33482</c:v>
                </c:pt>
                <c:pt idx="27">
                  <c:v>33573</c:v>
                </c:pt>
                <c:pt idx="28">
                  <c:v>33664</c:v>
                </c:pt>
                <c:pt idx="29">
                  <c:v>33756</c:v>
                </c:pt>
                <c:pt idx="30">
                  <c:v>33848</c:v>
                </c:pt>
                <c:pt idx="31">
                  <c:v>33939</c:v>
                </c:pt>
                <c:pt idx="32">
                  <c:v>34029</c:v>
                </c:pt>
                <c:pt idx="33">
                  <c:v>34121</c:v>
                </c:pt>
                <c:pt idx="34">
                  <c:v>34213</c:v>
                </c:pt>
                <c:pt idx="35">
                  <c:v>34304</c:v>
                </c:pt>
                <c:pt idx="36">
                  <c:v>34394</c:v>
                </c:pt>
                <c:pt idx="37">
                  <c:v>34486</c:v>
                </c:pt>
                <c:pt idx="38">
                  <c:v>34578</c:v>
                </c:pt>
                <c:pt idx="39">
                  <c:v>34669</c:v>
                </c:pt>
                <c:pt idx="40">
                  <c:v>34759</c:v>
                </c:pt>
                <c:pt idx="41">
                  <c:v>34851</c:v>
                </c:pt>
                <c:pt idx="42">
                  <c:v>34943</c:v>
                </c:pt>
                <c:pt idx="43">
                  <c:v>35034</c:v>
                </c:pt>
                <c:pt idx="44">
                  <c:v>35125</c:v>
                </c:pt>
                <c:pt idx="45">
                  <c:v>35217</c:v>
                </c:pt>
                <c:pt idx="46">
                  <c:v>35309</c:v>
                </c:pt>
                <c:pt idx="47">
                  <c:v>35400</c:v>
                </c:pt>
                <c:pt idx="48">
                  <c:v>35490</c:v>
                </c:pt>
                <c:pt idx="49">
                  <c:v>35582</c:v>
                </c:pt>
                <c:pt idx="50">
                  <c:v>35674</c:v>
                </c:pt>
                <c:pt idx="51">
                  <c:v>35765</c:v>
                </c:pt>
                <c:pt idx="52">
                  <c:v>35855</c:v>
                </c:pt>
                <c:pt idx="53">
                  <c:v>35947</c:v>
                </c:pt>
                <c:pt idx="54">
                  <c:v>36039</c:v>
                </c:pt>
                <c:pt idx="55">
                  <c:v>36130</c:v>
                </c:pt>
                <c:pt idx="56">
                  <c:v>36220</c:v>
                </c:pt>
                <c:pt idx="57">
                  <c:v>36312</c:v>
                </c:pt>
                <c:pt idx="58">
                  <c:v>36404</c:v>
                </c:pt>
                <c:pt idx="59">
                  <c:v>36495</c:v>
                </c:pt>
                <c:pt idx="60">
                  <c:v>36586</c:v>
                </c:pt>
                <c:pt idx="61">
                  <c:v>36678</c:v>
                </c:pt>
                <c:pt idx="62">
                  <c:v>36770</c:v>
                </c:pt>
                <c:pt idx="63">
                  <c:v>36861</c:v>
                </c:pt>
                <c:pt idx="64">
                  <c:v>36951</c:v>
                </c:pt>
                <c:pt idx="65">
                  <c:v>37043</c:v>
                </c:pt>
                <c:pt idx="66">
                  <c:v>37135</c:v>
                </c:pt>
                <c:pt idx="67">
                  <c:v>37226</c:v>
                </c:pt>
                <c:pt idx="68">
                  <c:v>37316</c:v>
                </c:pt>
                <c:pt idx="69">
                  <c:v>37408</c:v>
                </c:pt>
                <c:pt idx="70">
                  <c:v>37500</c:v>
                </c:pt>
                <c:pt idx="71">
                  <c:v>37591</c:v>
                </c:pt>
                <c:pt idx="72">
                  <c:v>37681</c:v>
                </c:pt>
                <c:pt idx="73">
                  <c:v>37773</c:v>
                </c:pt>
                <c:pt idx="74">
                  <c:v>37865</c:v>
                </c:pt>
                <c:pt idx="75">
                  <c:v>37956</c:v>
                </c:pt>
                <c:pt idx="76">
                  <c:v>38047</c:v>
                </c:pt>
                <c:pt idx="77">
                  <c:v>38139</c:v>
                </c:pt>
                <c:pt idx="78">
                  <c:v>38231</c:v>
                </c:pt>
                <c:pt idx="79">
                  <c:v>38322</c:v>
                </c:pt>
                <c:pt idx="80">
                  <c:v>38412</c:v>
                </c:pt>
                <c:pt idx="81">
                  <c:v>38504</c:v>
                </c:pt>
                <c:pt idx="82">
                  <c:v>38596</c:v>
                </c:pt>
                <c:pt idx="83">
                  <c:v>38687</c:v>
                </c:pt>
                <c:pt idx="84">
                  <c:v>38777</c:v>
                </c:pt>
                <c:pt idx="85">
                  <c:v>38869</c:v>
                </c:pt>
                <c:pt idx="86">
                  <c:v>38961</c:v>
                </c:pt>
                <c:pt idx="87">
                  <c:v>39052</c:v>
                </c:pt>
                <c:pt idx="88">
                  <c:v>39142</c:v>
                </c:pt>
                <c:pt idx="89">
                  <c:v>39234</c:v>
                </c:pt>
                <c:pt idx="90">
                  <c:v>39326</c:v>
                </c:pt>
                <c:pt idx="91">
                  <c:v>39417</c:v>
                </c:pt>
                <c:pt idx="92">
                  <c:v>39508</c:v>
                </c:pt>
                <c:pt idx="93">
                  <c:v>39600</c:v>
                </c:pt>
                <c:pt idx="94">
                  <c:v>39692</c:v>
                </c:pt>
                <c:pt idx="95">
                  <c:v>39783</c:v>
                </c:pt>
                <c:pt idx="96">
                  <c:v>39873</c:v>
                </c:pt>
                <c:pt idx="97">
                  <c:v>39965</c:v>
                </c:pt>
                <c:pt idx="98">
                  <c:v>40057</c:v>
                </c:pt>
                <c:pt idx="99">
                  <c:v>40148</c:v>
                </c:pt>
                <c:pt idx="100">
                  <c:v>40238</c:v>
                </c:pt>
                <c:pt idx="101">
                  <c:v>40330</c:v>
                </c:pt>
                <c:pt idx="102">
                  <c:v>40422</c:v>
                </c:pt>
                <c:pt idx="103">
                  <c:v>40513</c:v>
                </c:pt>
                <c:pt idx="104">
                  <c:v>40603</c:v>
                </c:pt>
                <c:pt idx="105">
                  <c:v>40695</c:v>
                </c:pt>
                <c:pt idx="106">
                  <c:v>40787</c:v>
                </c:pt>
                <c:pt idx="107">
                  <c:v>40878</c:v>
                </c:pt>
                <c:pt idx="108">
                  <c:v>40969</c:v>
                </c:pt>
                <c:pt idx="109">
                  <c:v>41061</c:v>
                </c:pt>
                <c:pt idx="110">
                  <c:v>41153</c:v>
                </c:pt>
                <c:pt idx="111">
                  <c:v>41244</c:v>
                </c:pt>
                <c:pt idx="112">
                  <c:v>41334</c:v>
                </c:pt>
                <c:pt idx="113">
                  <c:v>41426</c:v>
                </c:pt>
                <c:pt idx="114">
                  <c:v>41518</c:v>
                </c:pt>
                <c:pt idx="115">
                  <c:v>41609</c:v>
                </c:pt>
                <c:pt idx="116">
                  <c:v>41699</c:v>
                </c:pt>
                <c:pt idx="117">
                  <c:v>41791</c:v>
                </c:pt>
                <c:pt idx="118">
                  <c:v>41883</c:v>
                </c:pt>
                <c:pt idx="119">
                  <c:v>41974</c:v>
                </c:pt>
                <c:pt idx="120">
                  <c:v>42064</c:v>
                </c:pt>
                <c:pt idx="121">
                  <c:v>42156</c:v>
                </c:pt>
                <c:pt idx="122">
                  <c:v>42248</c:v>
                </c:pt>
                <c:pt idx="123">
                  <c:v>42339</c:v>
                </c:pt>
                <c:pt idx="124">
                  <c:v>42430</c:v>
                </c:pt>
                <c:pt idx="125">
                  <c:v>42522</c:v>
                </c:pt>
                <c:pt idx="126">
                  <c:v>42614</c:v>
                </c:pt>
                <c:pt idx="127">
                  <c:v>42705</c:v>
                </c:pt>
                <c:pt idx="128">
                  <c:v>42795</c:v>
                </c:pt>
                <c:pt idx="129">
                  <c:v>42887</c:v>
                </c:pt>
                <c:pt idx="130">
                  <c:v>42979</c:v>
                </c:pt>
                <c:pt idx="131">
                  <c:v>43070</c:v>
                </c:pt>
                <c:pt idx="132">
                  <c:v>43160</c:v>
                </c:pt>
                <c:pt idx="133">
                  <c:v>43252</c:v>
                </c:pt>
                <c:pt idx="134">
                  <c:v>43344</c:v>
                </c:pt>
                <c:pt idx="135">
                  <c:v>43435</c:v>
                </c:pt>
              </c:numCache>
            </c:numRef>
          </c:cat>
          <c:val>
            <c:numRef>
              <c:f>Sheet1!$D$2:$D$137</c:f>
              <c:numCache>
                <c:formatCode>General</c:formatCode>
                <c:ptCount val="1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50-46F5-9048-B19041694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799176"/>
        <c:axId val="8119544"/>
      </c:lineChart>
      <c:catAx>
        <c:axId val="207187608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-40"/>
        <c:auto val="0"/>
        <c:lblAlgn val="ctr"/>
        <c:lblOffset val="100"/>
        <c:tickLblSkip val="20"/>
        <c:tickMarkSkip val="4"/>
        <c:noMultiLvlLbl val="0"/>
      </c:catAx>
      <c:valAx>
        <c:axId val="1"/>
        <c:scaling>
          <c:orientation val="minMax"/>
          <c:max val="16"/>
          <c:min val="2"/>
        </c:scaling>
        <c:delete val="0"/>
        <c:axPos val="l"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rgbClr val="0000FF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dirty="0">
                    <a:solidFill>
                      <a:srgbClr val="0000FF"/>
                    </a:solidFill>
                  </a:rPr>
                  <a:t>Saving ratio, per cent</a:t>
                </a:r>
              </a:p>
            </c:rich>
          </c:tx>
          <c:layout>
            <c:manualLayout>
              <c:xMode val="edge"/>
              <c:yMode val="edge"/>
              <c:x val="1.8258426966292134E-2"/>
              <c:y val="0.27707273974978397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5400">
            <a:solidFill>
              <a:srgbClr val="0000FF"/>
            </a:solidFill>
            <a:prstDash val="solid"/>
          </a:ln>
        </c:spPr>
        <c:txPr>
          <a:bodyPr rot="0" vert="horz"/>
          <a:lstStyle/>
          <a:p>
            <a:pPr>
              <a:defRPr sz="2200">
                <a:solidFill>
                  <a:srgbClr val="0000FF"/>
                </a:solidFill>
              </a:defRPr>
            </a:pPr>
            <a:endParaRPr lang="en-US"/>
          </a:p>
        </c:txPr>
        <c:crossAx val="207187608"/>
        <c:crosses val="autoZero"/>
        <c:crossBetween val="between"/>
        <c:majorUnit val="2"/>
        <c:minorUnit val="1"/>
      </c:valAx>
      <c:valAx>
        <c:axId val="811954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2200">
                    <a:solidFill>
                      <a:srgbClr val="C00000"/>
                    </a:solidFill>
                  </a:defRPr>
                </a:pPr>
                <a:r>
                  <a:rPr lang="en-GB" sz="2200" dirty="0">
                    <a:solidFill>
                      <a:srgbClr val="C00000"/>
                    </a:solidFill>
                  </a:rPr>
                  <a:t>Confidence</a:t>
                </a:r>
                <a:r>
                  <a:rPr lang="en-GB" sz="2200" baseline="0" dirty="0">
                    <a:solidFill>
                      <a:srgbClr val="C00000"/>
                    </a:solidFill>
                  </a:rPr>
                  <a:t> balance, %</a:t>
                </a:r>
                <a:endParaRPr lang="en-GB" sz="2200" dirty="0">
                  <a:solidFill>
                    <a:srgbClr val="C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3038518534902237"/>
              <c:y val="0.2027494909531024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 w="25400">
            <a:solidFill>
              <a:srgbClr val="C00000"/>
            </a:solidFill>
          </a:ln>
        </c:spPr>
        <c:txPr>
          <a:bodyPr/>
          <a:lstStyle/>
          <a:p>
            <a:pPr>
              <a:defRPr sz="2200">
                <a:solidFill>
                  <a:srgbClr val="C00000"/>
                </a:solidFill>
              </a:defRPr>
            </a:pPr>
            <a:endParaRPr lang="en-US"/>
          </a:p>
        </c:txPr>
        <c:crossAx val="327799176"/>
        <c:crosses val="max"/>
        <c:crossBetween val="between"/>
      </c:valAx>
      <c:dateAx>
        <c:axId val="32779917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8119544"/>
        <c:crosses val="autoZero"/>
        <c:auto val="1"/>
        <c:lblOffset val="100"/>
        <c:baseTimeUnit val="months"/>
      </c:dateAx>
      <c:spPr>
        <a:solidFill>
          <a:srgbClr val="FFFFFF"/>
        </a:solidFill>
        <a:ln w="12700">
          <a:solidFill>
            <a:schemeClr val="bg1">
              <a:lumMod val="50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4A0B44-B909-4A69-9025-B6C622BE88AE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40B0D-E631-4837-A1C9-12F47E194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72C3FF9-0758-449D-A5D6-A6810776F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724D4F-2668-4AC4-A15D-1DA0BB872C4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F0445E3-4722-4CA4-8095-B7F7D5CD6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19FD9F-9ECC-4CB4-9C55-254445F96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3008-C656-46A7-90A1-19458FB1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DD2A3-8586-43C0-8E6E-48E7F8984E7C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5BF5A-0051-4741-98B4-CC0A62D0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DF814-E316-43A5-9C04-BA865488C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913A-6FB9-4117-9064-585499F9F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9B657-C5AF-478E-A178-65FC28739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9E6B0-9A07-42B5-85D4-9B1241BFCF30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058B3-EF3E-4A34-AA6C-2A43B5EC9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308E1-5951-44BD-9458-31EDB176E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207B2-5B8A-44A0-97CE-A0BB450F93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8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5A871E-5FC6-49B9-8723-73B8D7C2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2A0B-4998-48C2-A383-29C6A81911CE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F07D1-FE85-4E45-A0DC-7A34641EA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AC710-F489-464C-A2B9-3B17E111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49C74-D9A0-4020-B17C-B82967B7B2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73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E721D-73B1-4FF6-BCE5-D274DEA6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6A3BC-1FD4-461C-984E-FFD63FA6D8D2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BB072-0D66-476A-AE46-337637F70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A519F-A7CB-41B1-A1B7-D8762B1D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227A5-F410-4AA3-8347-A38AA98291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3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BF04C-25E5-4A8C-818C-E3EC240F6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4004A-4D2C-445A-8B69-2EE794803917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6B46-476B-40FC-A0E8-667397D4B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90EF7-41A0-44B7-813A-BDBAC4D00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0EA94-FF70-44A5-AF4D-1F25E7AD7A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A433A7-2FDB-43E9-BBD4-AE7FBDC3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9A202-88B9-47BE-A712-0E26686EFCCB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2C197C-B914-498E-9821-276853F8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A95AF2-1464-4F66-86F1-381F2760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A8EC6-4D1D-4117-ACCF-FA2166DF43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6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D4B80B-E57F-4DE5-919F-E84800E1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37869-30DA-48B1-AA57-B3B0C78FAD01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40E204-81FB-4CDB-A804-534A16AEA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490F3F-D2D5-4666-A5F4-2A8DAC5C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84A0C-BC3D-42F5-B58E-2713C107DA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654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46CC49E-6EB7-4AEC-9BB2-4655FADA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3824B-9332-4B33-BAE8-3D1E10CA7F31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A4A21B-9F07-4CAB-AA4F-BF452AF57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E1BC03-91CD-494D-AA5D-D0882F13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C3070-A230-4265-8C75-6E175F0AF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69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2B72727-9068-4891-925F-B72833F4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D043-5F57-4B0A-98C2-F06740D6D279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1C95CBE-A936-482C-A0DB-3CD04E7F6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A34B508-40ED-4DE8-9C4C-ECEDE9EC7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9F92-F5C5-475E-AC57-FBE89175BD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81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829E8A2-B88E-4090-BF56-87CC0909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D8EEE-E6CA-4DD3-A8DE-CC200E91168F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2909D5-2FAA-4B53-AF5B-E29055390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B4018E-EC78-460A-B568-D8702D43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E05E-F349-46ED-9D2E-1BC446FE3A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5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01CD57-8E80-477C-A5E0-A0FE6AAE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3ED55-D389-4FFB-AA2A-D48BE8B1461B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F09E0CC-7320-418F-B5AB-365F60DD7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FE9FBA-FE0B-4289-B49A-E8DCF87A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A5C45-6AF2-409D-A143-940EA3F947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432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E9325-E081-494B-8977-B7ADAE73029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DC60670-5AFB-4496-971F-844777C8FA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B59E52-5827-4E70-A6BF-D80FFEB5E489}" type="datetimeFigureOut">
              <a:rPr lang="en-GB"/>
              <a:pPr>
                <a:defRPr/>
              </a:pPr>
              <a:t>04/04/2019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625FF3-EE88-4B57-84B3-72EEC5DCF3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grossdomesticproductgdp/timeseries/nrjs/ukea?referrer=search&amp;searchTerm=nrjs" TargetMode="External"/><Relationship Id="rId4" Type="http://schemas.openxmlformats.org/officeDocument/2006/relationships/hyperlink" Target="https://ec.europa.eu/info/business-economy-euro/indicators-statistics/economic-databases/business-and-consumer-surveys/download-business-and-consumer-survey-data/time-series_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D0FCCFCD-59CF-4973-B724-2D941558FC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707415"/>
              </p:ext>
            </p:extLst>
          </p:nvPr>
        </p:nvGraphicFramePr>
        <p:xfrm>
          <a:off x="50800" y="0"/>
          <a:ext cx="9042400" cy="603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1AFFDB3D-B36B-4E11-B385-1307D1923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3. Consumer confidence and saving ratio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EF64A73-5547-4446-97A2-6679273AADA2}"/>
              </a:ext>
            </a:extLst>
          </p:cNvPr>
          <p:cNvSpPr/>
          <p:nvPr/>
        </p:nvSpPr>
        <p:spPr>
          <a:xfrm>
            <a:off x="50800" y="6088063"/>
            <a:ext cx="9013825" cy="29238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Business and Consumer Surveys,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en-GB" sz="13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European Commission)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and</a:t>
            </a:r>
            <a:r>
              <a:rPr lang="en-GB" sz="13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series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5"/>
              </a:rPr>
              <a:t>NRJS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en-GB" sz="13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Office for National Statistics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en-GB" sz="1300" i="1" spc="-1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1196</TotalTime>
  <Words>37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83</cp:revision>
  <dcterms:created xsi:type="dcterms:W3CDTF">2015-12-17T12:14:16Z</dcterms:created>
  <dcterms:modified xsi:type="dcterms:W3CDTF">2019-04-04T07:15:31Z</dcterms:modified>
</cp:coreProperties>
</file>