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518" r:id="rId2"/>
    <p:sldId id="519" r:id="rId3"/>
    <p:sldId id="520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FFCC"/>
    <a:srgbClr val="B1510F"/>
    <a:srgbClr val="00A44A"/>
    <a:srgbClr val="009242"/>
    <a:srgbClr val="0000FF"/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34928326266909"/>
          <c:y val="3.1736746295617936E-2"/>
          <c:w val="0.82889551786795868"/>
          <c:h val="0.87034479566759093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5031">
              <a:solidFill>
                <a:srgbClr val="808080"/>
              </a:solidFill>
              <a:prstDash val="solid"/>
            </a:ln>
          </c:spPr>
          <c:marker>
            <c:symbol val="none"/>
          </c:marker>
          <c:cat>
            <c:numRef>
              <c:f>Sheet1!$A$2:$A$334</c:f>
              <c:numCache>
                <c:formatCode>mmm\-yy</c:formatCode>
                <c:ptCount val="333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</c:numCache>
            </c:numRef>
          </c:cat>
          <c:val>
            <c:numRef>
              <c:f>Sheet1!$B$2:$B$334</c:f>
              <c:numCache>
                <c:formatCode>General</c:formatCode>
                <c:ptCount val="333"/>
                <c:pt idx="0">
                  <c:v>0</c:v>
                </c:pt>
                <c:pt idx="33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BF-4C44-8DFD-46E7DFB5E942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Volume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Sheet1!$A$2:$A$334</c:f>
              <c:numCache>
                <c:formatCode>mmm\-yy</c:formatCode>
                <c:ptCount val="333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</c:numCache>
            </c:numRef>
          </c:cat>
          <c:val>
            <c:numRef>
              <c:f>Sheet1!$C$2:$C$334</c:f>
              <c:numCache>
                <c:formatCode>0.0</c:formatCode>
                <c:ptCount val="333"/>
                <c:pt idx="0">
                  <c:v>55.8</c:v>
                </c:pt>
                <c:pt idx="1">
                  <c:v>57.3</c:v>
                </c:pt>
                <c:pt idx="2">
                  <c:v>57.5</c:v>
                </c:pt>
                <c:pt idx="3">
                  <c:v>58.1</c:v>
                </c:pt>
                <c:pt idx="4">
                  <c:v>57.9</c:v>
                </c:pt>
                <c:pt idx="5">
                  <c:v>58.1</c:v>
                </c:pt>
                <c:pt idx="6">
                  <c:v>57.9</c:v>
                </c:pt>
                <c:pt idx="7">
                  <c:v>58.1</c:v>
                </c:pt>
                <c:pt idx="8">
                  <c:v>58.7</c:v>
                </c:pt>
                <c:pt idx="9">
                  <c:v>58.5</c:v>
                </c:pt>
                <c:pt idx="10">
                  <c:v>58.7</c:v>
                </c:pt>
                <c:pt idx="11">
                  <c:v>58.4</c:v>
                </c:pt>
                <c:pt idx="12">
                  <c:v>58.5</c:v>
                </c:pt>
                <c:pt idx="13">
                  <c:v>59</c:v>
                </c:pt>
                <c:pt idx="14">
                  <c:v>59.6</c:v>
                </c:pt>
                <c:pt idx="15">
                  <c:v>59.9</c:v>
                </c:pt>
                <c:pt idx="16">
                  <c:v>59.9</c:v>
                </c:pt>
                <c:pt idx="17">
                  <c:v>60.4</c:v>
                </c:pt>
                <c:pt idx="18">
                  <c:v>60.4</c:v>
                </c:pt>
                <c:pt idx="19">
                  <c:v>59.9</c:v>
                </c:pt>
                <c:pt idx="20">
                  <c:v>59.8</c:v>
                </c:pt>
                <c:pt idx="21">
                  <c:v>60.9</c:v>
                </c:pt>
                <c:pt idx="22">
                  <c:v>60.7</c:v>
                </c:pt>
                <c:pt idx="23">
                  <c:v>61.1</c:v>
                </c:pt>
                <c:pt idx="24">
                  <c:v>61.2</c:v>
                </c:pt>
                <c:pt idx="25">
                  <c:v>61.2</c:v>
                </c:pt>
                <c:pt idx="26">
                  <c:v>60.9</c:v>
                </c:pt>
                <c:pt idx="27">
                  <c:v>60.9</c:v>
                </c:pt>
                <c:pt idx="28">
                  <c:v>61.6</c:v>
                </c:pt>
                <c:pt idx="29">
                  <c:v>60.7</c:v>
                </c:pt>
                <c:pt idx="30">
                  <c:v>61.3</c:v>
                </c:pt>
                <c:pt idx="31">
                  <c:v>61.7</c:v>
                </c:pt>
                <c:pt idx="32">
                  <c:v>61.5</c:v>
                </c:pt>
                <c:pt idx="33">
                  <c:v>61.1</c:v>
                </c:pt>
                <c:pt idx="34">
                  <c:v>61.3</c:v>
                </c:pt>
                <c:pt idx="35">
                  <c:v>61</c:v>
                </c:pt>
                <c:pt idx="36">
                  <c:v>61.6</c:v>
                </c:pt>
                <c:pt idx="37">
                  <c:v>61.5</c:v>
                </c:pt>
                <c:pt idx="38">
                  <c:v>61.4</c:v>
                </c:pt>
                <c:pt idx="39">
                  <c:v>61.6</c:v>
                </c:pt>
                <c:pt idx="40">
                  <c:v>62.4</c:v>
                </c:pt>
                <c:pt idx="41">
                  <c:v>62.7</c:v>
                </c:pt>
                <c:pt idx="42">
                  <c:v>62.6</c:v>
                </c:pt>
                <c:pt idx="43">
                  <c:v>62.9</c:v>
                </c:pt>
                <c:pt idx="44">
                  <c:v>62.8</c:v>
                </c:pt>
                <c:pt idx="45">
                  <c:v>63.2</c:v>
                </c:pt>
                <c:pt idx="46">
                  <c:v>63.5</c:v>
                </c:pt>
                <c:pt idx="47">
                  <c:v>63.9</c:v>
                </c:pt>
                <c:pt idx="48">
                  <c:v>65.3</c:v>
                </c:pt>
                <c:pt idx="49">
                  <c:v>64.099999999999994</c:v>
                </c:pt>
                <c:pt idx="50">
                  <c:v>64.3</c:v>
                </c:pt>
                <c:pt idx="51">
                  <c:v>65.3</c:v>
                </c:pt>
                <c:pt idx="52">
                  <c:v>64.5</c:v>
                </c:pt>
                <c:pt idx="53">
                  <c:v>64.5</c:v>
                </c:pt>
                <c:pt idx="54">
                  <c:v>64.3</c:v>
                </c:pt>
                <c:pt idx="55">
                  <c:v>65.3</c:v>
                </c:pt>
                <c:pt idx="56">
                  <c:v>65.2</c:v>
                </c:pt>
                <c:pt idx="57">
                  <c:v>65.599999999999994</c:v>
                </c:pt>
                <c:pt idx="58">
                  <c:v>65.7</c:v>
                </c:pt>
                <c:pt idx="59">
                  <c:v>65.5</c:v>
                </c:pt>
                <c:pt idx="60">
                  <c:v>66.7</c:v>
                </c:pt>
                <c:pt idx="61">
                  <c:v>67.5</c:v>
                </c:pt>
                <c:pt idx="62">
                  <c:v>67.400000000000006</c:v>
                </c:pt>
                <c:pt idx="63">
                  <c:v>67.5</c:v>
                </c:pt>
                <c:pt idx="64">
                  <c:v>68.8</c:v>
                </c:pt>
                <c:pt idx="65">
                  <c:v>68.5</c:v>
                </c:pt>
                <c:pt idx="66">
                  <c:v>69.2</c:v>
                </c:pt>
                <c:pt idx="67">
                  <c:v>69</c:v>
                </c:pt>
                <c:pt idx="68">
                  <c:v>69.5</c:v>
                </c:pt>
                <c:pt idx="69">
                  <c:v>70</c:v>
                </c:pt>
                <c:pt idx="70">
                  <c:v>70.7</c:v>
                </c:pt>
                <c:pt idx="71">
                  <c:v>71.400000000000006</c:v>
                </c:pt>
                <c:pt idx="72">
                  <c:v>71.099999999999994</c:v>
                </c:pt>
                <c:pt idx="73">
                  <c:v>72.099999999999994</c:v>
                </c:pt>
                <c:pt idx="74">
                  <c:v>72.5</c:v>
                </c:pt>
                <c:pt idx="75">
                  <c:v>73.400000000000006</c:v>
                </c:pt>
                <c:pt idx="76">
                  <c:v>72.900000000000006</c:v>
                </c:pt>
                <c:pt idx="77">
                  <c:v>71.7</c:v>
                </c:pt>
                <c:pt idx="78">
                  <c:v>72.8</c:v>
                </c:pt>
                <c:pt idx="79">
                  <c:v>72.900000000000006</c:v>
                </c:pt>
                <c:pt idx="80">
                  <c:v>72.900000000000006</c:v>
                </c:pt>
                <c:pt idx="81">
                  <c:v>73.2</c:v>
                </c:pt>
                <c:pt idx="82">
                  <c:v>73.599999999999994</c:v>
                </c:pt>
                <c:pt idx="83">
                  <c:v>73.599999999999994</c:v>
                </c:pt>
                <c:pt idx="84">
                  <c:v>73.3</c:v>
                </c:pt>
                <c:pt idx="85">
                  <c:v>73.400000000000006</c:v>
                </c:pt>
                <c:pt idx="86">
                  <c:v>73.8</c:v>
                </c:pt>
                <c:pt idx="87">
                  <c:v>73.900000000000006</c:v>
                </c:pt>
                <c:pt idx="88">
                  <c:v>73.599999999999994</c:v>
                </c:pt>
                <c:pt idx="89">
                  <c:v>74.7</c:v>
                </c:pt>
                <c:pt idx="90">
                  <c:v>74.8</c:v>
                </c:pt>
                <c:pt idx="91">
                  <c:v>75</c:v>
                </c:pt>
                <c:pt idx="92">
                  <c:v>75.400000000000006</c:v>
                </c:pt>
                <c:pt idx="93">
                  <c:v>75.599999999999994</c:v>
                </c:pt>
                <c:pt idx="94">
                  <c:v>75.400000000000006</c:v>
                </c:pt>
                <c:pt idx="95">
                  <c:v>75.400000000000006</c:v>
                </c:pt>
                <c:pt idx="96">
                  <c:v>77</c:v>
                </c:pt>
                <c:pt idx="97">
                  <c:v>76.7</c:v>
                </c:pt>
                <c:pt idx="98">
                  <c:v>77.400000000000006</c:v>
                </c:pt>
                <c:pt idx="99">
                  <c:v>77.8</c:v>
                </c:pt>
                <c:pt idx="100">
                  <c:v>78</c:v>
                </c:pt>
                <c:pt idx="101">
                  <c:v>78.5</c:v>
                </c:pt>
                <c:pt idx="102">
                  <c:v>78.599999999999994</c:v>
                </c:pt>
                <c:pt idx="103">
                  <c:v>78.8</c:v>
                </c:pt>
                <c:pt idx="104">
                  <c:v>79.2</c:v>
                </c:pt>
                <c:pt idx="105">
                  <c:v>79.2</c:v>
                </c:pt>
                <c:pt idx="106">
                  <c:v>78.900000000000006</c:v>
                </c:pt>
                <c:pt idx="107">
                  <c:v>78.400000000000006</c:v>
                </c:pt>
                <c:pt idx="108">
                  <c:v>78.599999999999994</c:v>
                </c:pt>
                <c:pt idx="109">
                  <c:v>78.7</c:v>
                </c:pt>
                <c:pt idx="110">
                  <c:v>78.099999999999994</c:v>
                </c:pt>
                <c:pt idx="111">
                  <c:v>78.5</c:v>
                </c:pt>
                <c:pt idx="112">
                  <c:v>78.2</c:v>
                </c:pt>
                <c:pt idx="113">
                  <c:v>78.7</c:v>
                </c:pt>
                <c:pt idx="114">
                  <c:v>78.5</c:v>
                </c:pt>
                <c:pt idx="115">
                  <c:v>78</c:v>
                </c:pt>
                <c:pt idx="116">
                  <c:v>78.099999999999994</c:v>
                </c:pt>
                <c:pt idx="117">
                  <c:v>78.5</c:v>
                </c:pt>
                <c:pt idx="118">
                  <c:v>79.099999999999994</c:v>
                </c:pt>
                <c:pt idx="119">
                  <c:v>78.599999999999994</c:v>
                </c:pt>
                <c:pt idx="120">
                  <c:v>79.8</c:v>
                </c:pt>
                <c:pt idx="121">
                  <c:v>79.7</c:v>
                </c:pt>
                <c:pt idx="122">
                  <c:v>80.5</c:v>
                </c:pt>
                <c:pt idx="123">
                  <c:v>80</c:v>
                </c:pt>
                <c:pt idx="124">
                  <c:v>80.599999999999994</c:v>
                </c:pt>
                <c:pt idx="125">
                  <c:v>80.8</c:v>
                </c:pt>
                <c:pt idx="126">
                  <c:v>80.7</c:v>
                </c:pt>
                <c:pt idx="127">
                  <c:v>80.8</c:v>
                </c:pt>
                <c:pt idx="128">
                  <c:v>80.400000000000006</c:v>
                </c:pt>
                <c:pt idx="129">
                  <c:v>81.400000000000006</c:v>
                </c:pt>
                <c:pt idx="130">
                  <c:v>81.5</c:v>
                </c:pt>
                <c:pt idx="131">
                  <c:v>82.2</c:v>
                </c:pt>
                <c:pt idx="132">
                  <c:v>81.599999999999994</c:v>
                </c:pt>
                <c:pt idx="133">
                  <c:v>82.6</c:v>
                </c:pt>
                <c:pt idx="134">
                  <c:v>82.9</c:v>
                </c:pt>
                <c:pt idx="135">
                  <c:v>83.4</c:v>
                </c:pt>
                <c:pt idx="136">
                  <c:v>82.7</c:v>
                </c:pt>
                <c:pt idx="137">
                  <c:v>82.7</c:v>
                </c:pt>
                <c:pt idx="138">
                  <c:v>82.7</c:v>
                </c:pt>
                <c:pt idx="139">
                  <c:v>83.4</c:v>
                </c:pt>
                <c:pt idx="140">
                  <c:v>83.4</c:v>
                </c:pt>
                <c:pt idx="141">
                  <c:v>82.9</c:v>
                </c:pt>
                <c:pt idx="142">
                  <c:v>83</c:v>
                </c:pt>
                <c:pt idx="143">
                  <c:v>83.3</c:v>
                </c:pt>
                <c:pt idx="144">
                  <c:v>83.2</c:v>
                </c:pt>
                <c:pt idx="145">
                  <c:v>84.3</c:v>
                </c:pt>
                <c:pt idx="146">
                  <c:v>83.1</c:v>
                </c:pt>
                <c:pt idx="147">
                  <c:v>82.7</c:v>
                </c:pt>
                <c:pt idx="148">
                  <c:v>84.8</c:v>
                </c:pt>
                <c:pt idx="149">
                  <c:v>81.7</c:v>
                </c:pt>
                <c:pt idx="150">
                  <c:v>81.900000000000006</c:v>
                </c:pt>
                <c:pt idx="151">
                  <c:v>81.900000000000006</c:v>
                </c:pt>
                <c:pt idx="152">
                  <c:v>82.1</c:v>
                </c:pt>
                <c:pt idx="153">
                  <c:v>81.400000000000006</c:v>
                </c:pt>
                <c:pt idx="154">
                  <c:v>81.7</c:v>
                </c:pt>
                <c:pt idx="155">
                  <c:v>81.599999999999994</c:v>
                </c:pt>
                <c:pt idx="156">
                  <c:v>82.9</c:v>
                </c:pt>
                <c:pt idx="157">
                  <c:v>81.2</c:v>
                </c:pt>
                <c:pt idx="158">
                  <c:v>82</c:v>
                </c:pt>
                <c:pt idx="159">
                  <c:v>82.6</c:v>
                </c:pt>
                <c:pt idx="160">
                  <c:v>82.3</c:v>
                </c:pt>
                <c:pt idx="161">
                  <c:v>83</c:v>
                </c:pt>
                <c:pt idx="162">
                  <c:v>83.1</c:v>
                </c:pt>
                <c:pt idx="163">
                  <c:v>83.3</c:v>
                </c:pt>
                <c:pt idx="164">
                  <c:v>83.1</c:v>
                </c:pt>
                <c:pt idx="165">
                  <c:v>83.3</c:v>
                </c:pt>
                <c:pt idx="166">
                  <c:v>82.9</c:v>
                </c:pt>
                <c:pt idx="167">
                  <c:v>81.900000000000006</c:v>
                </c:pt>
                <c:pt idx="168">
                  <c:v>79.7</c:v>
                </c:pt>
                <c:pt idx="169">
                  <c:v>82</c:v>
                </c:pt>
                <c:pt idx="170">
                  <c:v>81.7</c:v>
                </c:pt>
                <c:pt idx="171">
                  <c:v>82.1</c:v>
                </c:pt>
                <c:pt idx="172">
                  <c:v>82.4</c:v>
                </c:pt>
                <c:pt idx="173">
                  <c:v>82.1</c:v>
                </c:pt>
                <c:pt idx="174">
                  <c:v>82.5</c:v>
                </c:pt>
                <c:pt idx="175">
                  <c:v>82.6</c:v>
                </c:pt>
                <c:pt idx="176">
                  <c:v>81.7</c:v>
                </c:pt>
                <c:pt idx="177">
                  <c:v>82.2</c:v>
                </c:pt>
                <c:pt idx="178">
                  <c:v>82</c:v>
                </c:pt>
                <c:pt idx="179">
                  <c:v>80</c:v>
                </c:pt>
                <c:pt idx="180">
                  <c:v>82</c:v>
                </c:pt>
                <c:pt idx="181">
                  <c:v>81.599999999999994</c:v>
                </c:pt>
                <c:pt idx="182">
                  <c:v>81.5</c:v>
                </c:pt>
                <c:pt idx="183">
                  <c:v>82.6</c:v>
                </c:pt>
                <c:pt idx="184">
                  <c:v>81</c:v>
                </c:pt>
                <c:pt idx="185">
                  <c:v>80.599999999999994</c:v>
                </c:pt>
                <c:pt idx="186">
                  <c:v>80.8</c:v>
                </c:pt>
                <c:pt idx="187">
                  <c:v>80.8</c:v>
                </c:pt>
                <c:pt idx="188">
                  <c:v>81</c:v>
                </c:pt>
                <c:pt idx="189">
                  <c:v>81.900000000000006</c:v>
                </c:pt>
                <c:pt idx="190">
                  <c:v>81.3</c:v>
                </c:pt>
                <c:pt idx="191">
                  <c:v>81.5</c:v>
                </c:pt>
                <c:pt idx="192">
                  <c:v>81.8</c:v>
                </c:pt>
                <c:pt idx="193">
                  <c:v>81.3</c:v>
                </c:pt>
                <c:pt idx="194">
                  <c:v>83</c:v>
                </c:pt>
                <c:pt idx="195">
                  <c:v>80.5</c:v>
                </c:pt>
                <c:pt idx="196">
                  <c:v>81.599999999999994</c:v>
                </c:pt>
                <c:pt idx="197">
                  <c:v>81.599999999999994</c:v>
                </c:pt>
                <c:pt idx="198">
                  <c:v>81.599999999999994</c:v>
                </c:pt>
                <c:pt idx="199">
                  <c:v>81.900000000000006</c:v>
                </c:pt>
                <c:pt idx="200">
                  <c:v>82.1</c:v>
                </c:pt>
                <c:pt idx="201">
                  <c:v>81.599999999999994</c:v>
                </c:pt>
                <c:pt idx="202">
                  <c:v>81.2</c:v>
                </c:pt>
                <c:pt idx="203">
                  <c:v>82.1</c:v>
                </c:pt>
                <c:pt idx="204">
                  <c:v>81.5</c:v>
                </c:pt>
                <c:pt idx="205">
                  <c:v>82.8</c:v>
                </c:pt>
                <c:pt idx="206">
                  <c:v>81.599999999999994</c:v>
                </c:pt>
                <c:pt idx="207">
                  <c:v>80.7</c:v>
                </c:pt>
                <c:pt idx="208">
                  <c:v>82.4</c:v>
                </c:pt>
                <c:pt idx="209">
                  <c:v>82.8</c:v>
                </c:pt>
                <c:pt idx="210">
                  <c:v>83</c:v>
                </c:pt>
                <c:pt idx="211">
                  <c:v>82.7</c:v>
                </c:pt>
                <c:pt idx="212">
                  <c:v>83.4</c:v>
                </c:pt>
                <c:pt idx="213">
                  <c:v>82.7</c:v>
                </c:pt>
                <c:pt idx="214">
                  <c:v>83.5</c:v>
                </c:pt>
                <c:pt idx="215">
                  <c:v>83</c:v>
                </c:pt>
                <c:pt idx="216">
                  <c:v>83.7</c:v>
                </c:pt>
                <c:pt idx="217">
                  <c:v>83.9</c:v>
                </c:pt>
                <c:pt idx="218">
                  <c:v>85.2</c:v>
                </c:pt>
                <c:pt idx="219">
                  <c:v>85.1</c:v>
                </c:pt>
                <c:pt idx="220">
                  <c:v>85.1</c:v>
                </c:pt>
                <c:pt idx="221">
                  <c:v>85.7</c:v>
                </c:pt>
                <c:pt idx="222">
                  <c:v>85.5</c:v>
                </c:pt>
                <c:pt idx="223">
                  <c:v>85.4</c:v>
                </c:pt>
                <c:pt idx="224">
                  <c:v>85.2</c:v>
                </c:pt>
                <c:pt idx="225">
                  <c:v>85.9</c:v>
                </c:pt>
                <c:pt idx="226">
                  <c:v>86.4</c:v>
                </c:pt>
                <c:pt idx="227">
                  <c:v>87.7</c:v>
                </c:pt>
                <c:pt idx="228">
                  <c:v>87.7</c:v>
                </c:pt>
                <c:pt idx="229">
                  <c:v>87.9</c:v>
                </c:pt>
                <c:pt idx="230">
                  <c:v>88.3</c:v>
                </c:pt>
                <c:pt idx="231">
                  <c:v>88.9</c:v>
                </c:pt>
                <c:pt idx="232">
                  <c:v>88.4</c:v>
                </c:pt>
                <c:pt idx="233">
                  <c:v>89</c:v>
                </c:pt>
                <c:pt idx="234">
                  <c:v>88.7</c:v>
                </c:pt>
                <c:pt idx="235">
                  <c:v>88.1</c:v>
                </c:pt>
                <c:pt idx="236">
                  <c:v>90.1</c:v>
                </c:pt>
                <c:pt idx="237">
                  <c:v>89.1</c:v>
                </c:pt>
                <c:pt idx="238">
                  <c:v>89.7</c:v>
                </c:pt>
                <c:pt idx="239">
                  <c:v>89.7</c:v>
                </c:pt>
                <c:pt idx="240">
                  <c:v>92</c:v>
                </c:pt>
                <c:pt idx="241">
                  <c:v>91.1</c:v>
                </c:pt>
                <c:pt idx="242">
                  <c:v>91.3</c:v>
                </c:pt>
                <c:pt idx="243">
                  <c:v>91.6</c:v>
                </c:pt>
                <c:pt idx="244">
                  <c:v>93.4</c:v>
                </c:pt>
                <c:pt idx="245">
                  <c:v>91.7</c:v>
                </c:pt>
                <c:pt idx="246">
                  <c:v>93.6</c:v>
                </c:pt>
                <c:pt idx="247">
                  <c:v>93.4</c:v>
                </c:pt>
                <c:pt idx="248">
                  <c:v>93.7</c:v>
                </c:pt>
                <c:pt idx="249">
                  <c:v>95.4</c:v>
                </c:pt>
                <c:pt idx="250">
                  <c:v>94.8</c:v>
                </c:pt>
                <c:pt idx="251">
                  <c:v>93.8</c:v>
                </c:pt>
                <c:pt idx="252">
                  <c:v>93.2</c:v>
                </c:pt>
                <c:pt idx="253">
                  <c:v>93.9</c:v>
                </c:pt>
                <c:pt idx="254">
                  <c:v>93.2</c:v>
                </c:pt>
                <c:pt idx="255">
                  <c:v>95</c:v>
                </c:pt>
                <c:pt idx="256">
                  <c:v>94</c:v>
                </c:pt>
                <c:pt idx="257">
                  <c:v>94.2</c:v>
                </c:pt>
                <c:pt idx="258">
                  <c:v>94.4</c:v>
                </c:pt>
                <c:pt idx="259">
                  <c:v>95.3</c:v>
                </c:pt>
                <c:pt idx="260">
                  <c:v>95.1</c:v>
                </c:pt>
                <c:pt idx="261">
                  <c:v>95.5</c:v>
                </c:pt>
                <c:pt idx="262">
                  <c:v>95.7</c:v>
                </c:pt>
                <c:pt idx="263">
                  <c:v>95.7</c:v>
                </c:pt>
                <c:pt idx="264">
                  <c:v>94.9</c:v>
                </c:pt>
                <c:pt idx="265">
                  <c:v>95.4</c:v>
                </c:pt>
                <c:pt idx="266">
                  <c:v>94.2</c:v>
                </c:pt>
                <c:pt idx="267">
                  <c:v>95.2</c:v>
                </c:pt>
                <c:pt idx="268">
                  <c:v>97.2</c:v>
                </c:pt>
                <c:pt idx="269">
                  <c:v>96.8</c:v>
                </c:pt>
                <c:pt idx="270">
                  <c:v>97.7</c:v>
                </c:pt>
                <c:pt idx="271">
                  <c:v>98.1</c:v>
                </c:pt>
                <c:pt idx="272">
                  <c:v>97.7</c:v>
                </c:pt>
                <c:pt idx="273">
                  <c:v>97.3</c:v>
                </c:pt>
                <c:pt idx="274">
                  <c:v>98.6</c:v>
                </c:pt>
                <c:pt idx="275">
                  <c:v>99.1</c:v>
                </c:pt>
                <c:pt idx="276">
                  <c:v>98.9</c:v>
                </c:pt>
                <c:pt idx="277">
                  <c:v>99.3</c:v>
                </c:pt>
                <c:pt idx="278">
                  <c:v>100</c:v>
                </c:pt>
                <c:pt idx="279">
                  <c:v>100</c:v>
                </c:pt>
                <c:pt idx="280">
                  <c:v>99</c:v>
                </c:pt>
                <c:pt idx="281">
                  <c:v>100.4</c:v>
                </c:pt>
                <c:pt idx="282">
                  <c:v>101.2</c:v>
                </c:pt>
                <c:pt idx="283">
                  <c:v>100.8</c:v>
                </c:pt>
                <c:pt idx="284">
                  <c:v>100.6</c:v>
                </c:pt>
                <c:pt idx="285">
                  <c:v>100.3</c:v>
                </c:pt>
                <c:pt idx="286">
                  <c:v>100.1</c:v>
                </c:pt>
                <c:pt idx="287">
                  <c:v>99.2</c:v>
                </c:pt>
                <c:pt idx="288">
                  <c:v>100</c:v>
                </c:pt>
                <c:pt idx="289">
                  <c:v>99.2</c:v>
                </c:pt>
                <c:pt idx="290">
                  <c:v>93.9</c:v>
                </c:pt>
                <c:pt idx="291">
                  <c:v>77.099999999999994</c:v>
                </c:pt>
                <c:pt idx="292">
                  <c:v>86.8</c:v>
                </c:pt>
                <c:pt idx="293">
                  <c:v>98.7</c:v>
                </c:pt>
                <c:pt idx="294">
                  <c:v>102.6</c:v>
                </c:pt>
                <c:pt idx="295">
                  <c:v>104.1</c:v>
                </c:pt>
                <c:pt idx="296">
                  <c:v>105.5</c:v>
                </c:pt>
                <c:pt idx="297">
                  <c:v>106.4</c:v>
                </c:pt>
                <c:pt idx="298">
                  <c:v>101.7</c:v>
                </c:pt>
                <c:pt idx="299">
                  <c:v>102.6</c:v>
                </c:pt>
                <c:pt idx="300">
                  <c:v>94.4</c:v>
                </c:pt>
                <c:pt idx="301">
                  <c:v>95.9</c:v>
                </c:pt>
                <c:pt idx="302">
                  <c:v>100.2</c:v>
                </c:pt>
                <c:pt idx="303">
                  <c:v>108.6</c:v>
                </c:pt>
                <c:pt idx="304">
                  <c:v>106.4</c:v>
                </c:pt>
                <c:pt idx="305">
                  <c:v>107.3</c:v>
                </c:pt>
                <c:pt idx="306">
                  <c:v>104.5</c:v>
                </c:pt>
                <c:pt idx="307">
                  <c:v>105</c:v>
                </c:pt>
                <c:pt idx="308">
                  <c:v>105</c:v>
                </c:pt>
                <c:pt idx="309">
                  <c:v>104.9</c:v>
                </c:pt>
                <c:pt idx="310">
                  <c:v>104.6</c:v>
                </c:pt>
                <c:pt idx="311">
                  <c:v>103.8</c:v>
                </c:pt>
                <c:pt idx="312">
                  <c:v>103.3</c:v>
                </c:pt>
                <c:pt idx="313">
                  <c:v>102.7</c:v>
                </c:pt>
                <c:pt idx="314">
                  <c:v>102.1</c:v>
                </c:pt>
                <c:pt idx="315">
                  <c:v>101.5</c:v>
                </c:pt>
                <c:pt idx="316">
                  <c:v>100.4</c:v>
                </c:pt>
                <c:pt idx="317">
                  <c:v>100</c:v>
                </c:pt>
                <c:pt idx="318" formatCode="General">
                  <c:v>100.4</c:v>
                </c:pt>
                <c:pt idx="319" formatCode="General">
                  <c:v>98.8</c:v>
                </c:pt>
                <c:pt idx="320" formatCode="General">
                  <c:v>97.6</c:v>
                </c:pt>
                <c:pt idx="321" formatCode="General">
                  <c:v>98.7</c:v>
                </c:pt>
                <c:pt idx="322" formatCode="General">
                  <c:v>97.8</c:v>
                </c:pt>
                <c:pt idx="323" formatCode="General">
                  <c:v>96.2</c:v>
                </c:pt>
                <c:pt idx="324" formatCode="General">
                  <c:v>97.4</c:v>
                </c:pt>
                <c:pt idx="325" formatCode="General">
                  <c:v>98.3</c:v>
                </c:pt>
                <c:pt idx="326" formatCode="General">
                  <c:v>97.1</c:v>
                </c:pt>
                <c:pt idx="327" formatCode="General">
                  <c:v>97.7</c:v>
                </c:pt>
                <c:pt idx="328" formatCode="General">
                  <c:v>97.7</c:v>
                </c:pt>
                <c:pt idx="329" formatCode="General">
                  <c:v>98.2</c:v>
                </c:pt>
                <c:pt idx="330" formatCode="General">
                  <c:v>97.1</c:v>
                </c:pt>
                <c:pt idx="331" formatCode="General">
                  <c:v>97.5</c:v>
                </c:pt>
                <c:pt idx="332" formatCode="General">
                  <c:v>96.7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BF-4C44-8DFD-46E7DFB5E942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Value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Sheet1!$A$2:$A$334</c:f>
              <c:numCache>
                <c:formatCode>mmm\-yy</c:formatCode>
                <c:ptCount val="333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</c:numCache>
            </c:numRef>
          </c:cat>
          <c:val>
            <c:numRef>
              <c:f>Sheet1!$D$2:$D$334</c:f>
              <c:numCache>
                <c:formatCode>0.0</c:formatCode>
                <c:ptCount val="333"/>
                <c:pt idx="0">
                  <c:v>44.2</c:v>
                </c:pt>
                <c:pt idx="1">
                  <c:v>45.2</c:v>
                </c:pt>
                <c:pt idx="2">
                  <c:v>45.5</c:v>
                </c:pt>
                <c:pt idx="3">
                  <c:v>46.1</c:v>
                </c:pt>
                <c:pt idx="4">
                  <c:v>45.9</c:v>
                </c:pt>
                <c:pt idx="5">
                  <c:v>46.1</c:v>
                </c:pt>
                <c:pt idx="6">
                  <c:v>45.9</c:v>
                </c:pt>
                <c:pt idx="7">
                  <c:v>46.2</c:v>
                </c:pt>
                <c:pt idx="8">
                  <c:v>46.8</c:v>
                </c:pt>
                <c:pt idx="9">
                  <c:v>46.7</c:v>
                </c:pt>
                <c:pt idx="10">
                  <c:v>47</c:v>
                </c:pt>
                <c:pt idx="11">
                  <c:v>47</c:v>
                </c:pt>
                <c:pt idx="12">
                  <c:v>47.1</c:v>
                </c:pt>
                <c:pt idx="13">
                  <c:v>47.3</c:v>
                </c:pt>
                <c:pt idx="14">
                  <c:v>47.8</c:v>
                </c:pt>
                <c:pt idx="15">
                  <c:v>48.1</c:v>
                </c:pt>
                <c:pt idx="16">
                  <c:v>48</c:v>
                </c:pt>
                <c:pt idx="17">
                  <c:v>48.6</c:v>
                </c:pt>
                <c:pt idx="18">
                  <c:v>48.9</c:v>
                </c:pt>
                <c:pt idx="19">
                  <c:v>48.7</c:v>
                </c:pt>
                <c:pt idx="20">
                  <c:v>48.6</c:v>
                </c:pt>
                <c:pt idx="21">
                  <c:v>49.6</c:v>
                </c:pt>
                <c:pt idx="22">
                  <c:v>49.5</c:v>
                </c:pt>
                <c:pt idx="23">
                  <c:v>49.9</c:v>
                </c:pt>
                <c:pt idx="24">
                  <c:v>49.9</c:v>
                </c:pt>
                <c:pt idx="25">
                  <c:v>49.8</c:v>
                </c:pt>
                <c:pt idx="26">
                  <c:v>49.8</c:v>
                </c:pt>
                <c:pt idx="27">
                  <c:v>49.8</c:v>
                </c:pt>
                <c:pt idx="28">
                  <c:v>50.5</c:v>
                </c:pt>
                <c:pt idx="29">
                  <c:v>49.8</c:v>
                </c:pt>
                <c:pt idx="30">
                  <c:v>50.4</c:v>
                </c:pt>
                <c:pt idx="31">
                  <c:v>50.8</c:v>
                </c:pt>
                <c:pt idx="32">
                  <c:v>50.6</c:v>
                </c:pt>
                <c:pt idx="33">
                  <c:v>50.3</c:v>
                </c:pt>
                <c:pt idx="34">
                  <c:v>50.5</c:v>
                </c:pt>
                <c:pt idx="35">
                  <c:v>50.3</c:v>
                </c:pt>
                <c:pt idx="36">
                  <c:v>50.8</c:v>
                </c:pt>
                <c:pt idx="37">
                  <c:v>50.7</c:v>
                </c:pt>
                <c:pt idx="38">
                  <c:v>50.9</c:v>
                </c:pt>
                <c:pt idx="39">
                  <c:v>51</c:v>
                </c:pt>
                <c:pt idx="40">
                  <c:v>51.6</c:v>
                </c:pt>
                <c:pt idx="41">
                  <c:v>51.8</c:v>
                </c:pt>
                <c:pt idx="42">
                  <c:v>51.8</c:v>
                </c:pt>
                <c:pt idx="43">
                  <c:v>52</c:v>
                </c:pt>
                <c:pt idx="44">
                  <c:v>51.8</c:v>
                </c:pt>
                <c:pt idx="45">
                  <c:v>52.2</c:v>
                </c:pt>
                <c:pt idx="46">
                  <c:v>52.6</c:v>
                </c:pt>
                <c:pt idx="47">
                  <c:v>53</c:v>
                </c:pt>
                <c:pt idx="48">
                  <c:v>54</c:v>
                </c:pt>
                <c:pt idx="49">
                  <c:v>53.1</c:v>
                </c:pt>
                <c:pt idx="50">
                  <c:v>53.1</c:v>
                </c:pt>
                <c:pt idx="51">
                  <c:v>54.4</c:v>
                </c:pt>
                <c:pt idx="52">
                  <c:v>53.5</c:v>
                </c:pt>
                <c:pt idx="53">
                  <c:v>53.7</c:v>
                </c:pt>
                <c:pt idx="54">
                  <c:v>53.7</c:v>
                </c:pt>
                <c:pt idx="55">
                  <c:v>54.1</c:v>
                </c:pt>
                <c:pt idx="56">
                  <c:v>54.2</c:v>
                </c:pt>
                <c:pt idx="57">
                  <c:v>54.6</c:v>
                </c:pt>
                <c:pt idx="58">
                  <c:v>54.8</c:v>
                </c:pt>
                <c:pt idx="59">
                  <c:v>54.8</c:v>
                </c:pt>
                <c:pt idx="60">
                  <c:v>55.2</c:v>
                </c:pt>
                <c:pt idx="61">
                  <c:v>55.3</c:v>
                </c:pt>
                <c:pt idx="62">
                  <c:v>55.1</c:v>
                </c:pt>
                <c:pt idx="63">
                  <c:v>55.2</c:v>
                </c:pt>
                <c:pt idx="64">
                  <c:v>56.6</c:v>
                </c:pt>
                <c:pt idx="65">
                  <c:v>56.6</c:v>
                </c:pt>
                <c:pt idx="66">
                  <c:v>56.8</c:v>
                </c:pt>
                <c:pt idx="67">
                  <c:v>56.5</c:v>
                </c:pt>
                <c:pt idx="68">
                  <c:v>57</c:v>
                </c:pt>
                <c:pt idx="69">
                  <c:v>57.2</c:v>
                </c:pt>
                <c:pt idx="70">
                  <c:v>57.4</c:v>
                </c:pt>
                <c:pt idx="71">
                  <c:v>58</c:v>
                </c:pt>
                <c:pt idx="72">
                  <c:v>57.9</c:v>
                </c:pt>
                <c:pt idx="73">
                  <c:v>58.3</c:v>
                </c:pt>
                <c:pt idx="74">
                  <c:v>58.9</c:v>
                </c:pt>
                <c:pt idx="75">
                  <c:v>59.6</c:v>
                </c:pt>
                <c:pt idx="76">
                  <c:v>59</c:v>
                </c:pt>
                <c:pt idx="77">
                  <c:v>57.8</c:v>
                </c:pt>
                <c:pt idx="78">
                  <c:v>58.7</c:v>
                </c:pt>
                <c:pt idx="79">
                  <c:v>58.5</c:v>
                </c:pt>
                <c:pt idx="80">
                  <c:v>58.8</c:v>
                </c:pt>
                <c:pt idx="81">
                  <c:v>59</c:v>
                </c:pt>
                <c:pt idx="82">
                  <c:v>59.3</c:v>
                </c:pt>
                <c:pt idx="83">
                  <c:v>59.8</c:v>
                </c:pt>
                <c:pt idx="84">
                  <c:v>59.3</c:v>
                </c:pt>
                <c:pt idx="85">
                  <c:v>59.6</c:v>
                </c:pt>
                <c:pt idx="86">
                  <c:v>60.3</c:v>
                </c:pt>
                <c:pt idx="87">
                  <c:v>59.9</c:v>
                </c:pt>
                <c:pt idx="88">
                  <c:v>59.2</c:v>
                </c:pt>
                <c:pt idx="89">
                  <c:v>59.8</c:v>
                </c:pt>
                <c:pt idx="90">
                  <c:v>60.2</c:v>
                </c:pt>
                <c:pt idx="91">
                  <c:v>60.4</c:v>
                </c:pt>
                <c:pt idx="92">
                  <c:v>60.8</c:v>
                </c:pt>
                <c:pt idx="93">
                  <c:v>61.2</c:v>
                </c:pt>
                <c:pt idx="94">
                  <c:v>61</c:v>
                </c:pt>
                <c:pt idx="95">
                  <c:v>61.3</c:v>
                </c:pt>
                <c:pt idx="96">
                  <c:v>62.4</c:v>
                </c:pt>
                <c:pt idx="97">
                  <c:v>62.2</c:v>
                </c:pt>
                <c:pt idx="98">
                  <c:v>62.5</c:v>
                </c:pt>
                <c:pt idx="99">
                  <c:v>62.8</c:v>
                </c:pt>
                <c:pt idx="100">
                  <c:v>63.2</c:v>
                </c:pt>
                <c:pt idx="101">
                  <c:v>63.4</c:v>
                </c:pt>
                <c:pt idx="102">
                  <c:v>63.3</c:v>
                </c:pt>
                <c:pt idx="103">
                  <c:v>63.5</c:v>
                </c:pt>
                <c:pt idx="104">
                  <c:v>63.8</c:v>
                </c:pt>
                <c:pt idx="105">
                  <c:v>64.2</c:v>
                </c:pt>
                <c:pt idx="106">
                  <c:v>64</c:v>
                </c:pt>
                <c:pt idx="107">
                  <c:v>63.4</c:v>
                </c:pt>
                <c:pt idx="108">
                  <c:v>63.7</c:v>
                </c:pt>
                <c:pt idx="109">
                  <c:v>63.7</c:v>
                </c:pt>
                <c:pt idx="110">
                  <c:v>63.5</c:v>
                </c:pt>
                <c:pt idx="111">
                  <c:v>63.8</c:v>
                </c:pt>
                <c:pt idx="112">
                  <c:v>63.4</c:v>
                </c:pt>
                <c:pt idx="113">
                  <c:v>64</c:v>
                </c:pt>
                <c:pt idx="114">
                  <c:v>64.099999999999994</c:v>
                </c:pt>
                <c:pt idx="115">
                  <c:v>63.6</c:v>
                </c:pt>
                <c:pt idx="116">
                  <c:v>63.9</c:v>
                </c:pt>
                <c:pt idx="117">
                  <c:v>64.2</c:v>
                </c:pt>
                <c:pt idx="118">
                  <c:v>64.5</c:v>
                </c:pt>
                <c:pt idx="119">
                  <c:v>64.400000000000006</c:v>
                </c:pt>
                <c:pt idx="120">
                  <c:v>65.3</c:v>
                </c:pt>
                <c:pt idx="121">
                  <c:v>65.2</c:v>
                </c:pt>
                <c:pt idx="122">
                  <c:v>65.7</c:v>
                </c:pt>
                <c:pt idx="123">
                  <c:v>65.3</c:v>
                </c:pt>
                <c:pt idx="124">
                  <c:v>66.099999999999994</c:v>
                </c:pt>
                <c:pt idx="125">
                  <c:v>66.5</c:v>
                </c:pt>
                <c:pt idx="126">
                  <c:v>66.599999999999994</c:v>
                </c:pt>
                <c:pt idx="127">
                  <c:v>66.7</c:v>
                </c:pt>
                <c:pt idx="128">
                  <c:v>66.3</c:v>
                </c:pt>
                <c:pt idx="129">
                  <c:v>66.7</c:v>
                </c:pt>
                <c:pt idx="130">
                  <c:v>66.8</c:v>
                </c:pt>
                <c:pt idx="131">
                  <c:v>67.599999999999994</c:v>
                </c:pt>
                <c:pt idx="132">
                  <c:v>67</c:v>
                </c:pt>
                <c:pt idx="133">
                  <c:v>67.8</c:v>
                </c:pt>
                <c:pt idx="134">
                  <c:v>68.8</c:v>
                </c:pt>
                <c:pt idx="135">
                  <c:v>69.2</c:v>
                </c:pt>
                <c:pt idx="136">
                  <c:v>68.599999999999994</c:v>
                </c:pt>
                <c:pt idx="137">
                  <c:v>68.900000000000006</c:v>
                </c:pt>
                <c:pt idx="138">
                  <c:v>68.7</c:v>
                </c:pt>
                <c:pt idx="139">
                  <c:v>69</c:v>
                </c:pt>
                <c:pt idx="140">
                  <c:v>69.3</c:v>
                </c:pt>
                <c:pt idx="141">
                  <c:v>69.599999999999994</c:v>
                </c:pt>
                <c:pt idx="142">
                  <c:v>70.2</c:v>
                </c:pt>
                <c:pt idx="143">
                  <c:v>70.900000000000006</c:v>
                </c:pt>
                <c:pt idx="144">
                  <c:v>71</c:v>
                </c:pt>
                <c:pt idx="145">
                  <c:v>72.3</c:v>
                </c:pt>
                <c:pt idx="146">
                  <c:v>71.3</c:v>
                </c:pt>
                <c:pt idx="147">
                  <c:v>71.3</c:v>
                </c:pt>
                <c:pt idx="148">
                  <c:v>73.7</c:v>
                </c:pt>
                <c:pt idx="149">
                  <c:v>71.900000000000006</c:v>
                </c:pt>
                <c:pt idx="150">
                  <c:v>72.400000000000006</c:v>
                </c:pt>
                <c:pt idx="151">
                  <c:v>72.099999999999994</c:v>
                </c:pt>
                <c:pt idx="152">
                  <c:v>72.3</c:v>
                </c:pt>
                <c:pt idx="153">
                  <c:v>71.2</c:v>
                </c:pt>
                <c:pt idx="154">
                  <c:v>71.099999999999994</c:v>
                </c:pt>
                <c:pt idx="155">
                  <c:v>70</c:v>
                </c:pt>
                <c:pt idx="156">
                  <c:v>71</c:v>
                </c:pt>
                <c:pt idx="157">
                  <c:v>70.3</c:v>
                </c:pt>
                <c:pt idx="158">
                  <c:v>71</c:v>
                </c:pt>
                <c:pt idx="159">
                  <c:v>71.400000000000006</c:v>
                </c:pt>
                <c:pt idx="160">
                  <c:v>71.400000000000006</c:v>
                </c:pt>
                <c:pt idx="161">
                  <c:v>72.5</c:v>
                </c:pt>
                <c:pt idx="162">
                  <c:v>72.5</c:v>
                </c:pt>
                <c:pt idx="163">
                  <c:v>72.900000000000006</c:v>
                </c:pt>
                <c:pt idx="164">
                  <c:v>72.8</c:v>
                </c:pt>
                <c:pt idx="165">
                  <c:v>73.3</c:v>
                </c:pt>
                <c:pt idx="166">
                  <c:v>73.3</c:v>
                </c:pt>
                <c:pt idx="167">
                  <c:v>73.099999999999994</c:v>
                </c:pt>
                <c:pt idx="168">
                  <c:v>71.2</c:v>
                </c:pt>
                <c:pt idx="169">
                  <c:v>73.2</c:v>
                </c:pt>
                <c:pt idx="170">
                  <c:v>73.7</c:v>
                </c:pt>
                <c:pt idx="171">
                  <c:v>74.2</c:v>
                </c:pt>
                <c:pt idx="172">
                  <c:v>74.400000000000006</c:v>
                </c:pt>
                <c:pt idx="173">
                  <c:v>74.3</c:v>
                </c:pt>
                <c:pt idx="174">
                  <c:v>74.599999999999994</c:v>
                </c:pt>
                <c:pt idx="175">
                  <c:v>74.7</c:v>
                </c:pt>
                <c:pt idx="176">
                  <c:v>74.2</c:v>
                </c:pt>
                <c:pt idx="177">
                  <c:v>75</c:v>
                </c:pt>
                <c:pt idx="178">
                  <c:v>75.599999999999994</c:v>
                </c:pt>
                <c:pt idx="179">
                  <c:v>74.400000000000006</c:v>
                </c:pt>
                <c:pt idx="180">
                  <c:v>77</c:v>
                </c:pt>
                <c:pt idx="181">
                  <c:v>76.8</c:v>
                </c:pt>
                <c:pt idx="182">
                  <c:v>76.900000000000006</c:v>
                </c:pt>
                <c:pt idx="183">
                  <c:v>78.5</c:v>
                </c:pt>
                <c:pt idx="184">
                  <c:v>77.099999999999994</c:v>
                </c:pt>
                <c:pt idx="185">
                  <c:v>77.099999999999994</c:v>
                </c:pt>
                <c:pt idx="186">
                  <c:v>77.7</c:v>
                </c:pt>
                <c:pt idx="187">
                  <c:v>77.7</c:v>
                </c:pt>
                <c:pt idx="188">
                  <c:v>78.099999999999994</c:v>
                </c:pt>
                <c:pt idx="189">
                  <c:v>79.099999999999994</c:v>
                </c:pt>
                <c:pt idx="190">
                  <c:v>78.8</c:v>
                </c:pt>
                <c:pt idx="191">
                  <c:v>79.3</c:v>
                </c:pt>
                <c:pt idx="192">
                  <c:v>79.5</c:v>
                </c:pt>
                <c:pt idx="193">
                  <c:v>79.3</c:v>
                </c:pt>
                <c:pt idx="194">
                  <c:v>81.099999999999994</c:v>
                </c:pt>
                <c:pt idx="195">
                  <c:v>78.900000000000006</c:v>
                </c:pt>
                <c:pt idx="196">
                  <c:v>79.400000000000006</c:v>
                </c:pt>
                <c:pt idx="197">
                  <c:v>79</c:v>
                </c:pt>
                <c:pt idx="198">
                  <c:v>79.3</c:v>
                </c:pt>
                <c:pt idx="199">
                  <c:v>79.8</c:v>
                </c:pt>
                <c:pt idx="200">
                  <c:v>80.5</c:v>
                </c:pt>
                <c:pt idx="201">
                  <c:v>80.2</c:v>
                </c:pt>
                <c:pt idx="202">
                  <c:v>79.8</c:v>
                </c:pt>
                <c:pt idx="203">
                  <c:v>80.599999999999994</c:v>
                </c:pt>
                <c:pt idx="204">
                  <c:v>80.3</c:v>
                </c:pt>
                <c:pt idx="205">
                  <c:v>81.8</c:v>
                </c:pt>
                <c:pt idx="206">
                  <c:v>80.900000000000006</c:v>
                </c:pt>
                <c:pt idx="207">
                  <c:v>79.8</c:v>
                </c:pt>
                <c:pt idx="208">
                  <c:v>81.400000000000006</c:v>
                </c:pt>
                <c:pt idx="209">
                  <c:v>81.900000000000006</c:v>
                </c:pt>
                <c:pt idx="210">
                  <c:v>82.6</c:v>
                </c:pt>
                <c:pt idx="211">
                  <c:v>82.3</c:v>
                </c:pt>
                <c:pt idx="212">
                  <c:v>83</c:v>
                </c:pt>
                <c:pt idx="213">
                  <c:v>82.2</c:v>
                </c:pt>
                <c:pt idx="214">
                  <c:v>82.5</c:v>
                </c:pt>
                <c:pt idx="215">
                  <c:v>82.5</c:v>
                </c:pt>
                <c:pt idx="216">
                  <c:v>82.9</c:v>
                </c:pt>
                <c:pt idx="217">
                  <c:v>83.5</c:v>
                </c:pt>
                <c:pt idx="218">
                  <c:v>84.3</c:v>
                </c:pt>
                <c:pt idx="219">
                  <c:v>84.3</c:v>
                </c:pt>
                <c:pt idx="220">
                  <c:v>84</c:v>
                </c:pt>
                <c:pt idx="221">
                  <c:v>85</c:v>
                </c:pt>
                <c:pt idx="222">
                  <c:v>84.6</c:v>
                </c:pt>
                <c:pt idx="223">
                  <c:v>84.3</c:v>
                </c:pt>
                <c:pt idx="224">
                  <c:v>84.1</c:v>
                </c:pt>
                <c:pt idx="225">
                  <c:v>84.5</c:v>
                </c:pt>
                <c:pt idx="226">
                  <c:v>84.8</c:v>
                </c:pt>
                <c:pt idx="227">
                  <c:v>85.7</c:v>
                </c:pt>
                <c:pt idx="228">
                  <c:v>84.4</c:v>
                </c:pt>
                <c:pt idx="229">
                  <c:v>84.7</c:v>
                </c:pt>
                <c:pt idx="230">
                  <c:v>85</c:v>
                </c:pt>
                <c:pt idx="231">
                  <c:v>85.3</c:v>
                </c:pt>
                <c:pt idx="232">
                  <c:v>85.1</c:v>
                </c:pt>
                <c:pt idx="233">
                  <c:v>85.9</c:v>
                </c:pt>
                <c:pt idx="234">
                  <c:v>85.5</c:v>
                </c:pt>
                <c:pt idx="235">
                  <c:v>84.5</c:v>
                </c:pt>
                <c:pt idx="236">
                  <c:v>86</c:v>
                </c:pt>
                <c:pt idx="237">
                  <c:v>84.9</c:v>
                </c:pt>
                <c:pt idx="238">
                  <c:v>85.4</c:v>
                </c:pt>
                <c:pt idx="239">
                  <c:v>85</c:v>
                </c:pt>
                <c:pt idx="240">
                  <c:v>86.8</c:v>
                </c:pt>
                <c:pt idx="241">
                  <c:v>86</c:v>
                </c:pt>
                <c:pt idx="242">
                  <c:v>85.7</c:v>
                </c:pt>
                <c:pt idx="243">
                  <c:v>86.3</c:v>
                </c:pt>
                <c:pt idx="244">
                  <c:v>87.7</c:v>
                </c:pt>
                <c:pt idx="245">
                  <c:v>86.6</c:v>
                </c:pt>
                <c:pt idx="246">
                  <c:v>88.5</c:v>
                </c:pt>
                <c:pt idx="247">
                  <c:v>88.2</c:v>
                </c:pt>
                <c:pt idx="248">
                  <c:v>88.7</c:v>
                </c:pt>
                <c:pt idx="249">
                  <c:v>90.5</c:v>
                </c:pt>
                <c:pt idx="250">
                  <c:v>90.3</c:v>
                </c:pt>
                <c:pt idx="251">
                  <c:v>90</c:v>
                </c:pt>
                <c:pt idx="252">
                  <c:v>89.8</c:v>
                </c:pt>
                <c:pt idx="253">
                  <c:v>90.9</c:v>
                </c:pt>
                <c:pt idx="254">
                  <c:v>90.4</c:v>
                </c:pt>
                <c:pt idx="255">
                  <c:v>92.1</c:v>
                </c:pt>
                <c:pt idx="256">
                  <c:v>91.3</c:v>
                </c:pt>
                <c:pt idx="257">
                  <c:v>91.3</c:v>
                </c:pt>
                <c:pt idx="258">
                  <c:v>91.8</c:v>
                </c:pt>
                <c:pt idx="259">
                  <c:v>92.6</c:v>
                </c:pt>
                <c:pt idx="260">
                  <c:v>93</c:v>
                </c:pt>
                <c:pt idx="261">
                  <c:v>93.5</c:v>
                </c:pt>
                <c:pt idx="262">
                  <c:v>94.1</c:v>
                </c:pt>
                <c:pt idx="263">
                  <c:v>94.3</c:v>
                </c:pt>
                <c:pt idx="264">
                  <c:v>94.2</c:v>
                </c:pt>
                <c:pt idx="265">
                  <c:v>94.8</c:v>
                </c:pt>
                <c:pt idx="266">
                  <c:v>93.4</c:v>
                </c:pt>
                <c:pt idx="267">
                  <c:v>94.3</c:v>
                </c:pt>
                <c:pt idx="268">
                  <c:v>96.7</c:v>
                </c:pt>
                <c:pt idx="269">
                  <c:v>96.4</c:v>
                </c:pt>
                <c:pt idx="270">
                  <c:v>97.3</c:v>
                </c:pt>
                <c:pt idx="271">
                  <c:v>97.6</c:v>
                </c:pt>
                <c:pt idx="272">
                  <c:v>97.5</c:v>
                </c:pt>
                <c:pt idx="273">
                  <c:v>97.1</c:v>
                </c:pt>
                <c:pt idx="274">
                  <c:v>98.5</c:v>
                </c:pt>
                <c:pt idx="275">
                  <c:v>98.6</c:v>
                </c:pt>
                <c:pt idx="276">
                  <c:v>98.6</c:v>
                </c:pt>
                <c:pt idx="277">
                  <c:v>99.1</c:v>
                </c:pt>
                <c:pt idx="278">
                  <c:v>99.6</c:v>
                </c:pt>
                <c:pt idx="279">
                  <c:v>99.4</c:v>
                </c:pt>
                <c:pt idx="280">
                  <c:v>99</c:v>
                </c:pt>
                <c:pt idx="281">
                  <c:v>100.5</c:v>
                </c:pt>
                <c:pt idx="282">
                  <c:v>101.6</c:v>
                </c:pt>
                <c:pt idx="283">
                  <c:v>100.9</c:v>
                </c:pt>
                <c:pt idx="284">
                  <c:v>100.8</c:v>
                </c:pt>
                <c:pt idx="285">
                  <c:v>100.5</c:v>
                </c:pt>
                <c:pt idx="286">
                  <c:v>99.8</c:v>
                </c:pt>
                <c:pt idx="287">
                  <c:v>99.8</c:v>
                </c:pt>
                <c:pt idx="288">
                  <c:v>101.1</c:v>
                </c:pt>
                <c:pt idx="289">
                  <c:v>99.9</c:v>
                </c:pt>
                <c:pt idx="290">
                  <c:v>93.1</c:v>
                </c:pt>
                <c:pt idx="291">
                  <c:v>76</c:v>
                </c:pt>
                <c:pt idx="292">
                  <c:v>85.5</c:v>
                </c:pt>
                <c:pt idx="293">
                  <c:v>97.2</c:v>
                </c:pt>
                <c:pt idx="294">
                  <c:v>102</c:v>
                </c:pt>
                <c:pt idx="295">
                  <c:v>103</c:v>
                </c:pt>
                <c:pt idx="296">
                  <c:v>104.3</c:v>
                </c:pt>
                <c:pt idx="297">
                  <c:v>105.6</c:v>
                </c:pt>
                <c:pt idx="298">
                  <c:v>100.7</c:v>
                </c:pt>
                <c:pt idx="299">
                  <c:v>102</c:v>
                </c:pt>
                <c:pt idx="300">
                  <c:v>93.9</c:v>
                </c:pt>
                <c:pt idx="301">
                  <c:v>95.5</c:v>
                </c:pt>
                <c:pt idx="302">
                  <c:v>99.6</c:v>
                </c:pt>
                <c:pt idx="303">
                  <c:v>107.9</c:v>
                </c:pt>
                <c:pt idx="304">
                  <c:v>107.1</c:v>
                </c:pt>
                <c:pt idx="305">
                  <c:v>109.1</c:v>
                </c:pt>
                <c:pt idx="306">
                  <c:v>107</c:v>
                </c:pt>
                <c:pt idx="307">
                  <c:v>107.4</c:v>
                </c:pt>
                <c:pt idx="308">
                  <c:v>107.6</c:v>
                </c:pt>
                <c:pt idx="309">
                  <c:v>108.6</c:v>
                </c:pt>
                <c:pt idx="310">
                  <c:v>110.1</c:v>
                </c:pt>
                <c:pt idx="311">
                  <c:v>109.6</c:v>
                </c:pt>
                <c:pt idx="312">
                  <c:v>110.3</c:v>
                </c:pt>
                <c:pt idx="313">
                  <c:v>110.2</c:v>
                </c:pt>
                <c:pt idx="314">
                  <c:v>111.1</c:v>
                </c:pt>
                <c:pt idx="315">
                  <c:v>111.3</c:v>
                </c:pt>
                <c:pt idx="316">
                  <c:v>111.7</c:v>
                </c:pt>
                <c:pt idx="317">
                  <c:v>113.1</c:v>
                </c:pt>
                <c:pt idx="318">
                  <c:v>115</c:v>
                </c:pt>
                <c:pt idx="319">
                  <c:v>112.9</c:v>
                </c:pt>
                <c:pt idx="320">
                  <c:v>111.7</c:v>
                </c:pt>
                <c:pt idx="321">
                  <c:v>114.3</c:v>
                </c:pt>
                <c:pt idx="322">
                  <c:v>114.3</c:v>
                </c:pt>
                <c:pt idx="323">
                  <c:v>112.2</c:v>
                </c:pt>
                <c:pt idx="324">
                  <c:v>114.4</c:v>
                </c:pt>
                <c:pt idx="325">
                  <c:v>115.5</c:v>
                </c:pt>
                <c:pt idx="326">
                  <c:v>114.1</c:v>
                </c:pt>
                <c:pt idx="327">
                  <c:v>115.8</c:v>
                </c:pt>
                <c:pt idx="328">
                  <c:v>116.5</c:v>
                </c:pt>
                <c:pt idx="329">
                  <c:v>117</c:v>
                </c:pt>
                <c:pt idx="330">
                  <c:v>116.1</c:v>
                </c:pt>
                <c:pt idx="331">
                  <c:v>117.2</c:v>
                </c:pt>
                <c:pt idx="332">
                  <c:v>117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00F-4AC0-B52E-61D2D33570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9414056"/>
        <c:axId val="1"/>
      </c:lineChart>
      <c:catAx>
        <c:axId val="24941405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"/>
        <c:auto val="0"/>
        <c:lblAlgn val="ctr"/>
        <c:lblOffset val="100"/>
        <c:tickLblSkip val="36"/>
        <c:tickMarkSkip val="12"/>
        <c:noMultiLvlLbl val="0"/>
      </c:catAx>
      <c:valAx>
        <c:axId val="1"/>
        <c:scaling>
          <c:orientation val="minMax"/>
          <c:max val="120"/>
          <c:min val="4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i="0" baseline="0" dirty="0">
                    <a:effectLst/>
                  </a:rPr>
                  <a:t>Index 2019=100</a:t>
                </a:r>
                <a:endParaRPr lang="en-GB" sz="23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3.9034928326266908E-3"/>
              <c:y val="0.32229550968449727"/>
            </c:manualLayout>
          </c:layout>
          <c:overlay val="0"/>
          <c:spPr>
            <a:noFill/>
            <a:ln w="30062">
              <a:noFill/>
            </a:ln>
          </c:spPr>
        </c:title>
        <c:numFmt formatCode="0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9414056"/>
        <c:crosses val="autoZero"/>
        <c:crossBetween val="midCat"/>
        <c:majorUnit val="10"/>
        <c:minorUnit val="5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3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3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921754492226932"/>
          <c:y val="7.5056406317507554E-2"/>
          <c:w val="0.16623470623864325"/>
          <c:h val="0.16557205455962118"/>
        </c:manualLayout>
      </c:layout>
      <c:overlay val="0"/>
      <c:spPr>
        <a:solidFill>
          <a:srgbClr val="FFFFDC"/>
        </a:solidFill>
        <a:ln w="19050">
          <a:solidFill>
            <a:schemeClr val="accent6">
              <a:lumMod val="50000"/>
            </a:schemeClr>
          </a:solidFill>
          <a:prstDash val="solid"/>
        </a:ln>
      </c:spPr>
      <c:txPr>
        <a:bodyPr/>
        <a:lstStyle/>
        <a:p>
          <a:pPr>
            <a:defRPr sz="23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3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06723198061781"/>
          <c:y val="3.1736746295617936E-2"/>
          <c:w val="0.83300969109630529"/>
          <c:h val="0.87034479566759093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5031">
              <a:solidFill>
                <a:srgbClr val="808080"/>
              </a:solidFill>
              <a:prstDash val="solid"/>
            </a:ln>
          </c:spPr>
          <c:marker>
            <c:symbol val="none"/>
          </c:marker>
          <c:cat>
            <c:numRef>
              <c:f>Sheet1!$A$2:$A$70</c:f>
              <c:numCache>
                <c:formatCode>mmm\-yy</c:formatCode>
                <c:ptCount val="69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</c:numCache>
            </c:numRef>
          </c:cat>
          <c:val>
            <c:numRef>
              <c:f>Sheet1!$B$2:$B$70</c:f>
              <c:numCache>
                <c:formatCode>General</c:formatCode>
                <c:ptCount val="69"/>
                <c:pt idx="0">
                  <c:v>0</c:v>
                </c:pt>
                <c:pt idx="68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BF-4C44-8DFD-46E7DFB5E942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Volume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Sheet1!$A$2:$A$70</c:f>
              <c:numCache>
                <c:formatCode>mmm\-yy</c:formatCode>
                <c:ptCount val="69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</c:numCache>
            </c:numRef>
          </c:cat>
          <c:val>
            <c:numRef>
              <c:f>Sheet1!$C$2:$C$70</c:f>
              <c:numCache>
                <c:formatCode>General</c:formatCode>
                <c:ptCount val="69"/>
                <c:pt idx="0">
                  <c:v>94.9</c:v>
                </c:pt>
                <c:pt idx="1">
                  <c:v>95.4</c:v>
                </c:pt>
                <c:pt idx="2">
                  <c:v>94.2</c:v>
                </c:pt>
                <c:pt idx="3">
                  <c:v>95.2</c:v>
                </c:pt>
                <c:pt idx="4">
                  <c:v>97.2</c:v>
                </c:pt>
                <c:pt idx="5">
                  <c:v>96.8</c:v>
                </c:pt>
                <c:pt idx="6">
                  <c:v>97.7</c:v>
                </c:pt>
                <c:pt idx="7">
                  <c:v>98.1</c:v>
                </c:pt>
                <c:pt idx="8">
                  <c:v>97.7</c:v>
                </c:pt>
                <c:pt idx="9">
                  <c:v>97.3</c:v>
                </c:pt>
                <c:pt idx="10">
                  <c:v>98.6</c:v>
                </c:pt>
                <c:pt idx="11">
                  <c:v>99.1</c:v>
                </c:pt>
                <c:pt idx="12" formatCode="0.0">
                  <c:v>98.9</c:v>
                </c:pt>
                <c:pt idx="13" formatCode="0.0">
                  <c:v>99.3</c:v>
                </c:pt>
                <c:pt idx="14" formatCode="0.0">
                  <c:v>100</c:v>
                </c:pt>
                <c:pt idx="15" formatCode="0.0">
                  <c:v>100</c:v>
                </c:pt>
                <c:pt idx="16" formatCode="0.0">
                  <c:v>99</c:v>
                </c:pt>
                <c:pt idx="17" formatCode="0.0">
                  <c:v>100.4</c:v>
                </c:pt>
                <c:pt idx="18" formatCode="0.0">
                  <c:v>101.2</c:v>
                </c:pt>
                <c:pt idx="19" formatCode="0.0">
                  <c:v>100.8</c:v>
                </c:pt>
                <c:pt idx="20" formatCode="0.0">
                  <c:v>100.6</c:v>
                </c:pt>
                <c:pt idx="21" formatCode="0.0">
                  <c:v>100.3</c:v>
                </c:pt>
                <c:pt idx="22" formatCode="0.0">
                  <c:v>100.1</c:v>
                </c:pt>
                <c:pt idx="23" formatCode="0.0">
                  <c:v>99.2</c:v>
                </c:pt>
                <c:pt idx="24" formatCode="0.0">
                  <c:v>100</c:v>
                </c:pt>
                <c:pt idx="25" formatCode="0.0">
                  <c:v>99.2</c:v>
                </c:pt>
                <c:pt idx="26" formatCode="0.0">
                  <c:v>93.9</c:v>
                </c:pt>
                <c:pt idx="27" formatCode="0.0">
                  <c:v>77.099999999999994</c:v>
                </c:pt>
                <c:pt idx="28" formatCode="0.0">
                  <c:v>86.8</c:v>
                </c:pt>
                <c:pt idx="29" formatCode="0.0">
                  <c:v>98.7</c:v>
                </c:pt>
                <c:pt idx="30" formatCode="0.0">
                  <c:v>102.6</c:v>
                </c:pt>
                <c:pt idx="31" formatCode="0.0">
                  <c:v>104.1</c:v>
                </c:pt>
                <c:pt idx="32" formatCode="0.0">
                  <c:v>105.5</c:v>
                </c:pt>
                <c:pt idx="33" formatCode="0.0">
                  <c:v>106.4</c:v>
                </c:pt>
                <c:pt idx="34" formatCode="0.0">
                  <c:v>101.7</c:v>
                </c:pt>
                <c:pt idx="35" formatCode="0.0">
                  <c:v>102.6</c:v>
                </c:pt>
                <c:pt idx="36" formatCode="0.0">
                  <c:v>94.4</c:v>
                </c:pt>
                <c:pt idx="37" formatCode="0.0">
                  <c:v>95.9</c:v>
                </c:pt>
                <c:pt idx="38" formatCode="0.0">
                  <c:v>100.2</c:v>
                </c:pt>
                <c:pt idx="39" formatCode="0.0">
                  <c:v>108.6</c:v>
                </c:pt>
                <c:pt idx="40" formatCode="0.0">
                  <c:v>106.4</c:v>
                </c:pt>
                <c:pt idx="41" formatCode="0.0">
                  <c:v>107.3</c:v>
                </c:pt>
                <c:pt idx="42" formatCode="0.0">
                  <c:v>104.5</c:v>
                </c:pt>
                <c:pt idx="43" formatCode="0.0">
                  <c:v>105</c:v>
                </c:pt>
                <c:pt idx="44" formatCode="0.0">
                  <c:v>105</c:v>
                </c:pt>
                <c:pt idx="45" formatCode="0.0">
                  <c:v>104.9</c:v>
                </c:pt>
                <c:pt idx="46" formatCode="0.0">
                  <c:v>104.6</c:v>
                </c:pt>
                <c:pt idx="47" formatCode="0.0">
                  <c:v>103.8</c:v>
                </c:pt>
                <c:pt idx="48" formatCode="0.0">
                  <c:v>103.3</c:v>
                </c:pt>
                <c:pt idx="49" formatCode="0.0">
                  <c:v>102.7</c:v>
                </c:pt>
                <c:pt idx="50" formatCode="0.0">
                  <c:v>102.1</c:v>
                </c:pt>
                <c:pt idx="51" formatCode="0.0">
                  <c:v>101.5</c:v>
                </c:pt>
                <c:pt idx="52" formatCode="0.0">
                  <c:v>100.4</c:v>
                </c:pt>
                <c:pt idx="53" formatCode="0.0">
                  <c:v>100</c:v>
                </c:pt>
                <c:pt idx="54">
                  <c:v>100.4</c:v>
                </c:pt>
                <c:pt idx="55">
                  <c:v>98.8</c:v>
                </c:pt>
                <c:pt idx="56">
                  <c:v>97.6</c:v>
                </c:pt>
                <c:pt idx="57">
                  <c:v>98.7</c:v>
                </c:pt>
                <c:pt idx="58">
                  <c:v>97.8</c:v>
                </c:pt>
                <c:pt idx="59">
                  <c:v>96.2</c:v>
                </c:pt>
                <c:pt idx="60">
                  <c:v>97.4</c:v>
                </c:pt>
                <c:pt idx="61">
                  <c:v>98.3</c:v>
                </c:pt>
                <c:pt idx="62">
                  <c:v>97.1</c:v>
                </c:pt>
                <c:pt idx="63">
                  <c:v>97.7</c:v>
                </c:pt>
                <c:pt idx="64">
                  <c:v>97.7</c:v>
                </c:pt>
                <c:pt idx="65">
                  <c:v>98.2</c:v>
                </c:pt>
                <c:pt idx="66">
                  <c:v>97.1</c:v>
                </c:pt>
                <c:pt idx="67">
                  <c:v>97.5</c:v>
                </c:pt>
                <c:pt idx="68">
                  <c:v>96.7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BF-4C44-8DFD-46E7DFB5E942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Value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Sheet1!$A$2:$A$70</c:f>
              <c:numCache>
                <c:formatCode>mmm\-yy</c:formatCode>
                <c:ptCount val="69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</c:numCache>
            </c:numRef>
          </c:cat>
          <c:val>
            <c:numRef>
              <c:f>Sheet1!$D$2:$D$70</c:f>
              <c:numCache>
                <c:formatCode>General</c:formatCode>
                <c:ptCount val="69"/>
                <c:pt idx="0">
                  <c:v>94.2</c:v>
                </c:pt>
                <c:pt idx="1">
                  <c:v>94.8</c:v>
                </c:pt>
                <c:pt idx="2">
                  <c:v>93.4</c:v>
                </c:pt>
                <c:pt idx="3">
                  <c:v>94.3</c:v>
                </c:pt>
                <c:pt idx="4">
                  <c:v>96.7</c:v>
                </c:pt>
                <c:pt idx="5">
                  <c:v>96.4</c:v>
                </c:pt>
                <c:pt idx="6">
                  <c:v>97.3</c:v>
                </c:pt>
                <c:pt idx="7">
                  <c:v>97.6</c:v>
                </c:pt>
                <c:pt idx="8">
                  <c:v>97.5</c:v>
                </c:pt>
                <c:pt idx="9">
                  <c:v>97.1</c:v>
                </c:pt>
                <c:pt idx="10">
                  <c:v>98.5</c:v>
                </c:pt>
                <c:pt idx="11">
                  <c:v>98.6</c:v>
                </c:pt>
                <c:pt idx="12" formatCode="0.0">
                  <c:v>98.6</c:v>
                </c:pt>
                <c:pt idx="13" formatCode="0.0">
                  <c:v>99.1</c:v>
                </c:pt>
                <c:pt idx="14" formatCode="0.0">
                  <c:v>99.6</c:v>
                </c:pt>
                <c:pt idx="15" formatCode="0.0">
                  <c:v>99.4</c:v>
                </c:pt>
                <c:pt idx="16" formatCode="0.0">
                  <c:v>99</c:v>
                </c:pt>
                <c:pt idx="17" formatCode="0.0">
                  <c:v>100.5</c:v>
                </c:pt>
                <c:pt idx="18" formatCode="0.0">
                  <c:v>101.6</c:v>
                </c:pt>
                <c:pt idx="19" formatCode="0.0">
                  <c:v>100.9</c:v>
                </c:pt>
                <c:pt idx="20" formatCode="0.0">
                  <c:v>100.8</c:v>
                </c:pt>
                <c:pt idx="21" formatCode="0.0">
                  <c:v>100.5</c:v>
                </c:pt>
                <c:pt idx="22" formatCode="0.0">
                  <c:v>99.8</c:v>
                </c:pt>
                <c:pt idx="23" formatCode="0.0">
                  <c:v>99.8</c:v>
                </c:pt>
                <c:pt idx="24" formatCode="0.0">
                  <c:v>101.1</c:v>
                </c:pt>
                <c:pt idx="25" formatCode="0.0">
                  <c:v>99.9</c:v>
                </c:pt>
                <c:pt idx="26" formatCode="0.0">
                  <c:v>93.1</c:v>
                </c:pt>
                <c:pt idx="27" formatCode="0.0">
                  <c:v>76</c:v>
                </c:pt>
                <c:pt idx="28" formatCode="0.0">
                  <c:v>85.5</c:v>
                </c:pt>
                <c:pt idx="29" formatCode="0.0">
                  <c:v>97.2</c:v>
                </c:pt>
                <c:pt idx="30" formatCode="0.0">
                  <c:v>102</c:v>
                </c:pt>
                <c:pt idx="31" formatCode="0.0">
                  <c:v>103</c:v>
                </c:pt>
                <c:pt idx="32" formatCode="0.0">
                  <c:v>104.3</c:v>
                </c:pt>
                <c:pt idx="33" formatCode="0.0">
                  <c:v>105.6</c:v>
                </c:pt>
                <c:pt idx="34" formatCode="0.0">
                  <c:v>100.7</c:v>
                </c:pt>
                <c:pt idx="35" formatCode="0.0">
                  <c:v>102</c:v>
                </c:pt>
                <c:pt idx="36" formatCode="0.0">
                  <c:v>93.9</c:v>
                </c:pt>
                <c:pt idx="37" formatCode="0.0">
                  <c:v>95.5</c:v>
                </c:pt>
                <c:pt idx="38" formatCode="0.0">
                  <c:v>99.6</c:v>
                </c:pt>
                <c:pt idx="39" formatCode="0.0">
                  <c:v>107.9</c:v>
                </c:pt>
                <c:pt idx="40" formatCode="0.0">
                  <c:v>107.1</c:v>
                </c:pt>
                <c:pt idx="41" formatCode="0.0">
                  <c:v>109.1</c:v>
                </c:pt>
                <c:pt idx="42" formatCode="0.0">
                  <c:v>107</c:v>
                </c:pt>
                <c:pt idx="43" formatCode="0.0">
                  <c:v>107.4</c:v>
                </c:pt>
                <c:pt idx="44" formatCode="0.0">
                  <c:v>107.6</c:v>
                </c:pt>
                <c:pt idx="45" formatCode="0.0">
                  <c:v>108.6</c:v>
                </c:pt>
                <c:pt idx="46" formatCode="0.0">
                  <c:v>110.1</c:v>
                </c:pt>
                <c:pt idx="47" formatCode="0.0">
                  <c:v>109.6</c:v>
                </c:pt>
                <c:pt idx="48" formatCode="0.0">
                  <c:v>110.3</c:v>
                </c:pt>
                <c:pt idx="49" formatCode="0.0">
                  <c:v>110.2</c:v>
                </c:pt>
                <c:pt idx="50" formatCode="0.0">
                  <c:v>111.1</c:v>
                </c:pt>
                <c:pt idx="51" formatCode="0.0">
                  <c:v>111.3</c:v>
                </c:pt>
                <c:pt idx="52" formatCode="0.0">
                  <c:v>111.7</c:v>
                </c:pt>
                <c:pt idx="53" formatCode="0.0">
                  <c:v>113.1</c:v>
                </c:pt>
                <c:pt idx="54" formatCode="0.0">
                  <c:v>115</c:v>
                </c:pt>
                <c:pt idx="55" formatCode="0.0">
                  <c:v>112.9</c:v>
                </c:pt>
                <c:pt idx="56" formatCode="0.0">
                  <c:v>111.7</c:v>
                </c:pt>
                <c:pt idx="57" formatCode="0.0">
                  <c:v>114.3</c:v>
                </c:pt>
                <c:pt idx="58" formatCode="0.0">
                  <c:v>114.3</c:v>
                </c:pt>
                <c:pt idx="59" formatCode="0.0">
                  <c:v>112.2</c:v>
                </c:pt>
                <c:pt idx="60" formatCode="0.0">
                  <c:v>114.4</c:v>
                </c:pt>
                <c:pt idx="61" formatCode="0.0">
                  <c:v>115.5</c:v>
                </c:pt>
                <c:pt idx="62" formatCode="0.0">
                  <c:v>114.1</c:v>
                </c:pt>
                <c:pt idx="63" formatCode="0.0">
                  <c:v>115.8</c:v>
                </c:pt>
                <c:pt idx="64" formatCode="0.0">
                  <c:v>116.5</c:v>
                </c:pt>
                <c:pt idx="65" formatCode="0.0">
                  <c:v>117</c:v>
                </c:pt>
                <c:pt idx="66" formatCode="0.0">
                  <c:v>116.1</c:v>
                </c:pt>
                <c:pt idx="67" formatCode="0.0">
                  <c:v>117.2</c:v>
                </c:pt>
                <c:pt idx="68" formatCode="0.0">
                  <c:v>117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75-4D35-A360-0DCCBAB5C3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9414056"/>
        <c:axId val="1"/>
      </c:lineChart>
      <c:catAx>
        <c:axId val="24941405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"/>
        <c:auto val="0"/>
        <c:lblAlgn val="ctr"/>
        <c:lblOffset val="100"/>
        <c:tickLblSkip val="12"/>
        <c:tickMarkSkip val="3"/>
        <c:noMultiLvlLbl val="0"/>
      </c:catAx>
      <c:valAx>
        <c:axId val="1"/>
        <c:scaling>
          <c:orientation val="minMax"/>
          <c:max val="120"/>
          <c:min val="7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Index 2019=100</a:t>
                </a:r>
              </a:p>
            </c:rich>
          </c:tx>
          <c:layout>
            <c:manualLayout>
              <c:xMode val="edge"/>
              <c:yMode val="edge"/>
              <c:x val="5.6844336765596597E-4"/>
              <c:y val="0.27296658414898378"/>
            </c:manualLayout>
          </c:layout>
          <c:overlay val="0"/>
          <c:spPr>
            <a:noFill/>
            <a:ln w="30062">
              <a:noFill/>
            </a:ln>
          </c:spPr>
        </c:title>
        <c:numFmt formatCode="0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9414056"/>
        <c:crosses val="autoZero"/>
        <c:crossBetween val="midCat"/>
        <c:majorUnit val="10"/>
        <c:minorUnit val="5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3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300" b="0" i="0" u="none" strike="noStrike" baseline="0">
                <a:solidFill>
                  <a:srgbClr val="0000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921751492507015"/>
          <c:y val="7.5056461708102984E-2"/>
          <c:w val="0.17057399555824754"/>
          <c:h val="0.17283062626943399"/>
        </c:manualLayout>
      </c:layout>
      <c:overlay val="0"/>
      <c:spPr>
        <a:solidFill>
          <a:srgbClr val="FFFFDC"/>
        </a:solidFill>
        <a:ln w="19050">
          <a:solidFill>
            <a:schemeClr val="accent6">
              <a:lumMod val="50000"/>
            </a:schemeClr>
          </a:solidFill>
          <a:prstDash val="solid"/>
        </a:ln>
      </c:spPr>
      <c:txPr>
        <a:bodyPr/>
        <a:lstStyle/>
        <a:p>
          <a:pPr>
            <a:defRPr sz="23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3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34928326266909"/>
          <c:y val="3.1736746295617936E-2"/>
          <c:w val="0.83316353725015146"/>
          <c:h val="0.87034479566759093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5031">
              <a:solidFill>
                <a:srgbClr val="808080"/>
              </a:solidFill>
              <a:prstDash val="solid"/>
            </a:ln>
          </c:spPr>
          <c:marker>
            <c:symbol val="none"/>
          </c:marker>
          <c:cat>
            <c:numRef>
              <c:f>Sheet1!$A$2:$A$70</c:f>
              <c:numCache>
                <c:formatCode>mmm\-yy</c:formatCode>
                <c:ptCount val="69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</c:numCache>
            </c:numRef>
          </c:cat>
          <c:val>
            <c:numRef>
              <c:f>Sheet1!$B$2:$B$70</c:f>
              <c:numCache>
                <c:formatCode>General</c:formatCode>
                <c:ptCount val="69"/>
                <c:pt idx="68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BF-4C44-8DFD-46E7DFB5E942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Food stores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Sheet1!$A$2:$A$70</c:f>
              <c:numCache>
                <c:formatCode>mmm\-yy</c:formatCode>
                <c:ptCount val="69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</c:numCache>
            </c:numRef>
          </c:cat>
          <c:val>
            <c:numRef>
              <c:f>Sheet1!$C$2:$C$70</c:f>
              <c:numCache>
                <c:formatCode>0.0</c:formatCode>
                <c:ptCount val="69"/>
                <c:pt idx="0">
                  <c:v>96.7</c:v>
                </c:pt>
                <c:pt idx="1">
                  <c:v>97.9</c:v>
                </c:pt>
                <c:pt idx="2">
                  <c:v>96.9</c:v>
                </c:pt>
                <c:pt idx="3">
                  <c:v>98</c:v>
                </c:pt>
                <c:pt idx="4">
                  <c:v>99.6</c:v>
                </c:pt>
                <c:pt idx="5">
                  <c:v>99.6</c:v>
                </c:pt>
                <c:pt idx="6">
                  <c:v>100.2</c:v>
                </c:pt>
                <c:pt idx="7">
                  <c:v>99.4</c:v>
                </c:pt>
                <c:pt idx="8">
                  <c:v>98.5</c:v>
                </c:pt>
                <c:pt idx="9">
                  <c:v>99</c:v>
                </c:pt>
                <c:pt idx="10">
                  <c:v>99.4</c:v>
                </c:pt>
                <c:pt idx="11">
                  <c:v>99.7</c:v>
                </c:pt>
                <c:pt idx="12">
                  <c:v>100.3</c:v>
                </c:pt>
                <c:pt idx="13">
                  <c:v>99.5</c:v>
                </c:pt>
                <c:pt idx="14">
                  <c:v>99.8</c:v>
                </c:pt>
                <c:pt idx="15">
                  <c:v>100.2</c:v>
                </c:pt>
                <c:pt idx="16">
                  <c:v>99.6</c:v>
                </c:pt>
                <c:pt idx="17">
                  <c:v>99.8</c:v>
                </c:pt>
                <c:pt idx="18">
                  <c:v>100.1</c:v>
                </c:pt>
                <c:pt idx="19">
                  <c:v>100.4</c:v>
                </c:pt>
                <c:pt idx="20">
                  <c:v>100.6</c:v>
                </c:pt>
                <c:pt idx="21">
                  <c:v>100.7</c:v>
                </c:pt>
                <c:pt idx="22">
                  <c:v>100.3</c:v>
                </c:pt>
                <c:pt idx="23">
                  <c:v>99</c:v>
                </c:pt>
                <c:pt idx="24">
                  <c:v>100.5</c:v>
                </c:pt>
                <c:pt idx="25">
                  <c:v>100</c:v>
                </c:pt>
                <c:pt idx="26">
                  <c:v>109.3</c:v>
                </c:pt>
                <c:pt idx="27">
                  <c:v>105.8</c:v>
                </c:pt>
                <c:pt idx="28">
                  <c:v>106.6</c:v>
                </c:pt>
                <c:pt idx="29">
                  <c:v>106.1</c:v>
                </c:pt>
                <c:pt idx="30">
                  <c:v>102.8</c:v>
                </c:pt>
                <c:pt idx="31">
                  <c:v>104.1</c:v>
                </c:pt>
                <c:pt idx="32">
                  <c:v>104.9</c:v>
                </c:pt>
                <c:pt idx="33">
                  <c:v>103.9</c:v>
                </c:pt>
                <c:pt idx="34">
                  <c:v>106.5</c:v>
                </c:pt>
                <c:pt idx="35">
                  <c:v>102.9</c:v>
                </c:pt>
                <c:pt idx="36">
                  <c:v>105.7</c:v>
                </c:pt>
                <c:pt idx="37">
                  <c:v>107.2</c:v>
                </c:pt>
                <c:pt idx="38">
                  <c:v>109.4</c:v>
                </c:pt>
                <c:pt idx="39">
                  <c:v>108.4</c:v>
                </c:pt>
                <c:pt idx="40">
                  <c:v>102.7</c:v>
                </c:pt>
                <c:pt idx="41">
                  <c:v>106.1</c:v>
                </c:pt>
                <c:pt idx="42">
                  <c:v>104.4</c:v>
                </c:pt>
                <c:pt idx="43">
                  <c:v>103.4</c:v>
                </c:pt>
                <c:pt idx="44">
                  <c:v>102.6</c:v>
                </c:pt>
                <c:pt idx="45">
                  <c:v>103.2</c:v>
                </c:pt>
                <c:pt idx="46">
                  <c:v>102.7</c:v>
                </c:pt>
                <c:pt idx="47">
                  <c:v>103.3</c:v>
                </c:pt>
                <c:pt idx="48">
                  <c:v>100.6</c:v>
                </c:pt>
                <c:pt idx="49">
                  <c:v>100</c:v>
                </c:pt>
                <c:pt idx="50">
                  <c:v>100.5</c:v>
                </c:pt>
                <c:pt idx="51">
                  <c:v>100</c:v>
                </c:pt>
                <c:pt idx="52">
                  <c:v>97.7</c:v>
                </c:pt>
                <c:pt idx="53">
                  <c:v>100.2</c:v>
                </c:pt>
                <c:pt idx="54">
                  <c:v>100.6</c:v>
                </c:pt>
                <c:pt idx="55">
                  <c:v>99.8</c:v>
                </c:pt>
                <c:pt idx="56">
                  <c:v>97.1</c:v>
                </c:pt>
                <c:pt idx="57">
                  <c:v>97.1</c:v>
                </c:pt>
                <c:pt idx="58">
                  <c:v>97.7</c:v>
                </c:pt>
                <c:pt idx="59">
                  <c:v>96.5</c:v>
                </c:pt>
                <c:pt idx="60">
                  <c:v>96.9</c:v>
                </c:pt>
                <c:pt idx="61">
                  <c:v>97.5</c:v>
                </c:pt>
                <c:pt idx="62">
                  <c:v>96.5</c:v>
                </c:pt>
                <c:pt idx="63">
                  <c:v>97</c:v>
                </c:pt>
                <c:pt idx="64">
                  <c:v>96.5</c:v>
                </c:pt>
                <c:pt idx="65">
                  <c:v>97.4</c:v>
                </c:pt>
                <c:pt idx="66">
                  <c:v>94.7</c:v>
                </c:pt>
                <c:pt idx="67">
                  <c:v>96.1</c:v>
                </c:pt>
                <c:pt idx="68">
                  <c:v>96.3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BF-4C44-8DFD-46E7DFB5E942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Non-food stores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Sheet1!$A$2:$A$70</c:f>
              <c:numCache>
                <c:formatCode>mmm\-yy</c:formatCode>
                <c:ptCount val="69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</c:numCache>
            </c:numRef>
          </c:cat>
          <c:val>
            <c:numRef>
              <c:f>Sheet1!$D$2:$D$70</c:f>
              <c:numCache>
                <c:formatCode>0.0</c:formatCode>
                <c:ptCount val="69"/>
                <c:pt idx="0">
                  <c:v>97.5</c:v>
                </c:pt>
                <c:pt idx="1">
                  <c:v>96.8</c:v>
                </c:pt>
                <c:pt idx="2">
                  <c:v>96.4</c:v>
                </c:pt>
                <c:pt idx="3">
                  <c:v>96.9</c:v>
                </c:pt>
                <c:pt idx="4">
                  <c:v>98.3</c:v>
                </c:pt>
                <c:pt idx="5">
                  <c:v>97.6</c:v>
                </c:pt>
                <c:pt idx="6">
                  <c:v>98.7</c:v>
                </c:pt>
                <c:pt idx="7">
                  <c:v>100</c:v>
                </c:pt>
                <c:pt idx="8">
                  <c:v>99.8</c:v>
                </c:pt>
                <c:pt idx="9">
                  <c:v>98.9</c:v>
                </c:pt>
                <c:pt idx="10">
                  <c:v>100.5</c:v>
                </c:pt>
                <c:pt idx="11">
                  <c:v>101.1</c:v>
                </c:pt>
                <c:pt idx="12">
                  <c:v>99.4</c:v>
                </c:pt>
                <c:pt idx="13">
                  <c:v>100</c:v>
                </c:pt>
                <c:pt idx="14">
                  <c:v>101</c:v>
                </c:pt>
                <c:pt idx="15">
                  <c:v>100.3</c:v>
                </c:pt>
                <c:pt idx="16">
                  <c:v>98.7</c:v>
                </c:pt>
                <c:pt idx="17">
                  <c:v>101.4</c:v>
                </c:pt>
                <c:pt idx="18">
                  <c:v>100.5</c:v>
                </c:pt>
                <c:pt idx="19">
                  <c:v>100.4</c:v>
                </c:pt>
                <c:pt idx="20">
                  <c:v>100.1</c:v>
                </c:pt>
                <c:pt idx="21">
                  <c:v>99.5</c:v>
                </c:pt>
                <c:pt idx="22">
                  <c:v>100</c:v>
                </c:pt>
                <c:pt idx="23">
                  <c:v>98.5</c:v>
                </c:pt>
                <c:pt idx="24">
                  <c:v>100.4</c:v>
                </c:pt>
                <c:pt idx="25">
                  <c:v>98.9</c:v>
                </c:pt>
                <c:pt idx="26">
                  <c:v>80.3</c:v>
                </c:pt>
                <c:pt idx="27">
                  <c:v>46.7</c:v>
                </c:pt>
                <c:pt idx="28">
                  <c:v>57.9</c:v>
                </c:pt>
                <c:pt idx="29">
                  <c:v>84.1</c:v>
                </c:pt>
                <c:pt idx="30">
                  <c:v>95</c:v>
                </c:pt>
                <c:pt idx="31">
                  <c:v>97.7</c:v>
                </c:pt>
                <c:pt idx="32">
                  <c:v>101.2</c:v>
                </c:pt>
                <c:pt idx="33">
                  <c:v>101.9</c:v>
                </c:pt>
                <c:pt idx="34">
                  <c:v>91.2</c:v>
                </c:pt>
                <c:pt idx="35">
                  <c:v>97.5</c:v>
                </c:pt>
                <c:pt idx="36">
                  <c:v>74.2</c:v>
                </c:pt>
                <c:pt idx="37">
                  <c:v>77.099999999999994</c:v>
                </c:pt>
                <c:pt idx="38">
                  <c:v>84</c:v>
                </c:pt>
                <c:pt idx="39">
                  <c:v>103.9</c:v>
                </c:pt>
                <c:pt idx="40">
                  <c:v>105.2</c:v>
                </c:pt>
                <c:pt idx="41">
                  <c:v>103.6</c:v>
                </c:pt>
                <c:pt idx="42">
                  <c:v>99.8</c:v>
                </c:pt>
                <c:pt idx="43">
                  <c:v>101.6</c:v>
                </c:pt>
                <c:pt idx="44">
                  <c:v>101.5</c:v>
                </c:pt>
                <c:pt idx="45">
                  <c:v>104</c:v>
                </c:pt>
                <c:pt idx="46">
                  <c:v>102.4</c:v>
                </c:pt>
                <c:pt idx="47">
                  <c:v>97.7</c:v>
                </c:pt>
                <c:pt idx="48">
                  <c:v>99.7</c:v>
                </c:pt>
                <c:pt idx="49">
                  <c:v>100.3</c:v>
                </c:pt>
                <c:pt idx="50">
                  <c:v>102.7</c:v>
                </c:pt>
                <c:pt idx="51">
                  <c:v>99.3</c:v>
                </c:pt>
                <c:pt idx="52">
                  <c:v>99.1</c:v>
                </c:pt>
                <c:pt idx="53">
                  <c:v>98.2</c:v>
                </c:pt>
                <c:pt idx="54">
                  <c:v>98.2</c:v>
                </c:pt>
                <c:pt idx="55">
                  <c:v>95.7</c:v>
                </c:pt>
                <c:pt idx="56">
                  <c:v>96.3</c:v>
                </c:pt>
                <c:pt idx="57">
                  <c:v>98.1</c:v>
                </c:pt>
                <c:pt idx="58">
                  <c:v>97.1</c:v>
                </c:pt>
                <c:pt idx="59">
                  <c:v>94.6</c:v>
                </c:pt>
                <c:pt idx="60">
                  <c:v>95.7</c:v>
                </c:pt>
                <c:pt idx="61">
                  <c:v>97.7</c:v>
                </c:pt>
                <c:pt idx="62">
                  <c:v>95.9</c:v>
                </c:pt>
                <c:pt idx="63">
                  <c:v>96.9</c:v>
                </c:pt>
                <c:pt idx="64">
                  <c:v>96.3</c:v>
                </c:pt>
                <c:pt idx="65">
                  <c:v>96.6</c:v>
                </c:pt>
                <c:pt idx="66">
                  <c:v>95.6</c:v>
                </c:pt>
                <c:pt idx="67">
                  <c:v>96</c:v>
                </c:pt>
                <c:pt idx="68">
                  <c:v>94.2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75-4D35-A360-0DCCBAB5C3BD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Non-store retail</c:v>
                </c:pt>
              </c:strCache>
            </c:strRef>
          </c:tx>
          <c:spPr>
            <a:ln w="38100"/>
          </c:spPr>
          <c:marker>
            <c:symbol val="circle"/>
            <c:size val="6"/>
            <c:spPr>
              <a:solidFill>
                <a:srgbClr val="FFFF00"/>
              </a:solidFill>
              <a:ln w="12700">
                <a:solidFill>
                  <a:srgbClr val="B1510F"/>
                </a:solidFill>
              </a:ln>
            </c:spPr>
          </c:marker>
          <c:cat>
            <c:numRef>
              <c:f>Sheet1!$A$2:$A$70</c:f>
              <c:numCache>
                <c:formatCode>mmm\-yy</c:formatCode>
                <c:ptCount val="69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</c:numCache>
            </c:numRef>
          </c:cat>
          <c:val>
            <c:numRef>
              <c:f>Sheet1!$E$2:$E$70</c:f>
              <c:numCache>
                <c:formatCode>0.0</c:formatCode>
                <c:ptCount val="69"/>
                <c:pt idx="0">
                  <c:v>81</c:v>
                </c:pt>
                <c:pt idx="1">
                  <c:v>82.9</c:v>
                </c:pt>
                <c:pt idx="2">
                  <c:v>80.400000000000006</c:v>
                </c:pt>
                <c:pt idx="3">
                  <c:v>82.7</c:v>
                </c:pt>
                <c:pt idx="4">
                  <c:v>87.1</c:v>
                </c:pt>
                <c:pt idx="5">
                  <c:v>86.8</c:v>
                </c:pt>
                <c:pt idx="6">
                  <c:v>89.6</c:v>
                </c:pt>
                <c:pt idx="7">
                  <c:v>91.2</c:v>
                </c:pt>
                <c:pt idx="8">
                  <c:v>90.9</c:v>
                </c:pt>
                <c:pt idx="9">
                  <c:v>90.3</c:v>
                </c:pt>
                <c:pt idx="10">
                  <c:v>91.9</c:v>
                </c:pt>
                <c:pt idx="11">
                  <c:v>90.6</c:v>
                </c:pt>
                <c:pt idx="12">
                  <c:v>92.6</c:v>
                </c:pt>
                <c:pt idx="13">
                  <c:v>94.9</c:v>
                </c:pt>
                <c:pt idx="14">
                  <c:v>96.8</c:v>
                </c:pt>
                <c:pt idx="15">
                  <c:v>97.9</c:v>
                </c:pt>
                <c:pt idx="16">
                  <c:v>97.8</c:v>
                </c:pt>
                <c:pt idx="17">
                  <c:v>99.2</c:v>
                </c:pt>
                <c:pt idx="18">
                  <c:v>108.1</c:v>
                </c:pt>
                <c:pt idx="19">
                  <c:v>104.8</c:v>
                </c:pt>
                <c:pt idx="20">
                  <c:v>103.6</c:v>
                </c:pt>
                <c:pt idx="21">
                  <c:v>102.4</c:v>
                </c:pt>
                <c:pt idx="22">
                  <c:v>101.6</c:v>
                </c:pt>
                <c:pt idx="23">
                  <c:v>100.3</c:v>
                </c:pt>
                <c:pt idx="24">
                  <c:v>100</c:v>
                </c:pt>
                <c:pt idx="25">
                  <c:v>98.9</c:v>
                </c:pt>
                <c:pt idx="26">
                  <c:v>103.6</c:v>
                </c:pt>
                <c:pt idx="27">
                  <c:v>123</c:v>
                </c:pt>
                <c:pt idx="28">
                  <c:v>151.5</c:v>
                </c:pt>
                <c:pt idx="29">
                  <c:v>152.6</c:v>
                </c:pt>
                <c:pt idx="30">
                  <c:v>146.80000000000001</c:v>
                </c:pt>
                <c:pt idx="31">
                  <c:v>141.69999999999999</c:v>
                </c:pt>
                <c:pt idx="32">
                  <c:v>139.1</c:v>
                </c:pt>
                <c:pt idx="33">
                  <c:v>147.30000000000001</c:v>
                </c:pt>
                <c:pt idx="34">
                  <c:v>148</c:v>
                </c:pt>
                <c:pt idx="35">
                  <c:v>147.6</c:v>
                </c:pt>
                <c:pt idx="36">
                  <c:v>146.9</c:v>
                </c:pt>
                <c:pt idx="37">
                  <c:v>146.30000000000001</c:v>
                </c:pt>
                <c:pt idx="38">
                  <c:v>144.5</c:v>
                </c:pt>
                <c:pt idx="39">
                  <c:v>144.6</c:v>
                </c:pt>
                <c:pt idx="40">
                  <c:v>137</c:v>
                </c:pt>
                <c:pt idx="41">
                  <c:v>135.69999999999999</c:v>
                </c:pt>
                <c:pt idx="42">
                  <c:v>130.4</c:v>
                </c:pt>
                <c:pt idx="43">
                  <c:v>129.4</c:v>
                </c:pt>
                <c:pt idx="44">
                  <c:v>130.4</c:v>
                </c:pt>
                <c:pt idx="45">
                  <c:v>126.7</c:v>
                </c:pt>
                <c:pt idx="46">
                  <c:v>128.69999999999999</c:v>
                </c:pt>
                <c:pt idx="47">
                  <c:v>139.19999999999999</c:v>
                </c:pt>
                <c:pt idx="48">
                  <c:v>135</c:v>
                </c:pt>
                <c:pt idx="49">
                  <c:v>127.8</c:v>
                </c:pt>
                <c:pt idx="50">
                  <c:v>115.3</c:v>
                </c:pt>
                <c:pt idx="51">
                  <c:v>122.5</c:v>
                </c:pt>
                <c:pt idx="52">
                  <c:v>120</c:v>
                </c:pt>
                <c:pt idx="53">
                  <c:v>115.7</c:v>
                </c:pt>
                <c:pt idx="54">
                  <c:v>117.2</c:v>
                </c:pt>
                <c:pt idx="55">
                  <c:v>115.3</c:v>
                </c:pt>
                <c:pt idx="56">
                  <c:v>112.8</c:v>
                </c:pt>
                <c:pt idx="57">
                  <c:v>113.1</c:v>
                </c:pt>
                <c:pt idx="58">
                  <c:v>109</c:v>
                </c:pt>
                <c:pt idx="59">
                  <c:v>107.7</c:v>
                </c:pt>
                <c:pt idx="60">
                  <c:v>111.9</c:v>
                </c:pt>
                <c:pt idx="61">
                  <c:v>112.5</c:v>
                </c:pt>
                <c:pt idx="62">
                  <c:v>111.3</c:v>
                </c:pt>
                <c:pt idx="63">
                  <c:v>112.5</c:v>
                </c:pt>
                <c:pt idx="64">
                  <c:v>115.3</c:v>
                </c:pt>
                <c:pt idx="65">
                  <c:v>115.8</c:v>
                </c:pt>
                <c:pt idx="66">
                  <c:v>117.6</c:v>
                </c:pt>
                <c:pt idx="67">
                  <c:v>116.5</c:v>
                </c:pt>
                <c:pt idx="68">
                  <c:v>114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D8-483B-8515-22851EE00C5B}"/>
            </c:ext>
          </c:extLst>
        </c:ser>
        <c:ser>
          <c:idx val="2"/>
          <c:order val="4"/>
          <c:tx>
            <c:strRef>
              <c:f>Sheet1!$F$1</c:f>
              <c:strCache>
                <c:ptCount val="1"/>
                <c:pt idx="0">
                  <c:v>Automotive fuel</c:v>
                </c:pt>
              </c:strCache>
            </c:strRef>
          </c:tx>
          <c:spPr>
            <a:ln w="38100">
              <a:solidFill>
                <a:srgbClr val="00A44A"/>
              </a:solidFill>
            </a:ln>
          </c:spPr>
          <c:marker>
            <c:symbol val="diamond"/>
            <c:size val="7"/>
            <c:spPr>
              <a:solidFill>
                <a:srgbClr val="CCFFCC"/>
              </a:solidFill>
              <a:ln w="12700">
                <a:solidFill>
                  <a:srgbClr val="006600"/>
                </a:solidFill>
              </a:ln>
            </c:spPr>
          </c:marker>
          <c:cat>
            <c:numRef>
              <c:f>Sheet1!$A$2:$A$70</c:f>
              <c:numCache>
                <c:formatCode>mmm\-yy</c:formatCode>
                <c:ptCount val="69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</c:numCache>
            </c:numRef>
          </c:cat>
          <c:val>
            <c:numRef>
              <c:f>Sheet1!$F$2:$F$70</c:f>
              <c:numCache>
                <c:formatCode>0.0</c:formatCode>
                <c:ptCount val="69"/>
                <c:pt idx="0">
                  <c:v>94</c:v>
                </c:pt>
                <c:pt idx="1">
                  <c:v>94.9</c:v>
                </c:pt>
                <c:pt idx="2">
                  <c:v>90.7</c:v>
                </c:pt>
                <c:pt idx="3">
                  <c:v>92.6</c:v>
                </c:pt>
                <c:pt idx="4">
                  <c:v>95.2</c:v>
                </c:pt>
                <c:pt idx="5">
                  <c:v>94.8</c:v>
                </c:pt>
                <c:pt idx="6">
                  <c:v>94.2</c:v>
                </c:pt>
                <c:pt idx="7">
                  <c:v>93.5</c:v>
                </c:pt>
                <c:pt idx="8">
                  <c:v>93.9</c:v>
                </c:pt>
                <c:pt idx="9">
                  <c:v>92.6</c:v>
                </c:pt>
                <c:pt idx="10">
                  <c:v>96.1</c:v>
                </c:pt>
                <c:pt idx="11">
                  <c:v>98.8</c:v>
                </c:pt>
                <c:pt idx="12">
                  <c:v>99</c:v>
                </c:pt>
                <c:pt idx="13">
                  <c:v>100.8</c:v>
                </c:pt>
                <c:pt idx="14">
                  <c:v>100.5</c:v>
                </c:pt>
                <c:pt idx="15">
                  <c:v>100.7</c:v>
                </c:pt>
                <c:pt idx="16">
                  <c:v>99</c:v>
                </c:pt>
                <c:pt idx="17">
                  <c:v>100.5</c:v>
                </c:pt>
                <c:pt idx="18">
                  <c:v>100.5</c:v>
                </c:pt>
                <c:pt idx="19">
                  <c:v>99.6</c:v>
                </c:pt>
                <c:pt idx="20">
                  <c:v>98.9</c:v>
                </c:pt>
                <c:pt idx="21">
                  <c:v>99.8</c:v>
                </c:pt>
                <c:pt idx="22">
                  <c:v>98.8</c:v>
                </c:pt>
                <c:pt idx="23">
                  <c:v>101.6</c:v>
                </c:pt>
                <c:pt idx="24">
                  <c:v>97</c:v>
                </c:pt>
                <c:pt idx="25">
                  <c:v>97.3</c:v>
                </c:pt>
                <c:pt idx="26">
                  <c:v>79.099999999999994</c:v>
                </c:pt>
                <c:pt idx="27">
                  <c:v>39.1</c:v>
                </c:pt>
                <c:pt idx="28">
                  <c:v>54.7</c:v>
                </c:pt>
                <c:pt idx="29">
                  <c:v>69</c:v>
                </c:pt>
                <c:pt idx="30">
                  <c:v>83</c:v>
                </c:pt>
                <c:pt idx="31">
                  <c:v>87.3</c:v>
                </c:pt>
                <c:pt idx="32">
                  <c:v>88.2</c:v>
                </c:pt>
                <c:pt idx="33">
                  <c:v>88.3</c:v>
                </c:pt>
                <c:pt idx="34">
                  <c:v>73.7</c:v>
                </c:pt>
                <c:pt idx="35">
                  <c:v>72.900000000000006</c:v>
                </c:pt>
                <c:pt idx="36">
                  <c:v>73.5</c:v>
                </c:pt>
                <c:pt idx="37">
                  <c:v>71.7</c:v>
                </c:pt>
                <c:pt idx="38">
                  <c:v>80.5</c:v>
                </c:pt>
                <c:pt idx="39">
                  <c:v>88</c:v>
                </c:pt>
                <c:pt idx="40">
                  <c:v>91.3</c:v>
                </c:pt>
                <c:pt idx="41">
                  <c:v>95.2</c:v>
                </c:pt>
                <c:pt idx="42">
                  <c:v>94.5</c:v>
                </c:pt>
                <c:pt idx="43">
                  <c:v>97.1</c:v>
                </c:pt>
                <c:pt idx="44">
                  <c:v>99.9</c:v>
                </c:pt>
                <c:pt idx="45">
                  <c:v>90.6</c:v>
                </c:pt>
                <c:pt idx="46">
                  <c:v>93.8</c:v>
                </c:pt>
                <c:pt idx="47">
                  <c:v>90</c:v>
                </c:pt>
                <c:pt idx="48">
                  <c:v>92.5</c:v>
                </c:pt>
                <c:pt idx="49">
                  <c:v>94.2</c:v>
                </c:pt>
                <c:pt idx="50">
                  <c:v>91.4</c:v>
                </c:pt>
                <c:pt idx="51">
                  <c:v>93</c:v>
                </c:pt>
                <c:pt idx="52">
                  <c:v>93.9</c:v>
                </c:pt>
                <c:pt idx="53">
                  <c:v>89.7</c:v>
                </c:pt>
                <c:pt idx="54">
                  <c:v>89.7</c:v>
                </c:pt>
                <c:pt idx="55">
                  <c:v>88.7</c:v>
                </c:pt>
                <c:pt idx="56">
                  <c:v>87.7</c:v>
                </c:pt>
                <c:pt idx="57">
                  <c:v>90.9</c:v>
                </c:pt>
                <c:pt idx="58">
                  <c:v>88.8</c:v>
                </c:pt>
                <c:pt idx="59">
                  <c:v>88.7</c:v>
                </c:pt>
                <c:pt idx="60">
                  <c:v>89.7</c:v>
                </c:pt>
                <c:pt idx="61">
                  <c:v>88.3</c:v>
                </c:pt>
                <c:pt idx="62">
                  <c:v>88</c:v>
                </c:pt>
                <c:pt idx="63">
                  <c:v>87.1</c:v>
                </c:pt>
                <c:pt idx="64">
                  <c:v>88.6</c:v>
                </c:pt>
                <c:pt idx="65">
                  <c:v>88</c:v>
                </c:pt>
                <c:pt idx="66">
                  <c:v>89</c:v>
                </c:pt>
                <c:pt idx="67">
                  <c:v>88.1</c:v>
                </c:pt>
                <c:pt idx="68">
                  <c:v>88.8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D8-483B-8515-22851EE00C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9414056"/>
        <c:axId val="1"/>
      </c:lineChart>
      <c:catAx>
        <c:axId val="24941405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"/>
        <c:auto val="0"/>
        <c:lblAlgn val="ctr"/>
        <c:lblOffset val="100"/>
        <c:tickLblSkip val="12"/>
        <c:tickMarkSkip val="3"/>
        <c:noMultiLvlLbl val="0"/>
      </c:catAx>
      <c:valAx>
        <c:axId val="1"/>
        <c:scaling>
          <c:orientation val="minMax"/>
          <c:max val="160"/>
          <c:min val="4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Index 2019=100</a:t>
                </a:r>
              </a:p>
            </c:rich>
          </c:tx>
          <c:layout>
            <c:manualLayout>
              <c:xMode val="edge"/>
              <c:yMode val="edge"/>
              <c:x val="5.60369509659968E-4"/>
              <c:y val="0.33553741199768405"/>
            </c:manualLayout>
          </c:layout>
          <c:overlay val="0"/>
          <c:spPr>
            <a:noFill/>
            <a:ln w="30062">
              <a:noFill/>
            </a:ln>
          </c:spPr>
        </c:title>
        <c:numFmt formatCode="0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9414056"/>
        <c:crosses val="autoZero"/>
        <c:crossBetween val="midCat"/>
        <c:majorUnit val="20"/>
        <c:minorUnit val="5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2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200" b="0" i="0" u="none" strike="noStrike" baseline="0">
                <a:solidFill>
                  <a:schemeClr val="accent2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200" b="0" i="0" u="none" strike="noStrike" baseline="0">
                <a:solidFill>
                  <a:srgbClr val="00A44A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407259099345524"/>
          <c:y val="4.6646179199161857E-2"/>
          <c:w val="0.27617527199645286"/>
          <c:h val="0.31089573482244975"/>
        </c:manualLayout>
      </c:layout>
      <c:overlay val="0"/>
      <c:spPr>
        <a:solidFill>
          <a:srgbClr val="FFFFDC"/>
        </a:solidFill>
        <a:ln w="19050">
          <a:solidFill>
            <a:schemeClr val="accent6">
              <a:lumMod val="50000"/>
            </a:schemeClr>
          </a:solidFill>
          <a:prstDash val="solid"/>
        </a:ln>
      </c:spPr>
      <c:txPr>
        <a:bodyPr/>
        <a:lstStyle/>
        <a:p>
          <a:pPr>
            <a:defRPr sz="2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3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0B5BA-6BBD-4CDC-AFFF-F6FB5C4AE032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1156C-2AEB-4E14-B187-BB6DEC3B85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6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0D9F9CA4-5102-4C13-8C03-1CC802692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64EB2-A98E-4FF8-B214-0A641B0C22A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10306" name="Rectangle 7">
            <a:extLst>
              <a:ext uri="{FF2B5EF4-FFF2-40B4-BE49-F238E27FC236}">
                <a16:creationId xmlns:a16="http://schemas.microsoft.com/office/drawing/2014/main" id="{10894999-A446-46C5-977F-E90298E085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58A8271-B990-4009-80A5-C8F62739956A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610307" name="Rectangle 7">
            <a:extLst>
              <a:ext uri="{FF2B5EF4-FFF2-40B4-BE49-F238E27FC236}">
                <a16:creationId xmlns:a16="http://schemas.microsoft.com/office/drawing/2014/main" id="{9966B045-0468-48C1-ADE6-E8AE0B8B4D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7AB641CF-FEAF-4EDB-BDFC-3460301FFF70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610308" name="Rectangle 2">
            <a:extLst>
              <a:ext uri="{FF2B5EF4-FFF2-40B4-BE49-F238E27FC236}">
                <a16:creationId xmlns:a16="http://schemas.microsoft.com/office/drawing/2014/main" id="{555029BE-25D8-43E4-B8F6-8492EF44A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610309" name="Rectangle 3">
            <a:extLst>
              <a:ext uri="{FF2B5EF4-FFF2-40B4-BE49-F238E27FC236}">
                <a16:creationId xmlns:a16="http://schemas.microsoft.com/office/drawing/2014/main" id="{8D0989C4-BAC8-4611-9718-6F849497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4417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0D9F9CA4-5102-4C13-8C03-1CC802692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64EB2-A98E-4FF8-B214-0A641B0C22AA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610306" name="Rectangle 7">
            <a:extLst>
              <a:ext uri="{FF2B5EF4-FFF2-40B4-BE49-F238E27FC236}">
                <a16:creationId xmlns:a16="http://schemas.microsoft.com/office/drawing/2014/main" id="{10894999-A446-46C5-977F-E90298E085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58A8271-B990-4009-80A5-C8F62739956A}" type="slidenum">
              <a:rPr lang="en-GB" altLang="en-US" sz="1200"/>
              <a:pPr algn="r"/>
              <a:t>2</a:t>
            </a:fld>
            <a:endParaRPr lang="en-GB" altLang="en-US" sz="1200"/>
          </a:p>
        </p:txBody>
      </p:sp>
      <p:sp>
        <p:nvSpPr>
          <p:cNvPr id="610307" name="Rectangle 7">
            <a:extLst>
              <a:ext uri="{FF2B5EF4-FFF2-40B4-BE49-F238E27FC236}">
                <a16:creationId xmlns:a16="http://schemas.microsoft.com/office/drawing/2014/main" id="{9966B045-0468-48C1-ADE6-E8AE0B8B4D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7AB641CF-FEAF-4EDB-BDFC-3460301FFF70}" type="slidenum">
              <a:rPr lang="en-GB" altLang="en-US" sz="1200"/>
              <a:pPr algn="r" eaLnBrk="1" hangingPunct="1"/>
              <a:t>2</a:t>
            </a:fld>
            <a:endParaRPr lang="en-GB" altLang="en-US" sz="1200"/>
          </a:p>
        </p:txBody>
      </p:sp>
      <p:sp>
        <p:nvSpPr>
          <p:cNvPr id="610308" name="Rectangle 2">
            <a:extLst>
              <a:ext uri="{FF2B5EF4-FFF2-40B4-BE49-F238E27FC236}">
                <a16:creationId xmlns:a16="http://schemas.microsoft.com/office/drawing/2014/main" id="{555029BE-25D8-43E4-B8F6-8492EF44A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610309" name="Rectangle 3">
            <a:extLst>
              <a:ext uri="{FF2B5EF4-FFF2-40B4-BE49-F238E27FC236}">
                <a16:creationId xmlns:a16="http://schemas.microsoft.com/office/drawing/2014/main" id="{8D0989C4-BAC8-4611-9718-6F849497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86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0D9F9CA4-5102-4C13-8C03-1CC802692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64EB2-A98E-4FF8-B214-0A641B0C22A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610306" name="Rectangle 7">
            <a:extLst>
              <a:ext uri="{FF2B5EF4-FFF2-40B4-BE49-F238E27FC236}">
                <a16:creationId xmlns:a16="http://schemas.microsoft.com/office/drawing/2014/main" id="{10894999-A446-46C5-977F-E90298E085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58A8271-B990-4009-80A5-C8F62739956A}" type="slidenum">
              <a:rPr lang="en-GB" altLang="en-US" sz="1200"/>
              <a:pPr algn="r"/>
              <a:t>3</a:t>
            </a:fld>
            <a:endParaRPr lang="en-GB" altLang="en-US" sz="1200"/>
          </a:p>
        </p:txBody>
      </p:sp>
      <p:sp>
        <p:nvSpPr>
          <p:cNvPr id="610307" name="Rectangle 7">
            <a:extLst>
              <a:ext uri="{FF2B5EF4-FFF2-40B4-BE49-F238E27FC236}">
                <a16:creationId xmlns:a16="http://schemas.microsoft.com/office/drawing/2014/main" id="{9966B045-0468-48C1-ADE6-E8AE0B8B4D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7AB641CF-FEAF-4EDB-BDFC-3460301FFF70}" type="slidenum">
              <a:rPr lang="en-GB" altLang="en-US" sz="1200"/>
              <a:pPr algn="r" eaLnBrk="1" hangingPunct="1"/>
              <a:t>3</a:t>
            </a:fld>
            <a:endParaRPr lang="en-GB" altLang="en-US" sz="1200"/>
          </a:p>
        </p:txBody>
      </p:sp>
      <p:sp>
        <p:nvSpPr>
          <p:cNvPr id="610308" name="Rectangle 2">
            <a:extLst>
              <a:ext uri="{FF2B5EF4-FFF2-40B4-BE49-F238E27FC236}">
                <a16:creationId xmlns:a16="http://schemas.microsoft.com/office/drawing/2014/main" id="{555029BE-25D8-43E4-B8F6-8492EF44A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610309" name="Rectangle 3">
            <a:extLst>
              <a:ext uri="{FF2B5EF4-FFF2-40B4-BE49-F238E27FC236}">
                <a16:creationId xmlns:a16="http://schemas.microsoft.com/office/drawing/2014/main" id="{8D0989C4-BAC8-4611-9718-6F849497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7490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34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7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94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52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39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1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4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15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49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7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11803-252C-4950-8557-F7E0A5259ADE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6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businessindustryandtrade/retailindustry/timeseries/j5ek/drsi" TargetMode="External"/><Relationship Id="rId4" Type="http://schemas.openxmlformats.org/officeDocument/2006/relationships/hyperlink" Target="https://www.ons.gov.uk/businessindustryandtrade/retailindustry/timeseries/j5c4/drs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businessindustryandtrade/retailindustry/timeseries/j5ek/drsi" TargetMode="External"/><Relationship Id="rId4" Type="http://schemas.openxmlformats.org/officeDocument/2006/relationships/hyperlink" Target="https://www.ons.gov.uk/businessindustryandtrade/retailindustry/timeseries/j5c4/drsi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hyperlink" Target="https://www.ons.gov.uk/businessindustryandtrade/retailindustry/timeseries/jo5a/drsi/previous/v95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ons.gov.uk/businessindustryandtrade/retailindustry/timeseries/j5dz/drsi" TargetMode="External"/><Relationship Id="rId5" Type="http://schemas.openxmlformats.org/officeDocument/2006/relationships/hyperlink" Target="https://www.ons.gov.uk/businessindustryandtrade/retailindustry/timeseries/eapv/drsi" TargetMode="External"/><Relationship Id="rId4" Type="http://schemas.openxmlformats.org/officeDocument/2006/relationships/hyperlink" Target="https://www.ons.gov.uk/businessindustryandtrade/retailindustry/timeseries/eapt/drs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CEA8F8D-D47C-4267-A387-02059C8BA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8781885"/>
              </p:ext>
            </p:extLst>
          </p:nvPr>
        </p:nvGraphicFramePr>
        <p:xfrm>
          <a:off x="0" y="1"/>
          <a:ext cx="9906000" cy="5957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788FB9-D237-8D9B-FBF5-A339A2A51619}"/>
              </a:ext>
            </a:extLst>
          </p:cNvPr>
          <p:cNvSpPr txBox="1"/>
          <p:nvPr/>
        </p:nvSpPr>
        <p:spPr>
          <a:xfrm>
            <a:off x="1153740" y="5982781"/>
            <a:ext cx="8472627" cy="326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en-GB" sz="15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GB" sz="15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Based on Time Series Data, series </a:t>
            </a:r>
            <a:r>
              <a:rPr lang="en-GB" sz="1500" u="sng" kern="1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J5C4</a:t>
            </a:r>
            <a:r>
              <a:rPr lang="en-GB" sz="15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</a:rPr>
              <a:t>and </a:t>
            </a:r>
            <a:r>
              <a:rPr lang="en-GB" sz="1500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J5EK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</a:rPr>
              <a:t>, (ONS, September 2023)</a:t>
            </a:r>
            <a:endParaRPr lang="en-GB" sz="15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BF32B-99F3-230D-4E86-864C6968B5DB}"/>
              </a:ext>
            </a:extLst>
          </p:cNvPr>
          <p:cNvSpPr txBox="1"/>
          <p:nvPr/>
        </p:nvSpPr>
        <p:spPr>
          <a:xfrm>
            <a:off x="0" y="6334780"/>
            <a:ext cx="990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  <a:t>1. Retail sales</a:t>
            </a:r>
          </a:p>
        </p:txBody>
      </p:sp>
    </p:spTree>
    <p:extLst>
      <p:ext uri="{BB962C8B-B14F-4D97-AF65-F5344CB8AC3E}">
        <p14:creationId xmlns:p14="http://schemas.microsoft.com/office/powerpoint/2010/main" val="541510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CEA8F8D-D47C-4267-A387-02059C8BA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051367"/>
              </p:ext>
            </p:extLst>
          </p:nvPr>
        </p:nvGraphicFramePr>
        <p:xfrm>
          <a:off x="0" y="1"/>
          <a:ext cx="9906000" cy="6035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788FB9-D237-8D9B-FBF5-A339A2A51619}"/>
              </a:ext>
            </a:extLst>
          </p:cNvPr>
          <p:cNvSpPr txBox="1"/>
          <p:nvPr/>
        </p:nvSpPr>
        <p:spPr>
          <a:xfrm>
            <a:off x="1147195" y="6083925"/>
            <a:ext cx="7819125" cy="326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en-GB" sz="15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GB" sz="15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Based on Time Series Data, series </a:t>
            </a:r>
            <a:r>
              <a:rPr lang="en-GB" sz="1500" u="sng" kern="1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J5C4</a:t>
            </a:r>
            <a:r>
              <a:rPr lang="en-GB" sz="15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</a:rPr>
              <a:t>and </a:t>
            </a:r>
            <a:r>
              <a:rPr lang="en-GB" sz="1500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J5EK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</a:rPr>
              <a:t> (ONS, September 2023)</a:t>
            </a:r>
            <a:endParaRPr lang="en-GB" sz="15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BF32B-99F3-230D-4E86-864C6968B5DB}"/>
              </a:ext>
            </a:extLst>
          </p:cNvPr>
          <p:cNvSpPr txBox="1"/>
          <p:nvPr/>
        </p:nvSpPr>
        <p:spPr>
          <a:xfrm>
            <a:off x="0" y="6350168"/>
            <a:ext cx="9906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  <a:t>2. Volume and value divergence</a:t>
            </a:r>
          </a:p>
        </p:txBody>
      </p:sp>
    </p:spTree>
    <p:extLst>
      <p:ext uri="{BB962C8B-B14F-4D97-AF65-F5344CB8AC3E}">
        <p14:creationId xmlns:p14="http://schemas.microsoft.com/office/powerpoint/2010/main" val="363169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CEA8F8D-D47C-4267-A387-02059C8BA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943074"/>
              </p:ext>
            </p:extLst>
          </p:nvPr>
        </p:nvGraphicFramePr>
        <p:xfrm>
          <a:off x="0" y="0"/>
          <a:ext cx="9906000" cy="6077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788FB9-D237-8D9B-FBF5-A339A2A51619}"/>
              </a:ext>
            </a:extLst>
          </p:cNvPr>
          <p:cNvSpPr txBox="1"/>
          <p:nvPr/>
        </p:nvSpPr>
        <p:spPr>
          <a:xfrm>
            <a:off x="1147195" y="6023285"/>
            <a:ext cx="8466588" cy="326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en-GB" sz="15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GB" sz="15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Based on Time Series Data, series </a:t>
            </a:r>
            <a:r>
              <a:rPr lang="en-GB" sz="1500" u="sng" kern="1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EAPT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  <a:hlinkClick r:id="rId5"/>
              </a:rPr>
              <a:t>EAPV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  <a:hlinkClick r:id="rId6"/>
              </a:rPr>
              <a:t>J5DZ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GB" sz="1500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7"/>
              </a:rPr>
              <a:t>JO58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</a:rPr>
              <a:t> (ONS, September 2023)</a:t>
            </a:r>
            <a:endParaRPr lang="en-GB" sz="15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BF32B-99F3-230D-4E86-864C6968B5DB}"/>
              </a:ext>
            </a:extLst>
          </p:cNvPr>
          <p:cNvSpPr txBox="1"/>
          <p:nvPr/>
        </p:nvSpPr>
        <p:spPr>
          <a:xfrm>
            <a:off x="0" y="6350169"/>
            <a:ext cx="9906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  <a:t>3. Categories of retail sales</a:t>
            </a:r>
          </a:p>
        </p:txBody>
      </p:sp>
    </p:spTree>
    <p:extLst>
      <p:ext uri="{BB962C8B-B14F-4D97-AF65-F5344CB8AC3E}">
        <p14:creationId xmlns:p14="http://schemas.microsoft.com/office/powerpoint/2010/main" val="1536510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95</TotalTime>
  <Words>90</Words>
  <Application>Microsoft Office PowerPoint</Application>
  <PresentationFormat>A4 Paper (210x297 mm)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15</cp:revision>
  <dcterms:created xsi:type="dcterms:W3CDTF">2023-07-17T07:51:15Z</dcterms:created>
  <dcterms:modified xsi:type="dcterms:W3CDTF">2023-10-21T13:17:50Z</dcterms:modified>
</cp:coreProperties>
</file>