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518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CCFFCC"/>
    <a:srgbClr val="B1510F"/>
    <a:srgbClr val="00A44A"/>
    <a:srgbClr val="009242"/>
    <a:srgbClr val="0000FF"/>
    <a:srgbClr val="0000CC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4660"/>
  </p:normalViewPr>
  <p:slideViewPr>
    <p:cSldViewPr snapToGrid="0">
      <p:cViewPr varScale="1">
        <p:scale>
          <a:sx n="91" d="100"/>
          <a:sy n="91" d="100"/>
        </p:scale>
        <p:origin x="125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352877044215627"/>
          <c:y val="3.1736746295617936E-2"/>
          <c:w val="0.84740702604482132"/>
          <c:h val="0.87034479566759093"/>
        </c:manualLayout>
      </c:layout>
      <c:lineChart>
        <c:grouping val="standar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Zero</c:v>
                </c:pt>
              </c:strCache>
            </c:strRef>
          </c:tx>
          <c:spPr>
            <a:ln w="15031">
              <a:solidFill>
                <a:srgbClr val="808080"/>
              </a:solidFill>
              <a:prstDash val="solid"/>
            </a:ln>
          </c:spPr>
          <c:marker>
            <c:symbol val="none"/>
          </c:marker>
          <c:cat>
            <c:numRef>
              <c:f>Sheet1!$A$2:$A$342</c:f>
              <c:numCache>
                <c:formatCode>mmm\-yy</c:formatCode>
                <c:ptCount val="341"/>
                <c:pt idx="0">
                  <c:v>35065</c:v>
                </c:pt>
                <c:pt idx="1">
                  <c:v>35096</c:v>
                </c:pt>
                <c:pt idx="2">
                  <c:v>35125</c:v>
                </c:pt>
                <c:pt idx="3">
                  <c:v>35156</c:v>
                </c:pt>
                <c:pt idx="4">
                  <c:v>35186</c:v>
                </c:pt>
                <c:pt idx="5">
                  <c:v>35217</c:v>
                </c:pt>
                <c:pt idx="6">
                  <c:v>35247</c:v>
                </c:pt>
                <c:pt idx="7">
                  <c:v>35278</c:v>
                </c:pt>
                <c:pt idx="8">
                  <c:v>35309</c:v>
                </c:pt>
                <c:pt idx="9">
                  <c:v>35339</c:v>
                </c:pt>
                <c:pt idx="10">
                  <c:v>35370</c:v>
                </c:pt>
                <c:pt idx="11">
                  <c:v>35400</c:v>
                </c:pt>
                <c:pt idx="12">
                  <c:v>35431</c:v>
                </c:pt>
                <c:pt idx="13">
                  <c:v>35462</c:v>
                </c:pt>
                <c:pt idx="14">
                  <c:v>35490</c:v>
                </c:pt>
                <c:pt idx="15">
                  <c:v>35521</c:v>
                </c:pt>
                <c:pt idx="16">
                  <c:v>35551</c:v>
                </c:pt>
                <c:pt idx="17">
                  <c:v>35582</c:v>
                </c:pt>
                <c:pt idx="18">
                  <c:v>35612</c:v>
                </c:pt>
                <c:pt idx="19">
                  <c:v>35643</c:v>
                </c:pt>
                <c:pt idx="20">
                  <c:v>35674</c:v>
                </c:pt>
                <c:pt idx="21">
                  <c:v>35704</c:v>
                </c:pt>
                <c:pt idx="22">
                  <c:v>35735</c:v>
                </c:pt>
                <c:pt idx="23">
                  <c:v>35765</c:v>
                </c:pt>
                <c:pt idx="24">
                  <c:v>35796</c:v>
                </c:pt>
                <c:pt idx="25">
                  <c:v>35827</c:v>
                </c:pt>
                <c:pt idx="26">
                  <c:v>35855</c:v>
                </c:pt>
                <c:pt idx="27">
                  <c:v>35886</c:v>
                </c:pt>
                <c:pt idx="28">
                  <c:v>35916</c:v>
                </c:pt>
                <c:pt idx="29">
                  <c:v>35947</c:v>
                </c:pt>
                <c:pt idx="30">
                  <c:v>35977</c:v>
                </c:pt>
                <c:pt idx="31">
                  <c:v>36008</c:v>
                </c:pt>
                <c:pt idx="32">
                  <c:v>36039</c:v>
                </c:pt>
                <c:pt idx="33">
                  <c:v>36069</c:v>
                </c:pt>
                <c:pt idx="34">
                  <c:v>36100</c:v>
                </c:pt>
                <c:pt idx="35">
                  <c:v>36130</c:v>
                </c:pt>
                <c:pt idx="36">
                  <c:v>36161</c:v>
                </c:pt>
                <c:pt idx="37">
                  <c:v>36192</c:v>
                </c:pt>
                <c:pt idx="38">
                  <c:v>36220</c:v>
                </c:pt>
                <c:pt idx="39">
                  <c:v>36251</c:v>
                </c:pt>
                <c:pt idx="40">
                  <c:v>36281</c:v>
                </c:pt>
                <c:pt idx="41">
                  <c:v>36312</c:v>
                </c:pt>
                <c:pt idx="42">
                  <c:v>36342</c:v>
                </c:pt>
                <c:pt idx="43">
                  <c:v>36373</c:v>
                </c:pt>
                <c:pt idx="44">
                  <c:v>36404</c:v>
                </c:pt>
                <c:pt idx="45">
                  <c:v>36434</c:v>
                </c:pt>
                <c:pt idx="46">
                  <c:v>36465</c:v>
                </c:pt>
                <c:pt idx="47">
                  <c:v>36495</c:v>
                </c:pt>
                <c:pt idx="48">
                  <c:v>36526</c:v>
                </c:pt>
                <c:pt idx="49">
                  <c:v>36557</c:v>
                </c:pt>
                <c:pt idx="50">
                  <c:v>36586</c:v>
                </c:pt>
                <c:pt idx="51">
                  <c:v>36617</c:v>
                </c:pt>
                <c:pt idx="52">
                  <c:v>36647</c:v>
                </c:pt>
                <c:pt idx="53">
                  <c:v>36678</c:v>
                </c:pt>
                <c:pt idx="54">
                  <c:v>36708</c:v>
                </c:pt>
                <c:pt idx="55">
                  <c:v>36739</c:v>
                </c:pt>
                <c:pt idx="56">
                  <c:v>36770</c:v>
                </c:pt>
                <c:pt idx="57">
                  <c:v>36800</c:v>
                </c:pt>
                <c:pt idx="58">
                  <c:v>36831</c:v>
                </c:pt>
                <c:pt idx="59">
                  <c:v>36861</c:v>
                </c:pt>
                <c:pt idx="60">
                  <c:v>36892</c:v>
                </c:pt>
                <c:pt idx="61">
                  <c:v>36923</c:v>
                </c:pt>
                <c:pt idx="62">
                  <c:v>36951</c:v>
                </c:pt>
                <c:pt idx="63">
                  <c:v>36982</c:v>
                </c:pt>
                <c:pt idx="64">
                  <c:v>37012</c:v>
                </c:pt>
                <c:pt idx="65">
                  <c:v>37043</c:v>
                </c:pt>
                <c:pt idx="66">
                  <c:v>37073</c:v>
                </c:pt>
                <c:pt idx="67">
                  <c:v>37104</c:v>
                </c:pt>
                <c:pt idx="68">
                  <c:v>37135</c:v>
                </c:pt>
                <c:pt idx="69">
                  <c:v>37165</c:v>
                </c:pt>
                <c:pt idx="70">
                  <c:v>37196</c:v>
                </c:pt>
                <c:pt idx="71">
                  <c:v>37226</c:v>
                </c:pt>
                <c:pt idx="72">
                  <c:v>37257</c:v>
                </c:pt>
                <c:pt idx="73">
                  <c:v>37288</c:v>
                </c:pt>
                <c:pt idx="74">
                  <c:v>37316</c:v>
                </c:pt>
                <c:pt idx="75">
                  <c:v>37347</c:v>
                </c:pt>
                <c:pt idx="76">
                  <c:v>37377</c:v>
                </c:pt>
                <c:pt idx="77">
                  <c:v>37408</c:v>
                </c:pt>
                <c:pt idx="78">
                  <c:v>37438</c:v>
                </c:pt>
                <c:pt idx="79">
                  <c:v>37469</c:v>
                </c:pt>
                <c:pt idx="80">
                  <c:v>37500</c:v>
                </c:pt>
                <c:pt idx="81">
                  <c:v>37530</c:v>
                </c:pt>
                <c:pt idx="82">
                  <c:v>37561</c:v>
                </c:pt>
                <c:pt idx="83">
                  <c:v>37591</c:v>
                </c:pt>
                <c:pt idx="84">
                  <c:v>37622</c:v>
                </c:pt>
                <c:pt idx="85">
                  <c:v>37653</c:v>
                </c:pt>
                <c:pt idx="86">
                  <c:v>37681</c:v>
                </c:pt>
                <c:pt idx="87">
                  <c:v>37712</c:v>
                </c:pt>
                <c:pt idx="88">
                  <c:v>37742</c:v>
                </c:pt>
                <c:pt idx="89">
                  <c:v>37773</c:v>
                </c:pt>
                <c:pt idx="90">
                  <c:v>37803</c:v>
                </c:pt>
                <c:pt idx="91">
                  <c:v>37834</c:v>
                </c:pt>
                <c:pt idx="92">
                  <c:v>37865</c:v>
                </c:pt>
                <c:pt idx="93">
                  <c:v>37895</c:v>
                </c:pt>
                <c:pt idx="94">
                  <c:v>37926</c:v>
                </c:pt>
                <c:pt idx="95">
                  <c:v>37956</c:v>
                </c:pt>
                <c:pt idx="96">
                  <c:v>37987</c:v>
                </c:pt>
                <c:pt idx="97">
                  <c:v>38018</c:v>
                </c:pt>
                <c:pt idx="98">
                  <c:v>38047</c:v>
                </c:pt>
                <c:pt idx="99">
                  <c:v>38078</c:v>
                </c:pt>
                <c:pt idx="100">
                  <c:v>38108</c:v>
                </c:pt>
                <c:pt idx="101">
                  <c:v>38139</c:v>
                </c:pt>
                <c:pt idx="102">
                  <c:v>38169</c:v>
                </c:pt>
                <c:pt idx="103">
                  <c:v>38200</c:v>
                </c:pt>
                <c:pt idx="104">
                  <c:v>38231</c:v>
                </c:pt>
                <c:pt idx="105">
                  <c:v>38261</c:v>
                </c:pt>
                <c:pt idx="106">
                  <c:v>38292</c:v>
                </c:pt>
                <c:pt idx="107">
                  <c:v>38322</c:v>
                </c:pt>
                <c:pt idx="108">
                  <c:v>38353</c:v>
                </c:pt>
                <c:pt idx="109">
                  <c:v>38384</c:v>
                </c:pt>
                <c:pt idx="110">
                  <c:v>38412</c:v>
                </c:pt>
                <c:pt idx="111">
                  <c:v>38443</c:v>
                </c:pt>
                <c:pt idx="112">
                  <c:v>38473</c:v>
                </c:pt>
                <c:pt idx="113">
                  <c:v>38504</c:v>
                </c:pt>
                <c:pt idx="114">
                  <c:v>38534</c:v>
                </c:pt>
                <c:pt idx="115">
                  <c:v>38565</c:v>
                </c:pt>
                <c:pt idx="116">
                  <c:v>38596</c:v>
                </c:pt>
                <c:pt idx="117">
                  <c:v>38626</c:v>
                </c:pt>
                <c:pt idx="118">
                  <c:v>38657</c:v>
                </c:pt>
                <c:pt idx="119">
                  <c:v>38687</c:v>
                </c:pt>
                <c:pt idx="120">
                  <c:v>38718</c:v>
                </c:pt>
                <c:pt idx="121">
                  <c:v>38749</c:v>
                </c:pt>
                <c:pt idx="122">
                  <c:v>38777</c:v>
                </c:pt>
                <c:pt idx="123">
                  <c:v>38808</c:v>
                </c:pt>
                <c:pt idx="124">
                  <c:v>38838</c:v>
                </c:pt>
                <c:pt idx="125">
                  <c:v>38869</c:v>
                </c:pt>
                <c:pt idx="126">
                  <c:v>38899</c:v>
                </c:pt>
                <c:pt idx="127">
                  <c:v>38930</c:v>
                </c:pt>
                <c:pt idx="128">
                  <c:v>38961</c:v>
                </c:pt>
                <c:pt idx="129">
                  <c:v>38991</c:v>
                </c:pt>
                <c:pt idx="130">
                  <c:v>39022</c:v>
                </c:pt>
                <c:pt idx="131">
                  <c:v>39052</c:v>
                </c:pt>
                <c:pt idx="132">
                  <c:v>39083</c:v>
                </c:pt>
                <c:pt idx="133">
                  <c:v>39114</c:v>
                </c:pt>
                <c:pt idx="134">
                  <c:v>39142</c:v>
                </c:pt>
                <c:pt idx="135">
                  <c:v>39173</c:v>
                </c:pt>
                <c:pt idx="136">
                  <c:v>39203</c:v>
                </c:pt>
                <c:pt idx="137">
                  <c:v>39234</c:v>
                </c:pt>
                <c:pt idx="138">
                  <c:v>39264</c:v>
                </c:pt>
                <c:pt idx="139">
                  <c:v>39295</c:v>
                </c:pt>
                <c:pt idx="140">
                  <c:v>39326</c:v>
                </c:pt>
                <c:pt idx="141">
                  <c:v>39356</c:v>
                </c:pt>
                <c:pt idx="142">
                  <c:v>39387</c:v>
                </c:pt>
                <c:pt idx="143">
                  <c:v>39417</c:v>
                </c:pt>
                <c:pt idx="144">
                  <c:v>39448</c:v>
                </c:pt>
                <c:pt idx="145">
                  <c:v>39479</c:v>
                </c:pt>
                <c:pt idx="146">
                  <c:v>39508</c:v>
                </c:pt>
                <c:pt idx="147">
                  <c:v>39539</c:v>
                </c:pt>
                <c:pt idx="148">
                  <c:v>39569</c:v>
                </c:pt>
                <c:pt idx="149">
                  <c:v>39600</c:v>
                </c:pt>
                <c:pt idx="150">
                  <c:v>39630</c:v>
                </c:pt>
                <c:pt idx="151">
                  <c:v>39661</c:v>
                </c:pt>
                <c:pt idx="152">
                  <c:v>39692</c:v>
                </c:pt>
                <c:pt idx="153">
                  <c:v>39722</c:v>
                </c:pt>
                <c:pt idx="154">
                  <c:v>39753</c:v>
                </c:pt>
                <c:pt idx="155">
                  <c:v>39783</c:v>
                </c:pt>
                <c:pt idx="156">
                  <c:v>39814</c:v>
                </c:pt>
                <c:pt idx="157">
                  <c:v>39845</c:v>
                </c:pt>
                <c:pt idx="158">
                  <c:v>39873</c:v>
                </c:pt>
                <c:pt idx="159">
                  <c:v>39904</c:v>
                </c:pt>
                <c:pt idx="160">
                  <c:v>39934</c:v>
                </c:pt>
                <c:pt idx="161">
                  <c:v>39965</c:v>
                </c:pt>
                <c:pt idx="162">
                  <c:v>39995</c:v>
                </c:pt>
                <c:pt idx="163">
                  <c:v>40026</c:v>
                </c:pt>
                <c:pt idx="164">
                  <c:v>40057</c:v>
                </c:pt>
                <c:pt idx="165">
                  <c:v>40087</c:v>
                </c:pt>
                <c:pt idx="166">
                  <c:v>40118</c:v>
                </c:pt>
                <c:pt idx="167">
                  <c:v>40148</c:v>
                </c:pt>
                <c:pt idx="168">
                  <c:v>40179</c:v>
                </c:pt>
                <c:pt idx="169">
                  <c:v>40210</c:v>
                </c:pt>
                <c:pt idx="170">
                  <c:v>40238</c:v>
                </c:pt>
                <c:pt idx="171">
                  <c:v>40269</c:v>
                </c:pt>
                <c:pt idx="172">
                  <c:v>40299</c:v>
                </c:pt>
                <c:pt idx="173">
                  <c:v>40330</c:v>
                </c:pt>
                <c:pt idx="174">
                  <c:v>40360</c:v>
                </c:pt>
                <c:pt idx="175">
                  <c:v>40391</c:v>
                </c:pt>
                <c:pt idx="176">
                  <c:v>40422</c:v>
                </c:pt>
                <c:pt idx="177">
                  <c:v>40452</c:v>
                </c:pt>
                <c:pt idx="178">
                  <c:v>40483</c:v>
                </c:pt>
                <c:pt idx="179">
                  <c:v>40513</c:v>
                </c:pt>
                <c:pt idx="180">
                  <c:v>40544</c:v>
                </c:pt>
                <c:pt idx="181">
                  <c:v>40575</c:v>
                </c:pt>
                <c:pt idx="182">
                  <c:v>40603</c:v>
                </c:pt>
                <c:pt idx="183">
                  <c:v>40634</c:v>
                </c:pt>
                <c:pt idx="184">
                  <c:v>40664</c:v>
                </c:pt>
                <c:pt idx="185">
                  <c:v>40695</c:v>
                </c:pt>
                <c:pt idx="186">
                  <c:v>40725</c:v>
                </c:pt>
                <c:pt idx="187">
                  <c:v>40756</c:v>
                </c:pt>
                <c:pt idx="188">
                  <c:v>40787</c:v>
                </c:pt>
                <c:pt idx="189">
                  <c:v>40817</c:v>
                </c:pt>
                <c:pt idx="190">
                  <c:v>40848</c:v>
                </c:pt>
                <c:pt idx="191">
                  <c:v>40878</c:v>
                </c:pt>
                <c:pt idx="192">
                  <c:v>40909</c:v>
                </c:pt>
                <c:pt idx="193">
                  <c:v>40940</c:v>
                </c:pt>
                <c:pt idx="194">
                  <c:v>40969</c:v>
                </c:pt>
                <c:pt idx="195">
                  <c:v>41000</c:v>
                </c:pt>
                <c:pt idx="196">
                  <c:v>41030</c:v>
                </c:pt>
                <c:pt idx="197">
                  <c:v>41061</c:v>
                </c:pt>
                <c:pt idx="198">
                  <c:v>41091</c:v>
                </c:pt>
                <c:pt idx="199">
                  <c:v>41122</c:v>
                </c:pt>
                <c:pt idx="200">
                  <c:v>41153</c:v>
                </c:pt>
                <c:pt idx="201">
                  <c:v>41183</c:v>
                </c:pt>
                <c:pt idx="202">
                  <c:v>41214</c:v>
                </c:pt>
                <c:pt idx="203">
                  <c:v>41244</c:v>
                </c:pt>
                <c:pt idx="204">
                  <c:v>41275</c:v>
                </c:pt>
                <c:pt idx="205">
                  <c:v>41306</c:v>
                </c:pt>
                <c:pt idx="206">
                  <c:v>41334</c:v>
                </c:pt>
                <c:pt idx="207">
                  <c:v>41365</c:v>
                </c:pt>
                <c:pt idx="208">
                  <c:v>41395</c:v>
                </c:pt>
                <c:pt idx="209">
                  <c:v>41426</c:v>
                </c:pt>
                <c:pt idx="210">
                  <c:v>41456</c:v>
                </c:pt>
                <c:pt idx="211">
                  <c:v>41487</c:v>
                </c:pt>
                <c:pt idx="212">
                  <c:v>41518</c:v>
                </c:pt>
                <c:pt idx="213">
                  <c:v>41548</c:v>
                </c:pt>
                <c:pt idx="214">
                  <c:v>41579</c:v>
                </c:pt>
                <c:pt idx="215">
                  <c:v>41609</c:v>
                </c:pt>
                <c:pt idx="216">
                  <c:v>41640</c:v>
                </c:pt>
                <c:pt idx="217">
                  <c:v>41671</c:v>
                </c:pt>
                <c:pt idx="218">
                  <c:v>41699</c:v>
                </c:pt>
                <c:pt idx="219">
                  <c:v>41730</c:v>
                </c:pt>
                <c:pt idx="220">
                  <c:v>41760</c:v>
                </c:pt>
                <c:pt idx="221">
                  <c:v>41791</c:v>
                </c:pt>
                <c:pt idx="222">
                  <c:v>41821</c:v>
                </c:pt>
                <c:pt idx="223">
                  <c:v>41852</c:v>
                </c:pt>
                <c:pt idx="224">
                  <c:v>41883</c:v>
                </c:pt>
                <c:pt idx="225">
                  <c:v>41913</c:v>
                </c:pt>
                <c:pt idx="226">
                  <c:v>41944</c:v>
                </c:pt>
                <c:pt idx="227">
                  <c:v>41974</c:v>
                </c:pt>
                <c:pt idx="228">
                  <c:v>42005</c:v>
                </c:pt>
                <c:pt idx="229">
                  <c:v>42036</c:v>
                </c:pt>
                <c:pt idx="230">
                  <c:v>42064</c:v>
                </c:pt>
                <c:pt idx="231">
                  <c:v>42095</c:v>
                </c:pt>
                <c:pt idx="232">
                  <c:v>42125</c:v>
                </c:pt>
                <c:pt idx="233">
                  <c:v>42156</c:v>
                </c:pt>
                <c:pt idx="234">
                  <c:v>42186</c:v>
                </c:pt>
                <c:pt idx="235">
                  <c:v>42217</c:v>
                </c:pt>
                <c:pt idx="236">
                  <c:v>42248</c:v>
                </c:pt>
                <c:pt idx="237">
                  <c:v>42278</c:v>
                </c:pt>
                <c:pt idx="238">
                  <c:v>42309</c:v>
                </c:pt>
                <c:pt idx="239">
                  <c:v>42339</c:v>
                </c:pt>
                <c:pt idx="240">
                  <c:v>42370</c:v>
                </c:pt>
                <c:pt idx="241">
                  <c:v>42401</c:v>
                </c:pt>
                <c:pt idx="242">
                  <c:v>42430</c:v>
                </c:pt>
                <c:pt idx="243">
                  <c:v>42461</c:v>
                </c:pt>
                <c:pt idx="244">
                  <c:v>42491</c:v>
                </c:pt>
                <c:pt idx="245">
                  <c:v>42522</c:v>
                </c:pt>
                <c:pt idx="246">
                  <c:v>42552</c:v>
                </c:pt>
                <c:pt idx="247">
                  <c:v>42583</c:v>
                </c:pt>
                <c:pt idx="248">
                  <c:v>42614</c:v>
                </c:pt>
                <c:pt idx="249">
                  <c:v>42644</c:v>
                </c:pt>
                <c:pt idx="250">
                  <c:v>42675</c:v>
                </c:pt>
                <c:pt idx="251">
                  <c:v>42705</c:v>
                </c:pt>
                <c:pt idx="252">
                  <c:v>42736</c:v>
                </c:pt>
                <c:pt idx="253">
                  <c:v>42767</c:v>
                </c:pt>
                <c:pt idx="254">
                  <c:v>42795</c:v>
                </c:pt>
                <c:pt idx="255">
                  <c:v>42826</c:v>
                </c:pt>
                <c:pt idx="256">
                  <c:v>42856</c:v>
                </c:pt>
                <c:pt idx="257">
                  <c:v>42887</c:v>
                </c:pt>
                <c:pt idx="258">
                  <c:v>42917</c:v>
                </c:pt>
                <c:pt idx="259">
                  <c:v>42948</c:v>
                </c:pt>
                <c:pt idx="260">
                  <c:v>42979</c:v>
                </c:pt>
                <c:pt idx="261">
                  <c:v>43009</c:v>
                </c:pt>
                <c:pt idx="262">
                  <c:v>43040</c:v>
                </c:pt>
                <c:pt idx="263">
                  <c:v>43070</c:v>
                </c:pt>
                <c:pt idx="264">
                  <c:v>43101</c:v>
                </c:pt>
                <c:pt idx="265">
                  <c:v>43132</c:v>
                </c:pt>
                <c:pt idx="266">
                  <c:v>43160</c:v>
                </c:pt>
                <c:pt idx="267">
                  <c:v>43191</c:v>
                </c:pt>
                <c:pt idx="268">
                  <c:v>43221</c:v>
                </c:pt>
                <c:pt idx="269">
                  <c:v>43252</c:v>
                </c:pt>
                <c:pt idx="270">
                  <c:v>43282</c:v>
                </c:pt>
                <c:pt idx="271">
                  <c:v>43313</c:v>
                </c:pt>
                <c:pt idx="272">
                  <c:v>43344</c:v>
                </c:pt>
                <c:pt idx="273">
                  <c:v>43374</c:v>
                </c:pt>
                <c:pt idx="274">
                  <c:v>43405</c:v>
                </c:pt>
                <c:pt idx="275">
                  <c:v>43435</c:v>
                </c:pt>
                <c:pt idx="276">
                  <c:v>43466</c:v>
                </c:pt>
                <c:pt idx="277">
                  <c:v>43497</c:v>
                </c:pt>
                <c:pt idx="278">
                  <c:v>43525</c:v>
                </c:pt>
                <c:pt idx="279">
                  <c:v>43556</c:v>
                </c:pt>
                <c:pt idx="280">
                  <c:v>43586</c:v>
                </c:pt>
                <c:pt idx="281">
                  <c:v>43617</c:v>
                </c:pt>
                <c:pt idx="282">
                  <c:v>43647</c:v>
                </c:pt>
                <c:pt idx="283">
                  <c:v>43678</c:v>
                </c:pt>
                <c:pt idx="284">
                  <c:v>43709</c:v>
                </c:pt>
                <c:pt idx="285">
                  <c:v>43739</c:v>
                </c:pt>
                <c:pt idx="286">
                  <c:v>43770</c:v>
                </c:pt>
                <c:pt idx="287">
                  <c:v>43800</c:v>
                </c:pt>
                <c:pt idx="288">
                  <c:v>43831</c:v>
                </c:pt>
                <c:pt idx="289">
                  <c:v>43862</c:v>
                </c:pt>
                <c:pt idx="290">
                  <c:v>43891</c:v>
                </c:pt>
                <c:pt idx="291">
                  <c:v>43922</c:v>
                </c:pt>
                <c:pt idx="292">
                  <c:v>43952</c:v>
                </c:pt>
                <c:pt idx="293">
                  <c:v>43983</c:v>
                </c:pt>
                <c:pt idx="294">
                  <c:v>44013</c:v>
                </c:pt>
                <c:pt idx="295">
                  <c:v>44044</c:v>
                </c:pt>
                <c:pt idx="296">
                  <c:v>44075</c:v>
                </c:pt>
                <c:pt idx="297">
                  <c:v>44105</c:v>
                </c:pt>
                <c:pt idx="298">
                  <c:v>44136</c:v>
                </c:pt>
                <c:pt idx="299">
                  <c:v>44166</c:v>
                </c:pt>
                <c:pt idx="300">
                  <c:v>44197</c:v>
                </c:pt>
                <c:pt idx="301">
                  <c:v>44228</c:v>
                </c:pt>
                <c:pt idx="302">
                  <c:v>44256</c:v>
                </c:pt>
                <c:pt idx="303">
                  <c:v>44287</c:v>
                </c:pt>
                <c:pt idx="304">
                  <c:v>44317</c:v>
                </c:pt>
                <c:pt idx="305">
                  <c:v>44348</c:v>
                </c:pt>
                <c:pt idx="306">
                  <c:v>44378</c:v>
                </c:pt>
                <c:pt idx="307">
                  <c:v>44409</c:v>
                </c:pt>
                <c:pt idx="308">
                  <c:v>44440</c:v>
                </c:pt>
                <c:pt idx="309">
                  <c:v>44470</c:v>
                </c:pt>
                <c:pt idx="310">
                  <c:v>44501</c:v>
                </c:pt>
                <c:pt idx="311">
                  <c:v>44531</c:v>
                </c:pt>
                <c:pt idx="312">
                  <c:v>44562</c:v>
                </c:pt>
                <c:pt idx="313">
                  <c:v>44593</c:v>
                </c:pt>
                <c:pt idx="314">
                  <c:v>44621</c:v>
                </c:pt>
                <c:pt idx="315">
                  <c:v>44652</c:v>
                </c:pt>
                <c:pt idx="316">
                  <c:v>44682</c:v>
                </c:pt>
                <c:pt idx="317">
                  <c:v>44713</c:v>
                </c:pt>
                <c:pt idx="318">
                  <c:v>44743</c:v>
                </c:pt>
                <c:pt idx="319">
                  <c:v>44774</c:v>
                </c:pt>
                <c:pt idx="320">
                  <c:v>44805</c:v>
                </c:pt>
                <c:pt idx="321">
                  <c:v>44835</c:v>
                </c:pt>
                <c:pt idx="322">
                  <c:v>44866</c:v>
                </c:pt>
                <c:pt idx="323">
                  <c:v>44896</c:v>
                </c:pt>
                <c:pt idx="324">
                  <c:v>44927</c:v>
                </c:pt>
                <c:pt idx="325">
                  <c:v>44958</c:v>
                </c:pt>
                <c:pt idx="326">
                  <c:v>44986</c:v>
                </c:pt>
                <c:pt idx="327">
                  <c:v>45017</c:v>
                </c:pt>
                <c:pt idx="328">
                  <c:v>45047</c:v>
                </c:pt>
                <c:pt idx="329">
                  <c:v>45078</c:v>
                </c:pt>
                <c:pt idx="330">
                  <c:v>45108</c:v>
                </c:pt>
                <c:pt idx="331">
                  <c:v>45139</c:v>
                </c:pt>
                <c:pt idx="332">
                  <c:v>45170</c:v>
                </c:pt>
                <c:pt idx="333">
                  <c:v>45200</c:v>
                </c:pt>
                <c:pt idx="334">
                  <c:v>45231</c:v>
                </c:pt>
                <c:pt idx="335">
                  <c:v>45261</c:v>
                </c:pt>
                <c:pt idx="336">
                  <c:v>45292</c:v>
                </c:pt>
                <c:pt idx="337">
                  <c:v>45323</c:v>
                </c:pt>
                <c:pt idx="338">
                  <c:v>45352</c:v>
                </c:pt>
                <c:pt idx="339">
                  <c:v>45383</c:v>
                </c:pt>
                <c:pt idx="340">
                  <c:v>45413</c:v>
                </c:pt>
              </c:numCache>
            </c:numRef>
          </c:cat>
          <c:val>
            <c:numRef>
              <c:f>Sheet1!$B$2:$B$342</c:f>
              <c:numCache>
                <c:formatCode>General</c:formatCode>
                <c:ptCount val="341"/>
                <c:pt idx="0">
                  <c:v>0</c:v>
                </c:pt>
                <c:pt idx="34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ABF-4C44-8DFD-46E7DFB5E942}"/>
            </c:ext>
          </c:extLst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Volume</c:v>
                </c:pt>
              </c:strCache>
            </c:strRef>
          </c:tx>
          <c:spPr>
            <a:ln w="41275">
              <a:solidFill>
                <a:srgbClr val="C00000"/>
              </a:solidFill>
              <a:prstDash val="solid"/>
            </a:ln>
          </c:spPr>
          <c:marker>
            <c:symbol val="none"/>
          </c:marker>
          <c:cat>
            <c:numRef>
              <c:f>Sheet1!$A$2:$A$342</c:f>
              <c:numCache>
                <c:formatCode>mmm\-yy</c:formatCode>
                <c:ptCount val="341"/>
                <c:pt idx="0">
                  <c:v>35065</c:v>
                </c:pt>
                <c:pt idx="1">
                  <c:v>35096</c:v>
                </c:pt>
                <c:pt idx="2">
                  <c:v>35125</c:v>
                </c:pt>
                <c:pt idx="3">
                  <c:v>35156</c:v>
                </c:pt>
                <c:pt idx="4">
                  <c:v>35186</c:v>
                </c:pt>
                <c:pt idx="5">
                  <c:v>35217</c:v>
                </c:pt>
                <c:pt idx="6">
                  <c:v>35247</c:v>
                </c:pt>
                <c:pt idx="7">
                  <c:v>35278</c:v>
                </c:pt>
                <c:pt idx="8">
                  <c:v>35309</c:v>
                </c:pt>
                <c:pt idx="9">
                  <c:v>35339</c:v>
                </c:pt>
                <c:pt idx="10">
                  <c:v>35370</c:v>
                </c:pt>
                <c:pt idx="11">
                  <c:v>35400</c:v>
                </c:pt>
                <c:pt idx="12">
                  <c:v>35431</c:v>
                </c:pt>
                <c:pt idx="13">
                  <c:v>35462</c:v>
                </c:pt>
                <c:pt idx="14">
                  <c:v>35490</c:v>
                </c:pt>
                <c:pt idx="15">
                  <c:v>35521</c:v>
                </c:pt>
                <c:pt idx="16">
                  <c:v>35551</c:v>
                </c:pt>
                <c:pt idx="17">
                  <c:v>35582</c:v>
                </c:pt>
                <c:pt idx="18">
                  <c:v>35612</c:v>
                </c:pt>
                <c:pt idx="19">
                  <c:v>35643</c:v>
                </c:pt>
                <c:pt idx="20">
                  <c:v>35674</c:v>
                </c:pt>
                <c:pt idx="21">
                  <c:v>35704</c:v>
                </c:pt>
                <c:pt idx="22">
                  <c:v>35735</c:v>
                </c:pt>
                <c:pt idx="23">
                  <c:v>35765</c:v>
                </c:pt>
                <c:pt idx="24">
                  <c:v>35796</c:v>
                </c:pt>
                <c:pt idx="25">
                  <c:v>35827</c:v>
                </c:pt>
                <c:pt idx="26">
                  <c:v>35855</c:v>
                </c:pt>
                <c:pt idx="27">
                  <c:v>35886</c:v>
                </c:pt>
                <c:pt idx="28">
                  <c:v>35916</c:v>
                </c:pt>
                <c:pt idx="29">
                  <c:v>35947</c:v>
                </c:pt>
                <c:pt idx="30">
                  <c:v>35977</c:v>
                </c:pt>
                <c:pt idx="31">
                  <c:v>36008</c:v>
                </c:pt>
                <c:pt idx="32">
                  <c:v>36039</c:v>
                </c:pt>
                <c:pt idx="33">
                  <c:v>36069</c:v>
                </c:pt>
                <c:pt idx="34">
                  <c:v>36100</c:v>
                </c:pt>
                <c:pt idx="35">
                  <c:v>36130</c:v>
                </c:pt>
                <c:pt idx="36">
                  <c:v>36161</c:v>
                </c:pt>
                <c:pt idx="37">
                  <c:v>36192</c:v>
                </c:pt>
                <c:pt idx="38">
                  <c:v>36220</c:v>
                </c:pt>
                <c:pt idx="39">
                  <c:v>36251</c:v>
                </c:pt>
                <c:pt idx="40">
                  <c:v>36281</c:v>
                </c:pt>
                <c:pt idx="41">
                  <c:v>36312</c:v>
                </c:pt>
                <c:pt idx="42">
                  <c:v>36342</c:v>
                </c:pt>
                <c:pt idx="43">
                  <c:v>36373</c:v>
                </c:pt>
                <c:pt idx="44">
                  <c:v>36404</c:v>
                </c:pt>
                <c:pt idx="45">
                  <c:v>36434</c:v>
                </c:pt>
                <c:pt idx="46">
                  <c:v>36465</c:v>
                </c:pt>
                <c:pt idx="47">
                  <c:v>36495</c:v>
                </c:pt>
                <c:pt idx="48">
                  <c:v>36526</c:v>
                </c:pt>
                <c:pt idx="49">
                  <c:v>36557</c:v>
                </c:pt>
                <c:pt idx="50">
                  <c:v>36586</c:v>
                </c:pt>
                <c:pt idx="51">
                  <c:v>36617</c:v>
                </c:pt>
                <c:pt idx="52">
                  <c:v>36647</c:v>
                </c:pt>
                <c:pt idx="53">
                  <c:v>36678</c:v>
                </c:pt>
                <c:pt idx="54">
                  <c:v>36708</c:v>
                </c:pt>
                <c:pt idx="55">
                  <c:v>36739</c:v>
                </c:pt>
                <c:pt idx="56">
                  <c:v>36770</c:v>
                </c:pt>
                <c:pt idx="57">
                  <c:v>36800</c:v>
                </c:pt>
                <c:pt idx="58">
                  <c:v>36831</c:v>
                </c:pt>
                <c:pt idx="59">
                  <c:v>36861</c:v>
                </c:pt>
                <c:pt idx="60">
                  <c:v>36892</c:v>
                </c:pt>
                <c:pt idx="61">
                  <c:v>36923</c:v>
                </c:pt>
                <c:pt idx="62">
                  <c:v>36951</c:v>
                </c:pt>
                <c:pt idx="63">
                  <c:v>36982</c:v>
                </c:pt>
                <c:pt idx="64">
                  <c:v>37012</c:v>
                </c:pt>
                <c:pt idx="65">
                  <c:v>37043</c:v>
                </c:pt>
                <c:pt idx="66">
                  <c:v>37073</c:v>
                </c:pt>
                <c:pt idx="67">
                  <c:v>37104</c:v>
                </c:pt>
                <c:pt idx="68">
                  <c:v>37135</c:v>
                </c:pt>
                <c:pt idx="69">
                  <c:v>37165</c:v>
                </c:pt>
                <c:pt idx="70">
                  <c:v>37196</c:v>
                </c:pt>
                <c:pt idx="71">
                  <c:v>37226</c:v>
                </c:pt>
                <c:pt idx="72">
                  <c:v>37257</c:v>
                </c:pt>
                <c:pt idx="73">
                  <c:v>37288</c:v>
                </c:pt>
                <c:pt idx="74">
                  <c:v>37316</c:v>
                </c:pt>
                <c:pt idx="75">
                  <c:v>37347</c:v>
                </c:pt>
                <c:pt idx="76">
                  <c:v>37377</c:v>
                </c:pt>
                <c:pt idx="77">
                  <c:v>37408</c:v>
                </c:pt>
                <c:pt idx="78">
                  <c:v>37438</c:v>
                </c:pt>
                <c:pt idx="79">
                  <c:v>37469</c:v>
                </c:pt>
                <c:pt idx="80">
                  <c:v>37500</c:v>
                </c:pt>
                <c:pt idx="81">
                  <c:v>37530</c:v>
                </c:pt>
                <c:pt idx="82">
                  <c:v>37561</c:v>
                </c:pt>
                <c:pt idx="83">
                  <c:v>37591</c:v>
                </c:pt>
                <c:pt idx="84">
                  <c:v>37622</c:v>
                </c:pt>
                <c:pt idx="85">
                  <c:v>37653</c:v>
                </c:pt>
                <c:pt idx="86">
                  <c:v>37681</c:v>
                </c:pt>
                <c:pt idx="87">
                  <c:v>37712</c:v>
                </c:pt>
                <c:pt idx="88">
                  <c:v>37742</c:v>
                </c:pt>
                <c:pt idx="89">
                  <c:v>37773</c:v>
                </c:pt>
                <c:pt idx="90">
                  <c:v>37803</c:v>
                </c:pt>
                <c:pt idx="91">
                  <c:v>37834</c:v>
                </c:pt>
                <c:pt idx="92">
                  <c:v>37865</c:v>
                </c:pt>
                <c:pt idx="93">
                  <c:v>37895</c:v>
                </c:pt>
                <c:pt idx="94">
                  <c:v>37926</c:v>
                </c:pt>
                <c:pt idx="95">
                  <c:v>37956</c:v>
                </c:pt>
                <c:pt idx="96">
                  <c:v>37987</c:v>
                </c:pt>
                <c:pt idx="97">
                  <c:v>38018</c:v>
                </c:pt>
                <c:pt idx="98">
                  <c:v>38047</c:v>
                </c:pt>
                <c:pt idx="99">
                  <c:v>38078</c:v>
                </c:pt>
                <c:pt idx="100">
                  <c:v>38108</c:v>
                </c:pt>
                <c:pt idx="101">
                  <c:v>38139</c:v>
                </c:pt>
                <c:pt idx="102">
                  <c:v>38169</c:v>
                </c:pt>
                <c:pt idx="103">
                  <c:v>38200</c:v>
                </c:pt>
                <c:pt idx="104">
                  <c:v>38231</c:v>
                </c:pt>
                <c:pt idx="105">
                  <c:v>38261</c:v>
                </c:pt>
                <c:pt idx="106">
                  <c:v>38292</c:v>
                </c:pt>
                <c:pt idx="107">
                  <c:v>38322</c:v>
                </c:pt>
                <c:pt idx="108">
                  <c:v>38353</c:v>
                </c:pt>
                <c:pt idx="109">
                  <c:v>38384</c:v>
                </c:pt>
                <c:pt idx="110">
                  <c:v>38412</c:v>
                </c:pt>
                <c:pt idx="111">
                  <c:v>38443</c:v>
                </c:pt>
                <c:pt idx="112">
                  <c:v>38473</c:v>
                </c:pt>
                <c:pt idx="113">
                  <c:v>38504</c:v>
                </c:pt>
                <c:pt idx="114">
                  <c:v>38534</c:v>
                </c:pt>
                <c:pt idx="115">
                  <c:v>38565</c:v>
                </c:pt>
                <c:pt idx="116">
                  <c:v>38596</c:v>
                </c:pt>
                <c:pt idx="117">
                  <c:v>38626</c:v>
                </c:pt>
                <c:pt idx="118">
                  <c:v>38657</c:v>
                </c:pt>
                <c:pt idx="119">
                  <c:v>38687</c:v>
                </c:pt>
                <c:pt idx="120">
                  <c:v>38718</c:v>
                </c:pt>
                <c:pt idx="121">
                  <c:v>38749</c:v>
                </c:pt>
                <c:pt idx="122">
                  <c:v>38777</c:v>
                </c:pt>
                <c:pt idx="123">
                  <c:v>38808</c:v>
                </c:pt>
                <c:pt idx="124">
                  <c:v>38838</c:v>
                </c:pt>
                <c:pt idx="125">
                  <c:v>38869</c:v>
                </c:pt>
                <c:pt idx="126">
                  <c:v>38899</c:v>
                </c:pt>
                <c:pt idx="127">
                  <c:v>38930</c:v>
                </c:pt>
                <c:pt idx="128">
                  <c:v>38961</c:v>
                </c:pt>
                <c:pt idx="129">
                  <c:v>38991</c:v>
                </c:pt>
                <c:pt idx="130">
                  <c:v>39022</c:v>
                </c:pt>
                <c:pt idx="131">
                  <c:v>39052</c:v>
                </c:pt>
                <c:pt idx="132">
                  <c:v>39083</c:v>
                </c:pt>
                <c:pt idx="133">
                  <c:v>39114</c:v>
                </c:pt>
                <c:pt idx="134">
                  <c:v>39142</c:v>
                </c:pt>
                <c:pt idx="135">
                  <c:v>39173</c:v>
                </c:pt>
                <c:pt idx="136">
                  <c:v>39203</c:v>
                </c:pt>
                <c:pt idx="137">
                  <c:v>39234</c:v>
                </c:pt>
                <c:pt idx="138">
                  <c:v>39264</c:v>
                </c:pt>
                <c:pt idx="139">
                  <c:v>39295</c:v>
                </c:pt>
                <c:pt idx="140">
                  <c:v>39326</c:v>
                </c:pt>
                <c:pt idx="141">
                  <c:v>39356</c:v>
                </c:pt>
                <c:pt idx="142">
                  <c:v>39387</c:v>
                </c:pt>
                <c:pt idx="143">
                  <c:v>39417</c:v>
                </c:pt>
                <c:pt idx="144">
                  <c:v>39448</c:v>
                </c:pt>
                <c:pt idx="145">
                  <c:v>39479</c:v>
                </c:pt>
                <c:pt idx="146">
                  <c:v>39508</c:v>
                </c:pt>
                <c:pt idx="147">
                  <c:v>39539</c:v>
                </c:pt>
                <c:pt idx="148">
                  <c:v>39569</c:v>
                </c:pt>
                <c:pt idx="149">
                  <c:v>39600</c:v>
                </c:pt>
                <c:pt idx="150">
                  <c:v>39630</c:v>
                </c:pt>
                <c:pt idx="151">
                  <c:v>39661</c:v>
                </c:pt>
                <c:pt idx="152">
                  <c:v>39692</c:v>
                </c:pt>
                <c:pt idx="153">
                  <c:v>39722</c:v>
                </c:pt>
                <c:pt idx="154">
                  <c:v>39753</c:v>
                </c:pt>
                <c:pt idx="155">
                  <c:v>39783</c:v>
                </c:pt>
                <c:pt idx="156">
                  <c:v>39814</c:v>
                </c:pt>
                <c:pt idx="157">
                  <c:v>39845</c:v>
                </c:pt>
                <c:pt idx="158">
                  <c:v>39873</c:v>
                </c:pt>
                <c:pt idx="159">
                  <c:v>39904</c:v>
                </c:pt>
                <c:pt idx="160">
                  <c:v>39934</c:v>
                </c:pt>
                <c:pt idx="161">
                  <c:v>39965</c:v>
                </c:pt>
                <c:pt idx="162">
                  <c:v>39995</c:v>
                </c:pt>
                <c:pt idx="163">
                  <c:v>40026</c:v>
                </c:pt>
                <c:pt idx="164">
                  <c:v>40057</c:v>
                </c:pt>
                <c:pt idx="165">
                  <c:v>40087</c:v>
                </c:pt>
                <c:pt idx="166">
                  <c:v>40118</c:v>
                </c:pt>
                <c:pt idx="167">
                  <c:v>40148</c:v>
                </c:pt>
                <c:pt idx="168">
                  <c:v>40179</c:v>
                </c:pt>
                <c:pt idx="169">
                  <c:v>40210</c:v>
                </c:pt>
                <c:pt idx="170">
                  <c:v>40238</c:v>
                </c:pt>
                <c:pt idx="171">
                  <c:v>40269</c:v>
                </c:pt>
                <c:pt idx="172">
                  <c:v>40299</c:v>
                </c:pt>
                <c:pt idx="173">
                  <c:v>40330</c:v>
                </c:pt>
                <c:pt idx="174">
                  <c:v>40360</c:v>
                </c:pt>
                <c:pt idx="175">
                  <c:v>40391</c:v>
                </c:pt>
                <c:pt idx="176">
                  <c:v>40422</c:v>
                </c:pt>
                <c:pt idx="177">
                  <c:v>40452</c:v>
                </c:pt>
                <c:pt idx="178">
                  <c:v>40483</c:v>
                </c:pt>
                <c:pt idx="179">
                  <c:v>40513</c:v>
                </c:pt>
                <c:pt idx="180">
                  <c:v>40544</c:v>
                </c:pt>
                <c:pt idx="181">
                  <c:v>40575</c:v>
                </c:pt>
                <c:pt idx="182">
                  <c:v>40603</c:v>
                </c:pt>
                <c:pt idx="183">
                  <c:v>40634</c:v>
                </c:pt>
                <c:pt idx="184">
                  <c:v>40664</c:v>
                </c:pt>
                <c:pt idx="185">
                  <c:v>40695</c:v>
                </c:pt>
                <c:pt idx="186">
                  <c:v>40725</c:v>
                </c:pt>
                <c:pt idx="187">
                  <c:v>40756</c:v>
                </c:pt>
                <c:pt idx="188">
                  <c:v>40787</c:v>
                </c:pt>
                <c:pt idx="189">
                  <c:v>40817</c:v>
                </c:pt>
                <c:pt idx="190">
                  <c:v>40848</c:v>
                </c:pt>
                <c:pt idx="191">
                  <c:v>40878</c:v>
                </c:pt>
                <c:pt idx="192">
                  <c:v>40909</c:v>
                </c:pt>
                <c:pt idx="193">
                  <c:v>40940</c:v>
                </c:pt>
                <c:pt idx="194">
                  <c:v>40969</c:v>
                </c:pt>
                <c:pt idx="195">
                  <c:v>41000</c:v>
                </c:pt>
                <c:pt idx="196">
                  <c:v>41030</c:v>
                </c:pt>
                <c:pt idx="197">
                  <c:v>41061</c:v>
                </c:pt>
                <c:pt idx="198">
                  <c:v>41091</c:v>
                </c:pt>
                <c:pt idx="199">
                  <c:v>41122</c:v>
                </c:pt>
                <c:pt idx="200">
                  <c:v>41153</c:v>
                </c:pt>
                <c:pt idx="201">
                  <c:v>41183</c:v>
                </c:pt>
                <c:pt idx="202">
                  <c:v>41214</c:v>
                </c:pt>
                <c:pt idx="203">
                  <c:v>41244</c:v>
                </c:pt>
                <c:pt idx="204">
                  <c:v>41275</c:v>
                </c:pt>
                <c:pt idx="205">
                  <c:v>41306</c:v>
                </c:pt>
                <c:pt idx="206">
                  <c:v>41334</c:v>
                </c:pt>
                <c:pt idx="207">
                  <c:v>41365</c:v>
                </c:pt>
                <c:pt idx="208">
                  <c:v>41395</c:v>
                </c:pt>
                <c:pt idx="209">
                  <c:v>41426</c:v>
                </c:pt>
                <c:pt idx="210">
                  <c:v>41456</c:v>
                </c:pt>
                <c:pt idx="211">
                  <c:v>41487</c:v>
                </c:pt>
                <c:pt idx="212">
                  <c:v>41518</c:v>
                </c:pt>
                <c:pt idx="213">
                  <c:v>41548</c:v>
                </c:pt>
                <c:pt idx="214">
                  <c:v>41579</c:v>
                </c:pt>
                <c:pt idx="215">
                  <c:v>41609</c:v>
                </c:pt>
                <c:pt idx="216">
                  <c:v>41640</c:v>
                </c:pt>
                <c:pt idx="217">
                  <c:v>41671</c:v>
                </c:pt>
                <c:pt idx="218">
                  <c:v>41699</c:v>
                </c:pt>
                <c:pt idx="219">
                  <c:v>41730</c:v>
                </c:pt>
                <c:pt idx="220">
                  <c:v>41760</c:v>
                </c:pt>
                <c:pt idx="221">
                  <c:v>41791</c:v>
                </c:pt>
                <c:pt idx="222">
                  <c:v>41821</c:v>
                </c:pt>
                <c:pt idx="223">
                  <c:v>41852</c:v>
                </c:pt>
                <c:pt idx="224">
                  <c:v>41883</c:v>
                </c:pt>
                <c:pt idx="225">
                  <c:v>41913</c:v>
                </c:pt>
                <c:pt idx="226">
                  <c:v>41944</c:v>
                </c:pt>
                <c:pt idx="227">
                  <c:v>41974</c:v>
                </c:pt>
                <c:pt idx="228">
                  <c:v>42005</c:v>
                </c:pt>
                <c:pt idx="229">
                  <c:v>42036</c:v>
                </c:pt>
                <c:pt idx="230">
                  <c:v>42064</c:v>
                </c:pt>
                <c:pt idx="231">
                  <c:v>42095</c:v>
                </c:pt>
                <c:pt idx="232">
                  <c:v>42125</c:v>
                </c:pt>
                <c:pt idx="233">
                  <c:v>42156</c:v>
                </c:pt>
                <c:pt idx="234">
                  <c:v>42186</c:v>
                </c:pt>
                <c:pt idx="235">
                  <c:v>42217</c:v>
                </c:pt>
                <c:pt idx="236">
                  <c:v>42248</c:v>
                </c:pt>
                <c:pt idx="237">
                  <c:v>42278</c:v>
                </c:pt>
                <c:pt idx="238">
                  <c:v>42309</c:v>
                </c:pt>
                <c:pt idx="239">
                  <c:v>42339</c:v>
                </c:pt>
                <c:pt idx="240">
                  <c:v>42370</c:v>
                </c:pt>
                <c:pt idx="241">
                  <c:v>42401</c:v>
                </c:pt>
                <c:pt idx="242">
                  <c:v>42430</c:v>
                </c:pt>
                <c:pt idx="243">
                  <c:v>42461</c:v>
                </c:pt>
                <c:pt idx="244">
                  <c:v>42491</c:v>
                </c:pt>
                <c:pt idx="245">
                  <c:v>42522</c:v>
                </c:pt>
                <c:pt idx="246">
                  <c:v>42552</c:v>
                </c:pt>
                <c:pt idx="247">
                  <c:v>42583</c:v>
                </c:pt>
                <c:pt idx="248">
                  <c:v>42614</c:v>
                </c:pt>
                <c:pt idx="249">
                  <c:v>42644</c:v>
                </c:pt>
                <c:pt idx="250">
                  <c:v>42675</c:v>
                </c:pt>
                <c:pt idx="251">
                  <c:v>42705</c:v>
                </c:pt>
                <c:pt idx="252">
                  <c:v>42736</c:v>
                </c:pt>
                <c:pt idx="253">
                  <c:v>42767</c:v>
                </c:pt>
                <c:pt idx="254">
                  <c:v>42795</c:v>
                </c:pt>
                <c:pt idx="255">
                  <c:v>42826</c:v>
                </c:pt>
                <c:pt idx="256">
                  <c:v>42856</c:v>
                </c:pt>
                <c:pt idx="257">
                  <c:v>42887</c:v>
                </c:pt>
                <c:pt idx="258">
                  <c:v>42917</c:v>
                </c:pt>
                <c:pt idx="259">
                  <c:v>42948</c:v>
                </c:pt>
                <c:pt idx="260">
                  <c:v>42979</c:v>
                </c:pt>
                <c:pt idx="261">
                  <c:v>43009</c:v>
                </c:pt>
                <c:pt idx="262">
                  <c:v>43040</c:v>
                </c:pt>
                <c:pt idx="263">
                  <c:v>43070</c:v>
                </c:pt>
                <c:pt idx="264">
                  <c:v>43101</c:v>
                </c:pt>
                <c:pt idx="265">
                  <c:v>43132</c:v>
                </c:pt>
                <c:pt idx="266">
                  <c:v>43160</c:v>
                </c:pt>
                <c:pt idx="267">
                  <c:v>43191</c:v>
                </c:pt>
                <c:pt idx="268">
                  <c:v>43221</c:v>
                </c:pt>
                <c:pt idx="269">
                  <c:v>43252</c:v>
                </c:pt>
                <c:pt idx="270">
                  <c:v>43282</c:v>
                </c:pt>
                <c:pt idx="271">
                  <c:v>43313</c:v>
                </c:pt>
                <c:pt idx="272">
                  <c:v>43344</c:v>
                </c:pt>
                <c:pt idx="273">
                  <c:v>43374</c:v>
                </c:pt>
                <c:pt idx="274">
                  <c:v>43405</c:v>
                </c:pt>
                <c:pt idx="275">
                  <c:v>43435</c:v>
                </c:pt>
                <c:pt idx="276">
                  <c:v>43466</c:v>
                </c:pt>
                <c:pt idx="277">
                  <c:v>43497</c:v>
                </c:pt>
                <c:pt idx="278">
                  <c:v>43525</c:v>
                </c:pt>
                <c:pt idx="279">
                  <c:v>43556</c:v>
                </c:pt>
                <c:pt idx="280">
                  <c:v>43586</c:v>
                </c:pt>
                <c:pt idx="281">
                  <c:v>43617</c:v>
                </c:pt>
                <c:pt idx="282">
                  <c:v>43647</c:v>
                </c:pt>
                <c:pt idx="283">
                  <c:v>43678</c:v>
                </c:pt>
                <c:pt idx="284">
                  <c:v>43709</c:v>
                </c:pt>
                <c:pt idx="285">
                  <c:v>43739</c:v>
                </c:pt>
                <c:pt idx="286">
                  <c:v>43770</c:v>
                </c:pt>
                <c:pt idx="287">
                  <c:v>43800</c:v>
                </c:pt>
                <c:pt idx="288">
                  <c:v>43831</c:v>
                </c:pt>
                <c:pt idx="289">
                  <c:v>43862</c:v>
                </c:pt>
                <c:pt idx="290">
                  <c:v>43891</c:v>
                </c:pt>
                <c:pt idx="291">
                  <c:v>43922</c:v>
                </c:pt>
                <c:pt idx="292">
                  <c:v>43952</c:v>
                </c:pt>
                <c:pt idx="293">
                  <c:v>43983</c:v>
                </c:pt>
                <c:pt idx="294">
                  <c:v>44013</c:v>
                </c:pt>
                <c:pt idx="295">
                  <c:v>44044</c:v>
                </c:pt>
                <c:pt idx="296">
                  <c:v>44075</c:v>
                </c:pt>
                <c:pt idx="297">
                  <c:v>44105</c:v>
                </c:pt>
                <c:pt idx="298">
                  <c:v>44136</c:v>
                </c:pt>
                <c:pt idx="299">
                  <c:v>44166</c:v>
                </c:pt>
                <c:pt idx="300">
                  <c:v>44197</c:v>
                </c:pt>
                <c:pt idx="301">
                  <c:v>44228</c:v>
                </c:pt>
                <c:pt idx="302">
                  <c:v>44256</c:v>
                </c:pt>
                <c:pt idx="303">
                  <c:v>44287</c:v>
                </c:pt>
                <c:pt idx="304">
                  <c:v>44317</c:v>
                </c:pt>
                <c:pt idx="305">
                  <c:v>44348</c:v>
                </c:pt>
                <c:pt idx="306">
                  <c:v>44378</c:v>
                </c:pt>
                <c:pt idx="307">
                  <c:v>44409</c:v>
                </c:pt>
                <c:pt idx="308">
                  <c:v>44440</c:v>
                </c:pt>
                <c:pt idx="309">
                  <c:v>44470</c:v>
                </c:pt>
                <c:pt idx="310">
                  <c:v>44501</c:v>
                </c:pt>
                <c:pt idx="311">
                  <c:v>44531</c:v>
                </c:pt>
                <c:pt idx="312">
                  <c:v>44562</c:v>
                </c:pt>
                <c:pt idx="313">
                  <c:v>44593</c:v>
                </c:pt>
                <c:pt idx="314">
                  <c:v>44621</c:v>
                </c:pt>
                <c:pt idx="315">
                  <c:v>44652</c:v>
                </c:pt>
                <c:pt idx="316">
                  <c:v>44682</c:v>
                </c:pt>
                <c:pt idx="317">
                  <c:v>44713</c:v>
                </c:pt>
                <c:pt idx="318">
                  <c:v>44743</c:v>
                </c:pt>
                <c:pt idx="319">
                  <c:v>44774</c:v>
                </c:pt>
                <c:pt idx="320">
                  <c:v>44805</c:v>
                </c:pt>
                <c:pt idx="321">
                  <c:v>44835</c:v>
                </c:pt>
                <c:pt idx="322">
                  <c:v>44866</c:v>
                </c:pt>
                <c:pt idx="323">
                  <c:v>44896</c:v>
                </c:pt>
                <c:pt idx="324">
                  <c:v>44927</c:v>
                </c:pt>
                <c:pt idx="325">
                  <c:v>44958</c:v>
                </c:pt>
                <c:pt idx="326">
                  <c:v>44986</c:v>
                </c:pt>
                <c:pt idx="327">
                  <c:v>45017</c:v>
                </c:pt>
                <c:pt idx="328">
                  <c:v>45047</c:v>
                </c:pt>
                <c:pt idx="329">
                  <c:v>45078</c:v>
                </c:pt>
                <c:pt idx="330">
                  <c:v>45108</c:v>
                </c:pt>
                <c:pt idx="331">
                  <c:v>45139</c:v>
                </c:pt>
                <c:pt idx="332">
                  <c:v>45170</c:v>
                </c:pt>
                <c:pt idx="333">
                  <c:v>45200</c:v>
                </c:pt>
                <c:pt idx="334">
                  <c:v>45231</c:v>
                </c:pt>
                <c:pt idx="335">
                  <c:v>45261</c:v>
                </c:pt>
                <c:pt idx="336">
                  <c:v>45292</c:v>
                </c:pt>
                <c:pt idx="337">
                  <c:v>45323</c:v>
                </c:pt>
                <c:pt idx="338">
                  <c:v>45352</c:v>
                </c:pt>
                <c:pt idx="339">
                  <c:v>45383</c:v>
                </c:pt>
                <c:pt idx="340">
                  <c:v>45413</c:v>
                </c:pt>
              </c:numCache>
            </c:numRef>
          </c:cat>
          <c:val>
            <c:numRef>
              <c:f>Sheet1!$C$2:$C$342</c:f>
              <c:numCache>
                <c:formatCode>0.0</c:formatCode>
                <c:ptCount val="341"/>
                <c:pt idx="0">
                  <c:v>55.8</c:v>
                </c:pt>
                <c:pt idx="1">
                  <c:v>57.3</c:v>
                </c:pt>
                <c:pt idx="2">
                  <c:v>57.5</c:v>
                </c:pt>
                <c:pt idx="3">
                  <c:v>58.1</c:v>
                </c:pt>
                <c:pt idx="4">
                  <c:v>57.9</c:v>
                </c:pt>
                <c:pt idx="5">
                  <c:v>58.1</c:v>
                </c:pt>
                <c:pt idx="6">
                  <c:v>57.9</c:v>
                </c:pt>
                <c:pt idx="7">
                  <c:v>58.1</c:v>
                </c:pt>
                <c:pt idx="8">
                  <c:v>58.7</c:v>
                </c:pt>
                <c:pt idx="9">
                  <c:v>58.5</c:v>
                </c:pt>
                <c:pt idx="10">
                  <c:v>58.7</c:v>
                </c:pt>
                <c:pt idx="11">
                  <c:v>58.4</c:v>
                </c:pt>
                <c:pt idx="12">
                  <c:v>58.4</c:v>
                </c:pt>
                <c:pt idx="13">
                  <c:v>59</c:v>
                </c:pt>
                <c:pt idx="14">
                  <c:v>59.5</c:v>
                </c:pt>
                <c:pt idx="15">
                  <c:v>60.1</c:v>
                </c:pt>
                <c:pt idx="16">
                  <c:v>59.9</c:v>
                </c:pt>
                <c:pt idx="17">
                  <c:v>60.4</c:v>
                </c:pt>
                <c:pt idx="18">
                  <c:v>60.4</c:v>
                </c:pt>
                <c:pt idx="19">
                  <c:v>59.9</c:v>
                </c:pt>
                <c:pt idx="20">
                  <c:v>59.8</c:v>
                </c:pt>
                <c:pt idx="21">
                  <c:v>60.9</c:v>
                </c:pt>
                <c:pt idx="22">
                  <c:v>60.7</c:v>
                </c:pt>
                <c:pt idx="23">
                  <c:v>61.1</c:v>
                </c:pt>
                <c:pt idx="24">
                  <c:v>61.2</c:v>
                </c:pt>
                <c:pt idx="25">
                  <c:v>61.1</c:v>
                </c:pt>
                <c:pt idx="26">
                  <c:v>61</c:v>
                </c:pt>
                <c:pt idx="27">
                  <c:v>60.9</c:v>
                </c:pt>
                <c:pt idx="28">
                  <c:v>61.5</c:v>
                </c:pt>
                <c:pt idx="29">
                  <c:v>60.7</c:v>
                </c:pt>
                <c:pt idx="30">
                  <c:v>61.2</c:v>
                </c:pt>
                <c:pt idx="31">
                  <c:v>61.6</c:v>
                </c:pt>
                <c:pt idx="32">
                  <c:v>61.5</c:v>
                </c:pt>
                <c:pt idx="33">
                  <c:v>61.1</c:v>
                </c:pt>
                <c:pt idx="34">
                  <c:v>61.3</c:v>
                </c:pt>
                <c:pt idx="35">
                  <c:v>61</c:v>
                </c:pt>
                <c:pt idx="36">
                  <c:v>61.6</c:v>
                </c:pt>
                <c:pt idx="37">
                  <c:v>61.5</c:v>
                </c:pt>
                <c:pt idx="38">
                  <c:v>61.4</c:v>
                </c:pt>
                <c:pt idx="39">
                  <c:v>61.6</c:v>
                </c:pt>
                <c:pt idx="40">
                  <c:v>62.4</c:v>
                </c:pt>
                <c:pt idx="41">
                  <c:v>62.7</c:v>
                </c:pt>
                <c:pt idx="42">
                  <c:v>62.6</c:v>
                </c:pt>
                <c:pt idx="43">
                  <c:v>62.9</c:v>
                </c:pt>
                <c:pt idx="44">
                  <c:v>62.8</c:v>
                </c:pt>
                <c:pt idx="45">
                  <c:v>63.2</c:v>
                </c:pt>
                <c:pt idx="46">
                  <c:v>63.5</c:v>
                </c:pt>
                <c:pt idx="47">
                  <c:v>63.9</c:v>
                </c:pt>
                <c:pt idx="48">
                  <c:v>65.3</c:v>
                </c:pt>
                <c:pt idx="49">
                  <c:v>64.099999999999994</c:v>
                </c:pt>
                <c:pt idx="50">
                  <c:v>64.3</c:v>
                </c:pt>
                <c:pt idx="51">
                  <c:v>65.3</c:v>
                </c:pt>
                <c:pt idx="52">
                  <c:v>64.5</c:v>
                </c:pt>
                <c:pt idx="53">
                  <c:v>64.5</c:v>
                </c:pt>
                <c:pt idx="54">
                  <c:v>64.3</c:v>
                </c:pt>
                <c:pt idx="55">
                  <c:v>65.2</c:v>
                </c:pt>
                <c:pt idx="56">
                  <c:v>65.2</c:v>
                </c:pt>
                <c:pt idx="57">
                  <c:v>65.599999999999994</c:v>
                </c:pt>
                <c:pt idx="58">
                  <c:v>65.7</c:v>
                </c:pt>
                <c:pt idx="59">
                  <c:v>65.5</c:v>
                </c:pt>
                <c:pt idx="60">
                  <c:v>66.7</c:v>
                </c:pt>
                <c:pt idx="61">
                  <c:v>67.5</c:v>
                </c:pt>
                <c:pt idx="62">
                  <c:v>67.400000000000006</c:v>
                </c:pt>
                <c:pt idx="63">
                  <c:v>67.400000000000006</c:v>
                </c:pt>
                <c:pt idx="64">
                  <c:v>68.8</c:v>
                </c:pt>
                <c:pt idx="65">
                  <c:v>68.5</c:v>
                </c:pt>
                <c:pt idx="66">
                  <c:v>69.2</c:v>
                </c:pt>
                <c:pt idx="67">
                  <c:v>69</c:v>
                </c:pt>
                <c:pt idx="68">
                  <c:v>69.5</c:v>
                </c:pt>
                <c:pt idx="69">
                  <c:v>70</c:v>
                </c:pt>
                <c:pt idx="70">
                  <c:v>70.7</c:v>
                </c:pt>
                <c:pt idx="71">
                  <c:v>71.400000000000006</c:v>
                </c:pt>
                <c:pt idx="72">
                  <c:v>71.099999999999994</c:v>
                </c:pt>
                <c:pt idx="73">
                  <c:v>72.099999999999994</c:v>
                </c:pt>
                <c:pt idx="74">
                  <c:v>72.400000000000006</c:v>
                </c:pt>
                <c:pt idx="75">
                  <c:v>73.5</c:v>
                </c:pt>
                <c:pt idx="76">
                  <c:v>72.900000000000006</c:v>
                </c:pt>
                <c:pt idx="77">
                  <c:v>71.7</c:v>
                </c:pt>
                <c:pt idx="78">
                  <c:v>72.8</c:v>
                </c:pt>
                <c:pt idx="79">
                  <c:v>72.900000000000006</c:v>
                </c:pt>
                <c:pt idx="80">
                  <c:v>72.900000000000006</c:v>
                </c:pt>
                <c:pt idx="81">
                  <c:v>73.2</c:v>
                </c:pt>
                <c:pt idx="82">
                  <c:v>73.599999999999994</c:v>
                </c:pt>
                <c:pt idx="83">
                  <c:v>73.599999999999994</c:v>
                </c:pt>
                <c:pt idx="84">
                  <c:v>73.3</c:v>
                </c:pt>
                <c:pt idx="85">
                  <c:v>73.3</c:v>
                </c:pt>
                <c:pt idx="86">
                  <c:v>73.8</c:v>
                </c:pt>
                <c:pt idx="87">
                  <c:v>73.900000000000006</c:v>
                </c:pt>
                <c:pt idx="88">
                  <c:v>73.599999999999994</c:v>
                </c:pt>
                <c:pt idx="89">
                  <c:v>74.7</c:v>
                </c:pt>
                <c:pt idx="90">
                  <c:v>74.8</c:v>
                </c:pt>
                <c:pt idx="91">
                  <c:v>75</c:v>
                </c:pt>
                <c:pt idx="92">
                  <c:v>75.400000000000006</c:v>
                </c:pt>
                <c:pt idx="93">
                  <c:v>75.599999999999994</c:v>
                </c:pt>
                <c:pt idx="94">
                  <c:v>75.400000000000006</c:v>
                </c:pt>
                <c:pt idx="95">
                  <c:v>75.400000000000006</c:v>
                </c:pt>
                <c:pt idx="96">
                  <c:v>77</c:v>
                </c:pt>
                <c:pt idx="97">
                  <c:v>76.599999999999994</c:v>
                </c:pt>
                <c:pt idx="98">
                  <c:v>77.400000000000006</c:v>
                </c:pt>
                <c:pt idx="99">
                  <c:v>77.7</c:v>
                </c:pt>
                <c:pt idx="100">
                  <c:v>78</c:v>
                </c:pt>
                <c:pt idx="101">
                  <c:v>78.5</c:v>
                </c:pt>
                <c:pt idx="102">
                  <c:v>78.599999999999994</c:v>
                </c:pt>
                <c:pt idx="103">
                  <c:v>78.8</c:v>
                </c:pt>
                <c:pt idx="104">
                  <c:v>79.2</c:v>
                </c:pt>
                <c:pt idx="105">
                  <c:v>79.2</c:v>
                </c:pt>
                <c:pt idx="106">
                  <c:v>78.900000000000006</c:v>
                </c:pt>
                <c:pt idx="107">
                  <c:v>78.400000000000006</c:v>
                </c:pt>
                <c:pt idx="108">
                  <c:v>78.599999999999994</c:v>
                </c:pt>
                <c:pt idx="109">
                  <c:v>78.7</c:v>
                </c:pt>
                <c:pt idx="110">
                  <c:v>77.900000000000006</c:v>
                </c:pt>
                <c:pt idx="111">
                  <c:v>78.599999999999994</c:v>
                </c:pt>
                <c:pt idx="112">
                  <c:v>78.2</c:v>
                </c:pt>
                <c:pt idx="113">
                  <c:v>78.7</c:v>
                </c:pt>
                <c:pt idx="114">
                  <c:v>78.599999999999994</c:v>
                </c:pt>
                <c:pt idx="115">
                  <c:v>78</c:v>
                </c:pt>
                <c:pt idx="116">
                  <c:v>78.2</c:v>
                </c:pt>
                <c:pt idx="117">
                  <c:v>78.5</c:v>
                </c:pt>
                <c:pt idx="118">
                  <c:v>79.099999999999994</c:v>
                </c:pt>
                <c:pt idx="119">
                  <c:v>78.599999999999994</c:v>
                </c:pt>
                <c:pt idx="120">
                  <c:v>79.8</c:v>
                </c:pt>
                <c:pt idx="121">
                  <c:v>79.7</c:v>
                </c:pt>
                <c:pt idx="122">
                  <c:v>80.5</c:v>
                </c:pt>
                <c:pt idx="123">
                  <c:v>80</c:v>
                </c:pt>
                <c:pt idx="124">
                  <c:v>80.599999999999994</c:v>
                </c:pt>
                <c:pt idx="125">
                  <c:v>80.8</c:v>
                </c:pt>
                <c:pt idx="126">
                  <c:v>80.7</c:v>
                </c:pt>
                <c:pt idx="127">
                  <c:v>80.8</c:v>
                </c:pt>
                <c:pt idx="128">
                  <c:v>80.5</c:v>
                </c:pt>
                <c:pt idx="129">
                  <c:v>81.5</c:v>
                </c:pt>
                <c:pt idx="130">
                  <c:v>81.599999999999994</c:v>
                </c:pt>
                <c:pt idx="131">
                  <c:v>82.2</c:v>
                </c:pt>
                <c:pt idx="132">
                  <c:v>81.599999999999994</c:v>
                </c:pt>
                <c:pt idx="133">
                  <c:v>82.6</c:v>
                </c:pt>
                <c:pt idx="134">
                  <c:v>83</c:v>
                </c:pt>
                <c:pt idx="135">
                  <c:v>83.4</c:v>
                </c:pt>
                <c:pt idx="136">
                  <c:v>82.7</c:v>
                </c:pt>
                <c:pt idx="137">
                  <c:v>82.7</c:v>
                </c:pt>
                <c:pt idx="138">
                  <c:v>82.7</c:v>
                </c:pt>
                <c:pt idx="139">
                  <c:v>83.4</c:v>
                </c:pt>
                <c:pt idx="140">
                  <c:v>83.5</c:v>
                </c:pt>
                <c:pt idx="141">
                  <c:v>83</c:v>
                </c:pt>
                <c:pt idx="142">
                  <c:v>83.1</c:v>
                </c:pt>
                <c:pt idx="143">
                  <c:v>83.3</c:v>
                </c:pt>
                <c:pt idx="144">
                  <c:v>83.2</c:v>
                </c:pt>
                <c:pt idx="145">
                  <c:v>84.4</c:v>
                </c:pt>
                <c:pt idx="146">
                  <c:v>83</c:v>
                </c:pt>
                <c:pt idx="147">
                  <c:v>82.9</c:v>
                </c:pt>
                <c:pt idx="148">
                  <c:v>84.8</c:v>
                </c:pt>
                <c:pt idx="149">
                  <c:v>81.7</c:v>
                </c:pt>
                <c:pt idx="150">
                  <c:v>81.900000000000006</c:v>
                </c:pt>
                <c:pt idx="151">
                  <c:v>81.900000000000006</c:v>
                </c:pt>
                <c:pt idx="152">
                  <c:v>82.1</c:v>
                </c:pt>
                <c:pt idx="153">
                  <c:v>81.5</c:v>
                </c:pt>
                <c:pt idx="154">
                  <c:v>81.8</c:v>
                </c:pt>
                <c:pt idx="155">
                  <c:v>81.599999999999994</c:v>
                </c:pt>
                <c:pt idx="156">
                  <c:v>82.9</c:v>
                </c:pt>
                <c:pt idx="157">
                  <c:v>81.3</c:v>
                </c:pt>
                <c:pt idx="158">
                  <c:v>82.1</c:v>
                </c:pt>
                <c:pt idx="159">
                  <c:v>82.5</c:v>
                </c:pt>
                <c:pt idx="160">
                  <c:v>82.2</c:v>
                </c:pt>
                <c:pt idx="161">
                  <c:v>82.9</c:v>
                </c:pt>
                <c:pt idx="162">
                  <c:v>83</c:v>
                </c:pt>
                <c:pt idx="163">
                  <c:v>83.3</c:v>
                </c:pt>
                <c:pt idx="164">
                  <c:v>83.1</c:v>
                </c:pt>
                <c:pt idx="165">
                  <c:v>83.4</c:v>
                </c:pt>
                <c:pt idx="166">
                  <c:v>83</c:v>
                </c:pt>
                <c:pt idx="167">
                  <c:v>82</c:v>
                </c:pt>
                <c:pt idx="168">
                  <c:v>79.8</c:v>
                </c:pt>
                <c:pt idx="169">
                  <c:v>82.2</c:v>
                </c:pt>
                <c:pt idx="170">
                  <c:v>81.900000000000006</c:v>
                </c:pt>
                <c:pt idx="171">
                  <c:v>82.2</c:v>
                </c:pt>
                <c:pt idx="172">
                  <c:v>82.4</c:v>
                </c:pt>
                <c:pt idx="173">
                  <c:v>82.2</c:v>
                </c:pt>
                <c:pt idx="174">
                  <c:v>82.5</c:v>
                </c:pt>
                <c:pt idx="175">
                  <c:v>82.6</c:v>
                </c:pt>
                <c:pt idx="176">
                  <c:v>81.7</c:v>
                </c:pt>
                <c:pt idx="177">
                  <c:v>82.1</c:v>
                </c:pt>
                <c:pt idx="178">
                  <c:v>82</c:v>
                </c:pt>
                <c:pt idx="179">
                  <c:v>80</c:v>
                </c:pt>
                <c:pt idx="180">
                  <c:v>82</c:v>
                </c:pt>
                <c:pt idx="181">
                  <c:v>81.5</c:v>
                </c:pt>
                <c:pt idx="182">
                  <c:v>81.5</c:v>
                </c:pt>
                <c:pt idx="183">
                  <c:v>82.7</c:v>
                </c:pt>
                <c:pt idx="184">
                  <c:v>81</c:v>
                </c:pt>
                <c:pt idx="185">
                  <c:v>80.7</c:v>
                </c:pt>
                <c:pt idx="186">
                  <c:v>80.900000000000006</c:v>
                </c:pt>
                <c:pt idx="187">
                  <c:v>80.8</c:v>
                </c:pt>
                <c:pt idx="188">
                  <c:v>81</c:v>
                </c:pt>
                <c:pt idx="189">
                  <c:v>81.8</c:v>
                </c:pt>
                <c:pt idx="190">
                  <c:v>81.400000000000006</c:v>
                </c:pt>
                <c:pt idx="191">
                  <c:v>81.599999999999994</c:v>
                </c:pt>
                <c:pt idx="192">
                  <c:v>81.8</c:v>
                </c:pt>
                <c:pt idx="193">
                  <c:v>81.3</c:v>
                </c:pt>
                <c:pt idx="194">
                  <c:v>83</c:v>
                </c:pt>
                <c:pt idx="195">
                  <c:v>80.5</c:v>
                </c:pt>
                <c:pt idx="196">
                  <c:v>81.599999999999994</c:v>
                </c:pt>
                <c:pt idx="197">
                  <c:v>81.7</c:v>
                </c:pt>
                <c:pt idx="198">
                  <c:v>81.599999999999994</c:v>
                </c:pt>
                <c:pt idx="199">
                  <c:v>81.900000000000006</c:v>
                </c:pt>
                <c:pt idx="200">
                  <c:v>82.1</c:v>
                </c:pt>
                <c:pt idx="201">
                  <c:v>81.599999999999994</c:v>
                </c:pt>
                <c:pt idx="202">
                  <c:v>81.2</c:v>
                </c:pt>
                <c:pt idx="203">
                  <c:v>82.2</c:v>
                </c:pt>
                <c:pt idx="204">
                  <c:v>81.400000000000006</c:v>
                </c:pt>
                <c:pt idx="205">
                  <c:v>82.8</c:v>
                </c:pt>
                <c:pt idx="206">
                  <c:v>81.400000000000006</c:v>
                </c:pt>
                <c:pt idx="207">
                  <c:v>80.900000000000006</c:v>
                </c:pt>
                <c:pt idx="208">
                  <c:v>82.4</c:v>
                </c:pt>
                <c:pt idx="209">
                  <c:v>82.8</c:v>
                </c:pt>
                <c:pt idx="210">
                  <c:v>83.1</c:v>
                </c:pt>
                <c:pt idx="211">
                  <c:v>82.7</c:v>
                </c:pt>
                <c:pt idx="212">
                  <c:v>83.4</c:v>
                </c:pt>
                <c:pt idx="213">
                  <c:v>82.7</c:v>
                </c:pt>
                <c:pt idx="214">
                  <c:v>83.6</c:v>
                </c:pt>
                <c:pt idx="215">
                  <c:v>83.1</c:v>
                </c:pt>
                <c:pt idx="216">
                  <c:v>83.6</c:v>
                </c:pt>
                <c:pt idx="217">
                  <c:v>84</c:v>
                </c:pt>
                <c:pt idx="218">
                  <c:v>85.1</c:v>
                </c:pt>
                <c:pt idx="219">
                  <c:v>85.1</c:v>
                </c:pt>
                <c:pt idx="220">
                  <c:v>85.1</c:v>
                </c:pt>
                <c:pt idx="221">
                  <c:v>85.7</c:v>
                </c:pt>
                <c:pt idx="222">
                  <c:v>85.5</c:v>
                </c:pt>
                <c:pt idx="223">
                  <c:v>85.4</c:v>
                </c:pt>
                <c:pt idx="224">
                  <c:v>85.2</c:v>
                </c:pt>
                <c:pt idx="225">
                  <c:v>85.9</c:v>
                </c:pt>
                <c:pt idx="226">
                  <c:v>86.4</c:v>
                </c:pt>
                <c:pt idx="227">
                  <c:v>87.8</c:v>
                </c:pt>
                <c:pt idx="228">
                  <c:v>87.7</c:v>
                </c:pt>
                <c:pt idx="229">
                  <c:v>87.9</c:v>
                </c:pt>
                <c:pt idx="230">
                  <c:v>88.2</c:v>
                </c:pt>
                <c:pt idx="231">
                  <c:v>88.9</c:v>
                </c:pt>
                <c:pt idx="232">
                  <c:v>88.4</c:v>
                </c:pt>
                <c:pt idx="233">
                  <c:v>89</c:v>
                </c:pt>
                <c:pt idx="234">
                  <c:v>88.7</c:v>
                </c:pt>
                <c:pt idx="235">
                  <c:v>88.1</c:v>
                </c:pt>
                <c:pt idx="236">
                  <c:v>90.1</c:v>
                </c:pt>
                <c:pt idx="237">
                  <c:v>89.1</c:v>
                </c:pt>
                <c:pt idx="238">
                  <c:v>89.7</c:v>
                </c:pt>
                <c:pt idx="239">
                  <c:v>89.8</c:v>
                </c:pt>
                <c:pt idx="240">
                  <c:v>92</c:v>
                </c:pt>
                <c:pt idx="241">
                  <c:v>91.2</c:v>
                </c:pt>
                <c:pt idx="242">
                  <c:v>91</c:v>
                </c:pt>
                <c:pt idx="243">
                  <c:v>91.8</c:v>
                </c:pt>
                <c:pt idx="244">
                  <c:v>93.4</c:v>
                </c:pt>
                <c:pt idx="245">
                  <c:v>91.6</c:v>
                </c:pt>
                <c:pt idx="246">
                  <c:v>93.6</c:v>
                </c:pt>
                <c:pt idx="247">
                  <c:v>93.4</c:v>
                </c:pt>
                <c:pt idx="248">
                  <c:v>93.7</c:v>
                </c:pt>
                <c:pt idx="249">
                  <c:v>95.4</c:v>
                </c:pt>
                <c:pt idx="250">
                  <c:v>94.8</c:v>
                </c:pt>
                <c:pt idx="251">
                  <c:v>93.9</c:v>
                </c:pt>
                <c:pt idx="252">
                  <c:v>93.3</c:v>
                </c:pt>
                <c:pt idx="253">
                  <c:v>94</c:v>
                </c:pt>
                <c:pt idx="254">
                  <c:v>93.1</c:v>
                </c:pt>
                <c:pt idx="255">
                  <c:v>95</c:v>
                </c:pt>
                <c:pt idx="256">
                  <c:v>94</c:v>
                </c:pt>
                <c:pt idx="257">
                  <c:v>94.2</c:v>
                </c:pt>
                <c:pt idx="258">
                  <c:v>94.3</c:v>
                </c:pt>
                <c:pt idx="259">
                  <c:v>95.3</c:v>
                </c:pt>
                <c:pt idx="260">
                  <c:v>95.1</c:v>
                </c:pt>
                <c:pt idx="261">
                  <c:v>95.6</c:v>
                </c:pt>
                <c:pt idx="262">
                  <c:v>95.7</c:v>
                </c:pt>
                <c:pt idx="263">
                  <c:v>95.8</c:v>
                </c:pt>
                <c:pt idx="264">
                  <c:v>95</c:v>
                </c:pt>
                <c:pt idx="265">
                  <c:v>95.4</c:v>
                </c:pt>
                <c:pt idx="266">
                  <c:v>93.8</c:v>
                </c:pt>
                <c:pt idx="267">
                  <c:v>95.3</c:v>
                </c:pt>
                <c:pt idx="268">
                  <c:v>97.2</c:v>
                </c:pt>
                <c:pt idx="269">
                  <c:v>96.9</c:v>
                </c:pt>
                <c:pt idx="270">
                  <c:v>97.8</c:v>
                </c:pt>
                <c:pt idx="271">
                  <c:v>98.1</c:v>
                </c:pt>
                <c:pt idx="272">
                  <c:v>97.7</c:v>
                </c:pt>
                <c:pt idx="273">
                  <c:v>97.3</c:v>
                </c:pt>
                <c:pt idx="274">
                  <c:v>98.6</c:v>
                </c:pt>
                <c:pt idx="275">
                  <c:v>99.3</c:v>
                </c:pt>
                <c:pt idx="276">
                  <c:v>99</c:v>
                </c:pt>
                <c:pt idx="277">
                  <c:v>99.2</c:v>
                </c:pt>
                <c:pt idx="278">
                  <c:v>99.8</c:v>
                </c:pt>
                <c:pt idx="279">
                  <c:v>100</c:v>
                </c:pt>
                <c:pt idx="280">
                  <c:v>99</c:v>
                </c:pt>
                <c:pt idx="281">
                  <c:v>100.4</c:v>
                </c:pt>
                <c:pt idx="282">
                  <c:v>101.3</c:v>
                </c:pt>
                <c:pt idx="283">
                  <c:v>100.8</c:v>
                </c:pt>
                <c:pt idx="284">
                  <c:v>100.6</c:v>
                </c:pt>
                <c:pt idx="285">
                  <c:v>100.3</c:v>
                </c:pt>
                <c:pt idx="286">
                  <c:v>100.1</c:v>
                </c:pt>
                <c:pt idx="287">
                  <c:v>99.6</c:v>
                </c:pt>
                <c:pt idx="288">
                  <c:v>100.1</c:v>
                </c:pt>
                <c:pt idx="289">
                  <c:v>99</c:v>
                </c:pt>
                <c:pt idx="290">
                  <c:v>93.7</c:v>
                </c:pt>
                <c:pt idx="291">
                  <c:v>77</c:v>
                </c:pt>
                <c:pt idx="292">
                  <c:v>86.7</c:v>
                </c:pt>
                <c:pt idx="293">
                  <c:v>98.6</c:v>
                </c:pt>
                <c:pt idx="294">
                  <c:v>102.7</c:v>
                </c:pt>
                <c:pt idx="295">
                  <c:v>104.1</c:v>
                </c:pt>
                <c:pt idx="296">
                  <c:v>105.6</c:v>
                </c:pt>
                <c:pt idx="297">
                  <c:v>106.3</c:v>
                </c:pt>
                <c:pt idx="298">
                  <c:v>101.5</c:v>
                </c:pt>
                <c:pt idx="299">
                  <c:v>103.3</c:v>
                </c:pt>
                <c:pt idx="300">
                  <c:v>94.4</c:v>
                </c:pt>
                <c:pt idx="301">
                  <c:v>95.7</c:v>
                </c:pt>
                <c:pt idx="302">
                  <c:v>100</c:v>
                </c:pt>
                <c:pt idx="303">
                  <c:v>108.5</c:v>
                </c:pt>
                <c:pt idx="304">
                  <c:v>106.1</c:v>
                </c:pt>
                <c:pt idx="305">
                  <c:v>107</c:v>
                </c:pt>
                <c:pt idx="306">
                  <c:v>104.6</c:v>
                </c:pt>
                <c:pt idx="307">
                  <c:v>104.9</c:v>
                </c:pt>
                <c:pt idx="308">
                  <c:v>105</c:v>
                </c:pt>
                <c:pt idx="309">
                  <c:v>104.7</c:v>
                </c:pt>
                <c:pt idx="310">
                  <c:v>104.5</c:v>
                </c:pt>
                <c:pt idx="311">
                  <c:v>104.8</c:v>
                </c:pt>
                <c:pt idx="312">
                  <c:v>103.2</c:v>
                </c:pt>
                <c:pt idx="313">
                  <c:v>102.4</c:v>
                </c:pt>
                <c:pt idx="314">
                  <c:v>101.9</c:v>
                </c:pt>
                <c:pt idx="315">
                  <c:v>101.6</c:v>
                </c:pt>
                <c:pt idx="316">
                  <c:v>100</c:v>
                </c:pt>
                <c:pt idx="317">
                  <c:v>99.7</c:v>
                </c:pt>
                <c:pt idx="318" formatCode="General">
                  <c:v>100.4</c:v>
                </c:pt>
                <c:pt idx="319" formatCode="General">
                  <c:v>98.7</c:v>
                </c:pt>
                <c:pt idx="320" formatCode="General">
                  <c:v>97.6</c:v>
                </c:pt>
                <c:pt idx="321" formatCode="General">
                  <c:v>98.6</c:v>
                </c:pt>
                <c:pt idx="322" formatCode="General">
                  <c:v>97.6</c:v>
                </c:pt>
                <c:pt idx="323" formatCode="General">
                  <c:v>97.4</c:v>
                </c:pt>
                <c:pt idx="324" formatCode="General">
                  <c:v>97.5</c:v>
                </c:pt>
                <c:pt idx="325" formatCode="General">
                  <c:v>98.1</c:v>
                </c:pt>
                <c:pt idx="326" formatCode="General">
                  <c:v>97.3</c:v>
                </c:pt>
                <c:pt idx="327" formatCode="General">
                  <c:v>98</c:v>
                </c:pt>
                <c:pt idx="328" formatCode="General">
                  <c:v>97.3</c:v>
                </c:pt>
                <c:pt idx="329" formatCode="General">
                  <c:v>97.8</c:v>
                </c:pt>
                <c:pt idx="330" formatCode="General">
                  <c:v>96.9</c:v>
                </c:pt>
                <c:pt idx="331" formatCode="General">
                  <c:v>97.3</c:v>
                </c:pt>
                <c:pt idx="332" formatCode="General">
                  <c:v>96.2</c:v>
                </c:pt>
                <c:pt idx="333" formatCode="General">
                  <c:v>96.2</c:v>
                </c:pt>
                <c:pt idx="334" formatCode="General">
                  <c:v>97.7</c:v>
                </c:pt>
                <c:pt idx="335" formatCode="General">
                  <c:v>94.1</c:v>
                </c:pt>
                <c:pt idx="336" formatCode="General">
                  <c:v>97.8</c:v>
                </c:pt>
                <c:pt idx="337" formatCode="General">
                  <c:v>97.7</c:v>
                </c:pt>
                <c:pt idx="338" formatCode="General">
                  <c:v>97.5</c:v>
                </c:pt>
                <c:pt idx="339" formatCode="General">
                  <c:v>95.8</c:v>
                </c:pt>
                <c:pt idx="340" formatCode="General">
                  <c:v>98.5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ABF-4C44-8DFD-46E7DFB5E942}"/>
            </c:ext>
          </c:extLst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Value</c:v>
                </c:pt>
              </c:strCache>
            </c:strRef>
          </c:tx>
          <c:spPr>
            <a:ln w="41275">
              <a:solidFill>
                <a:srgbClr val="0000FF"/>
              </a:solidFill>
              <a:prstDash val="sysDash"/>
            </a:ln>
          </c:spPr>
          <c:marker>
            <c:symbol val="none"/>
          </c:marker>
          <c:cat>
            <c:numRef>
              <c:f>Sheet1!$A$2:$A$342</c:f>
              <c:numCache>
                <c:formatCode>mmm\-yy</c:formatCode>
                <c:ptCount val="341"/>
                <c:pt idx="0">
                  <c:v>35065</c:v>
                </c:pt>
                <c:pt idx="1">
                  <c:v>35096</c:v>
                </c:pt>
                <c:pt idx="2">
                  <c:v>35125</c:v>
                </c:pt>
                <c:pt idx="3">
                  <c:v>35156</c:v>
                </c:pt>
                <c:pt idx="4">
                  <c:v>35186</c:v>
                </c:pt>
                <c:pt idx="5">
                  <c:v>35217</c:v>
                </c:pt>
                <c:pt idx="6">
                  <c:v>35247</c:v>
                </c:pt>
                <c:pt idx="7">
                  <c:v>35278</c:v>
                </c:pt>
                <c:pt idx="8">
                  <c:v>35309</c:v>
                </c:pt>
                <c:pt idx="9">
                  <c:v>35339</c:v>
                </c:pt>
                <c:pt idx="10">
                  <c:v>35370</c:v>
                </c:pt>
                <c:pt idx="11">
                  <c:v>35400</c:v>
                </c:pt>
                <c:pt idx="12">
                  <c:v>35431</c:v>
                </c:pt>
                <c:pt idx="13">
                  <c:v>35462</c:v>
                </c:pt>
                <c:pt idx="14">
                  <c:v>35490</c:v>
                </c:pt>
                <c:pt idx="15">
                  <c:v>35521</c:v>
                </c:pt>
                <c:pt idx="16">
                  <c:v>35551</c:v>
                </c:pt>
                <c:pt idx="17">
                  <c:v>35582</c:v>
                </c:pt>
                <c:pt idx="18">
                  <c:v>35612</c:v>
                </c:pt>
                <c:pt idx="19">
                  <c:v>35643</c:v>
                </c:pt>
                <c:pt idx="20">
                  <c:v>35674</c:v>
                </c:pt>
                <c:pt idx="21">
                  <c:v>35704</c:v>
                </c:pt>
                <c:pt idx="22">
                  <c:v>35735</c:v>
                </c:pt>
                <c:pt idx="23">
                  <c:v>35765</c:v>
                </c:pt>
                <c:pt idx="24">
                  <c:v>35796</c:v>
                </c:pt>
                <c:pt idx="25">
                  <c:v>35827</c:v>
                </c:pt>
                <c:pt idx="26">
                  <c:v>35855</c:v>
                </c:pt>
                <c:pt idx="27">
                  <c:v>35886</c:v>
                </c:pt>
                <c:pt idx="28">
                  <c:v>35916</c:v>
                </c:pt>
                <c:pt idx="29">
                  <c:v>35947</c:v>
                </c:pt>
                <c:pt idx="30">
                  <c:v>35977</c:v>
                </c:pt>
                <c:pt idx="31">
                  <c:v>36008</c:v>
                </c:pt>
                <c:pt idx="32">
                  <c:v>36039</c:v>
                </c:pt>
                <c:pt idx="33">
                  <c:v>36069</c:v>
                </c:pt>
                <c:pt idx="34">
                  <c:v>36100</c:v>
                </c:pt>
                <c:pt idx="35">
                  <c:v>36130</c:v>
                </c:pt>
                <c:pt idx="36">
                  <c:v>36161</c:v>
                </c:pt>
                <c:pt idx="37">
                  <c:v>36192</c:v>
                </c:pt>
                <c:pt idx="38">
                  <c:v>36220</c:v>
                </c:pt>
                <c:pt idx="39">
                  <c:v>36251</c:v>
                </c:pt>
                <c:pt idx="40">
                  <c:v>36281</c:v>
                </c:pt>
                <c:pt idx="41">
                  <c:v>36312</c:v>
                </c:pt>
                <c:pt idx="42">
                  <c:v>36342</c:v>
                </c:pt>
                <c:pt idx="43">
                  <c:v>36373</c:v>
                </c:pt>
                <c:pt idx="44">
                  <c:v>36404</c:v>
                </c:pt>
                <c:pt idx="45">
                  <c:v>36434</c:v>
                </c:pt>
                <c:pt idx="46">
                  <c:v>36465</c:v>
                </c:pt>
                <c:pt idx="47">
                  <c:v>36495</c:v>
                </c:pt>
                <c:pt idx="48">
                  <c:v>36526</c:v>
                </c:pt>
                <c:pt idx="49">
                  <c:v>36557</c:v>
                </c:pt>
                <c:pt idx="50">
                  <c:v>36586</c:v>
                </c:pt>
                <c:pt idx="51">
                  <c:v>36617</c:v>
                </c:pt>
                <c:pt idx="52">
                  <c:v>36647</c:v>
                </c:pt>
                <c:pt idx="53">
                  <c:v>36678</c:v>
                </c:pt>
                <c:pt idx="54">
                  <c:v>36708</c:v>
                </c:pt>
                <c:pt idx="55">
                  <c:v>36739</c:v>
                </c:pt>
                <c:pt idx="56">
                  <c:v>36770</c:v>
                </c:pt>
                <c:pt idx="57">
                  <c:v>36800</c:v>
                </c:pt>
                <c:pt idx="58">
                  <c:v>36831</c:v>
                </c:pt>
                <c:pt idx="59">
                  <c:v>36861</c:v>
                </c:pt>
                <c:pt idx="60">
                  <c:v>36892</c:v>
                </c:pt>
                <c:pt idx="61">
                  <c:v>36923</c:v>
                </c:pt>
                <c:pt idx="62">
                  <c:v>36951</c:v>
                </c:pt>
                <c:pt idx="63">
                  <c:v>36982</c:v>
                </c:pt>
                <c:pt idx="64">
                  <c:v>37012</c:v>
                </c:pt>
                <c:pt idx="65">
                  <c:v>37043</c:v>
                </c:pt>
                <c:pt idx="66">
                  <c:v>37073</c:v>
                </c:pt>
                <c:pt idx="67">
                  <c:v>37104</c:v>
                </c:pt>
                <c:pt idx="68">
                  <c:v>37135</c:v>
                </c:pt>
                <c:pt idx="69">
                  <c:v>37165</c:v>
                </c:pt>
                <c:pt idx="70">
                  <c:v>37196</c:v>
                </c:pt>
                <c:pt idx="71">
                  <c:v>37226</c:v>
                </c:pt>
                <c:pt idx="72">
                  <c:v>37257</c:v>
                </c:pt>
                <c:pt idx="73">
                  <c:v>37288</c:v>
                </c:pt>
                <c:pt idx="74">
                  <c:v>37316</c:v>
                </c:pt>
                <c:pt idx="75">
                  <c:v>37347</c:v>
                </c:pt>
                <c:pt idx="76">
                  <c:v>37377</c:v>
                </c:pt>
                <c:pt idx="77">
                  <c:v>37408</c:v>
                </c:pt>
                <c:pt idx="78">
                  <c:v>37438</c:v>
                </c:pt>
                <c:pt idx="79">
                  <c:v>37469</c:v>
                </c:pt>
                <c:pt idx="80">
                  <c:v>37500</c:v>
                </c:pt>
                <c:pt idx="81">
                  <c:v>37530</c:v>
                </c:pt>
                <c:pt idx="82">
                  <c:v>37561</c:v>
                </c:pt>
                <c:pt idx="83">
                  <c:v>37591</c:v>
                </c:pt>
                <c:pt idx="84">
                  <c:v>37622</c:v>
                </c:pt>
                <c:pt idx="85">
                  <c:v>37653</c:v>
                </c:pt>
                <c:pt idx="86">
                  <c:v>37681</c:v>
                </c:pt>
                <c:pt idx="87">
                  <c:v>37712</c:v>
                </c:pt>
                <c:pt idx="88">
                  <c:v>37742</c:v>
                </c:pt>
                <c:pt idx="89">
                  <c:v>37773</c:v>
                </c:pt>
                <c:pt idx="90">
                  <c:v>37803</c:v>
                </c:pt>
                <c:pt idx="91">
                  <c:v>37834</c:v>
                </c:pt>
                <c:pt idx="92">
                  <c:v>37865</c:v>
                </c:pt>
                <c:pt idx="93">
                  <c:v>37895</c:v>
                </c:pt>
                <c:pt idx="94">
                  <c:v>37926</c:v>
                </c:pt>
                <c:pt idx="95">
                  <c:v>37956</c:v>
                </c:pt>
                <c:pt idx="96">
                  <c:v>37987</c:v>
                </c:pt>
                <c:pt idx="97">
                  <c:v>38018</c:v>
                </c:pt>
                <c:pt idx="98">
                  <c:v>38047</c:v>
                </c:pt>
                <c:pt idx="99">
                  <c:v>38078</c:v>
                </c:pt>
                <c:pt idx="100">
                  <c:v>38108</c:v>
                </c:pt>
                <c:pt idx="101">
                  <c:v>38139</c:v>
                </c:pt>
                <c:pt idx="102">
                  <c:v>38169</c:v>
                </c:pt>
                <c:pt idx="103">
                  <c:v>38200</c:v>
                </c:pt>
                <c:pt idx="104">
                  <c:v>38231</c:v>
                </c:pt>
                <c:pt idx="105">
                  <c:v>38261</c:v>
                </c:pt>
                <c:pt idx="106">
                  <c:v>38292</c:v>
                </c:pt>
                <c:pt idx="107">
                  <c:v>38322</c:v>
                </c:pt>
                <c:pt idx="108">
                  <c:v>38353</c:v>
                </c:pt>
                <c:pt idx="109">
                  <c:v>38384</c:v>
                </c:pt>
                <c:pt idx="110">
                  <c:v>38412</c:v>
                </c:pt>
                <c:pt idx="111">
                  <c:v>38443</c:v>
                </c:pt>
                <c:pt idx="112">
                  <c:v>38473</c:v>
                </c:pt>
                <c:pt idx="113">
                  <c:v>38504</c:v>
                </c:pt>
                <c:pt idx="114">
                  <c:v>38534</c:v>
                </c:pt>
                <c:pt idx="115">
                  <c:v>38565</c:v>
                </c:pt>
                <c:pt idx="116">
                  <c:v>38596</c:v>
                </c:pt>
                <c:pt idx="117">
                  <c:v>38626</c:v>
                </c:pt>
                <c:pt idx="118">
                  <c:v>38657</c:v>
                </c:pt>
                <c:pt idx="119">
                  <c:v>38687</c:v>
                </c:pt>
                <c:pt idx="120">
                  <c:v>38718</c:v>
                </c:pt>
                <c:pt idx="121">
                  <c:v>38749</c:v>
                </c:pt>
                <c:pt idx="122">
                  <c:v>38777</c:v>
                </c:pt>
                <c:pt idx="123">
                  <c:v>38808</c:v>
                </c:pt>
                <c:pt idx="124">
                  <c:v>38838</c:v>
                </c:pt>
                <c:pt idx="125">
                  <c:v>38869</c:v>
                </c:pt>
                <c:pt idx="126">
                  <c:v>38899</c:v>
                </c:pt>
                <c:pt idx="127">
                  <c:v>38930</c:v>
                </c:pt>
                <c:pt idx="128">
                  <c:v>38961</c:v>
                </c:pt>
                <c:pt idx="129">
                  <c:v>38991</c:v>
                </c:pt>
                <c:pt idx="130">
                  <c:v>39022</c:v>
                </c:pt>
                <c:pt idx="131">
                  <c:v>39052</c:v>
                </c:pt>
                <c:pt idx="132">
                  <c:v>39083</c:v>
                </c:pt>
                <c:pt idx="133">
                  <c:v>39114</c:v>
                </c:pt>
                <c:pt idx="134">
                  <c:v>39142</c:v>
                </c:pt>
                <c:pt idx="135">
                  <c:v>39173</c:v>
                </c:pt>
                <c:pt idx="136">
                  <c:v>39203</c:v>
                </c:pt>
                <c:pt idx="137">
                  <c:v>39234</c:v>
                </c:pt>
                <c:pt idx="138">
                  <c:v>39264</c:v>
                </c:pt>
                <c:pt idx="139">
                  <c:v>39295</c:v>
                </c:pt>
                <c:pt idx="140">
                  <c:v>39326</c:v>
                </c:pt>
                <c:pt idx="141">
                  <c:v>39356</c:v>
                </c:pt>
                <c:pt idx="142">
                  <c:v>39387</c:v>
                </c:pt>
                <c:pt idx="143">
                  <c:v>39417</c:v>
                </c:pt>
                <c:pt idx="144">
                  <c:v>39448</c:v>
                </c:pt>
                <c:pt idx="145">
                  <c:v>39479</c:v>
                </c:pt>
                <c:pt idx="146">
                  <c:v>39508</c:v>
                </c:pt>
                <c:pt idx="147">
                  <c:v>39539</c:v>
                </c:pt>
                <c:pt idx="148">
                  <c:v>39569</c:v>
                </c:pt>
                <c:pt idx="149">
                  <c:v>39600</c:v>
                </c:pt>
                <c:pt idx="150">
                  <c:v>39630</c:v>
                </c:pt>
                <c:pt idx="151">
                  <c:v>39661</c:v>
                </c:pt>
                <c:pt idx="152">
                  <c:v>39692</c:v>
                </c:pt>
                <c:pt idx="153">
                  <c:v>39722</c:v>
                </c:pt>
                <c:pt idx="154">
                  <c:v>39753</c:v>
                </c:pt>
                <c:pt idx="155">
                  <c:v>39783</c:v>
                </c:pt>
                <c:pt idx="156">
                  <c:v>39814</c:v>
                </c:pt>
                <c:pt idx="157">
                  <c:v>39845</c:v>
                </c:pt>
                <c:pt idx="158">
                  <c:v>39873</c:v>
                </c:pt>
                <c:pt idx="159">
                  <c:v>39904</c:v>
                </c:pt>
                <c:pt idx="160">
                  <c:v>39934</c:v>
                </c:pt>
                <c:pt idx="161">
                  <c:v>39965</c:v>
                </c:pt>
                <c:pt idx="162">
                  <c:v>39995</c:v>
                </c:pt>
                <c:pt idx="163">
                  <c:v>40026</c:v>
                </c:pt>
                <c:pt idx="164">
                  <c:v>40057</c:v>
                </c:pt>
                <c:pt idx="165">
                  <c:v>40087</c:v>
                </c:pt>
                <c:pt idx="166">
                  <c:v>40118</c:v>
                </c:pt>
                <c:pt idx="167">
                  <c:v>40148</c:v>
                </c:pt>
                <c:pt idx="168">
                  <c:v>40179</c:v>
                </c:pt>
                <c:pt idx="169">
                  <c:v>40210</c:v>
                </c:pt>
                <c:pt idx="170">
                  <c:v>40238</c:v>
                </c:pt>
                <c:pt idx="171">
                  <c:v>40269</c:v>
                </c:pt>
                <c:pt idx="172">
                  <c:v>40299</c:v>
                </c:pt>
                <c:pt idx="173">
                  <c:v>40330</c:v>
                </c:pt>
                <c:pt idx="174">
                  <c:v>40360</c:v>
                </c:pt>
                <c:pt idx="175">
                  <c:v>40391</c:v>
                </c:pt>
                <c:pt idx="176">
                  <c:v>40422</c:v>
                </c:pt>
                <c:pt idx="177">
                  <c:v>40452</c:v>
                </c:pt>
                <c:pt idx="178">
                  <c:v>40483</c:v>
                </c:pt>
                <c:pt idx="179">
                  <c:v>40513</c:v>
                </c:pt>
                <c:pt idx="180">
                  <c:v>40544</c:v>
                </c:pt>
                <c:pt idx="181">
                  <c:v>40575</c:v>
                </c:pt>
                <c:pt idx="182">
                  <c:v>40603</c:v>
                </c:pt>
                <c:pt idx="183">
                  <c:v>40634</c:v>
                </c:pt>
                <c:pt idx="184">
                  <c:v>40664</c:v>
                </c:pt>
                <c:pt idx="185">
                  <c:v>40695</c:v>
                </c:pt>
                <c:pt idx="186">
                  <c:v>40725</c:v>
                </c:pt>
                <c:pt idx="187">
                  <c:v>40756</c:v>
                </c:pt>
                <c:pt idx="188">
                  <c:v>40787</c:v>
                </c:pt>
                <c:pt idx="189">
                  <c:v>40817</c:v>
                </c:pt>
                <c:pt idx="190">
                  <c:v>40848</c:v>
                </c:pt>
                <c:pt idx="191">
                  <c:v>40878</c:v>
                </c:pt>
                <c:pt idx="192">
                  <c:v>40909</c:v>
                </c:pt>
                <c:pt idx="193">
                  <c:v>40940</c:v>
                </c:pt>
                <c:pt idx="194">
                  <c:v>40969</c:v>
                </c:pt>
                <c:pt idx="195">
                  <c:v>41000</c:v>
                </c:pt>
                <c:pt idx="196">
                  <c:v>41030</c:v>
                </c:pt>
                <c:pt idx="197">
                  <c:v>41061</c:v>
                </c:pt>
                <c:pt idx="198">
                  <c:v>41091</c:v>
                </c:pt>
                <c:pt idx="199">
                  <c:v>41122</c:v>
                </c:pt>
                <c:pt idx="200">
                  <c:v>41153</c:v>
                </c:pt>
                <c:pt idx="201">
                  <c:v>41183</c:v>
                </c:pt>
                <c:pt idx="202">
                  <c:v>41214</c:v>
                </c:pt>
                <c:pt idx="203">
                  <c:v>41244</c:v>
                </c:pt>
                <c:pt idx="204">
                  <c:v>41275</c:v>
                </c:pt>
                <c:pt idx="205">
                  <c:v>41306</c:v>
                </c:pt>
                <c:pt idx="206">
                  <c:v>41334</c:v>
                </c:pt>
                <c:pt idx="207">
                  <c:v>41365</c:v>
                </c:pt>
                <c:pt idx="208">
                  <c:v>41395</c:v>
                </c:pt>
                <c:pt idx="209">
                  <c:v>41426</c:v>
                </c:pt>
                <c:pt idx="210">
                  <c:v>41456</c:v>
                </c:pt>
                <c:pt idx="211">
                  <c:v>41487</c:v>
                </c:pt>
                <c:pt idx="212">
                  <c:v>41518</c:v>
                </c:pt>
                <c:pt idx="213">
                  <c:v>41548</c:v>
                </c:pt>
                <c:pt idx="214">
                  <c:v>41579</c:v>
                </c:pt>
                <c:pt idx="215">
                  <c:v>41609</c:v>
                </c:pt>
                <c:pt idx="216">
                  <c:v>41640</c:v>
                </c:pt>
                <c:pt idx="217">
                  <c:v>41671</c:v>
                </c:pt>
                <c:pt idx="218">
                  <c:v>41699</c:v>
                </c:pt>
                <c:pt idx="219">
                  <c:v>41730</c:v>
                </c:pt>
                <c:pt idx="220">
                  <c:v>41760</c:v>
                </c:pt>
                <c:pt idx="221">
                  <c:v>41791</c:v>
                </c:pt>
                <c:pt idx="222">
                  <c:v>41821</c:v>
                </c:pt>
                <c:pt idx="223">
                  <c:v>41852</c:v>
                </c:pt>
                <c:pt idx="224">
                  <c:v>41883</c:v>
                </c:pt>
                <c:pt idx="225">
                  <c:v>41913</c:v>
                </c:pt>
                <c:pt idx="226">
                  <c:v>41944</c:v>
                </c:pt>
                <c:pt idx="227">
                  <c:v>41974</c:v>
                </c:pt>
                <c:pt idx="228">
                  <c:v>42005</c:v>
                </c:pt>
                <c:pt idx="229">
                  <c:v>42036</c:v>
                </c:pt>
                <c:pt idx="230">
                  <c:v>42064</c:v>
                </c:pt>
                <c:pt idx="231">
                  <c:v>42095</c:v>
                </c:pt>
                <c:pt idx="232">
                  <c:v>42125</c:v>
                </c:pt>
                <c:pt idx="233">
                  <c:v>42156</c:v>
                </c:pt>
                <c:pt idx="234">
                  <c:v>42186</c:v>
                </c:pt>
                <c:pt idx="235">
                  <c:v>42217</c:v>
                </c:pt>
                <c:pt idx="236">
                  <c:v>42248</c:v>
                </c:pt>
                <c:pt idx="237">
                  <c:v>42278</c:v>
                </c:pt>
                <c:pt idx="238">
                  <c:v>42309</c:v>
                </c:pt>
                <c:pt idx="239">
                  <c:v>42339</c:v>
                </c:pt>
                <c:pt idx="240">
                  <c:v>42370</c:v>
                </c:pt>
                <c:pt idx="241">
                  <c:v>42401</c:v>
                </c:pt>
                <c:pt idx="242">
                  <c:v>42430</c:v>
                </c:pt>
                <c:pt idx="243">
                  <c:v>42461</c:v>
                </c:pt>
                <c:pt idx="244">
                  <c:v>42491</c:v>
                </c:pt>
                <c:pt idx="245">
                  <c:v>42522</c:v>
                </c:pt>
                <c:pt idx="246">
                  <c:v>42552</c:v>
                </c:pt>
                <c:pt idx="247">
                  <c:v>42583</c:v>
                </c:pt>
                <c:pt idx="248">
                  <c:v>42614</c:v>
                </c:pt>
                <c:pt idx="249">
                  <c:v>42644</c:v>
                </c:pt>
                <c:pt idx="250">
                  <c:v>42675</c:v>
                </c:pt>
                <c:pt idx="251">
                  <c:v>42705</c:v>
                </c:pt>
                <c:pt idx="252">
                  <c:v>42736</c:v>
                </c:pt>
                <c:pt idx="253">
                  <c:v>42767</c:v>
                </c:pt>
                <c:pt idx="254">
                  <c:v>42795</c:v>
                </c:pt>
                <c:pt idx="255">
                  <c:v>42826</c:v>
                </c:pt>
                <c:pt idx="256">
                  <c:v>42856</c:v>
                </c:pt>
                <c:pt idx="257">
                  <c:v>42887</c:v>
                </c:pt>
                <c:pt idx="258">
                  <c:v>42917</c:v>
                </c:pt>
                <c:pt idx="259">
                  <c:v>42948</c:v>
                </c:pt>
                <c:pt idx="260">
                  <c:v>42979</c:v>
                </c:pt>
                <c:pt idx="261">
                  <c:v>43009</c:v>
                </c:pt>
                <c:pt idx="262">
                  <c:v>43040</c:v>
                </c:pt>
                <c:pt idx="263">
                  <c:v>43070</c:v>
                </c:pt>
                <c:pt idx="264">
                  <c:v>43101</c:v>
                </c:pt>
                <c:pt idx="265">
                  <c:v>43132</c:v>
                </c:pt>
                <c:pt idx="266">
                  <c:v>43160</c:v>
                </c:pt>
                <c:pt idx="267">
                  <c:v>43191</c:v>
                </c:pt>
                <c:pt idx="268">
                  <c:v>43221</c:v>
                </c:pt>
                <c:pt idx="269">
                  <c:v>43252</c:v>
                </c:pt>
                <c:pt idx="270">
                  <c:v>43282</c:v>
                </c:pt>
                <c:pt idx="271">
                  <c:v>43313</c:v>
                </c:pt>
                <c:pt idx="272">
                  <c:v>43344</c:v>
                </c:pt>
                <c:pt idx="273">
                  <c:v>43374</c:v>
                </c:pt>
                <c:pt idx="274">
                  <c:v>43405</c:v>
                </c:pt>
                <c:pt idx="275">
                  <c:v>43435</c:v>
                </c:pt>
                <c:pt idx="276">
                  <c:v>43466</c:v>
                </c:pt>
                <c:pt idx="277">
                  <c:v>43497</c:v>
                </c:pt>
                <c:pt idx="278">
                  <c:v>43525</c:v>
                </c:pt>
                <c:pt idx="279">
                  <c:v>43556</c:v>
                </c:pt>
                <c:pt idx="280">
                  <c:v>43586</c:v>
                </c:pt>
                <c:pt idx="281">
                  <c:v>43617</c:v>
                </c:pt>
                <c:pt idx="282">
                  <c:v>43647</c:v>
                </c:pt>
                <c:pt idx="283">
                  <c:v>43678</c:v>
                </c:pt>
                <c:pt idx="284">
                  <c:v>43709</c:v>
                </c:pt>
                <c:pt idx="285">
                  <c:v>43739</c:v>
                </c:pt>
                <c:pt idx="286">
                  <c:v>43770</c:v>
                </c:pt>
                <c:pt idx="287">
                  <c:v>43800</c:v>
                </c:pt>
                <c:pt idx="288">
                  <c:v>43831</c:v>
                </c:pt>
                <c:pt idx="289">
                  <c:v>43862</c:v>
                </c:pt>
                <c:pt idx="290">
                  <c:v>43891</c:v>
                </c:pt>
                <c:pt idx="291">
                  <c:v>43922</c:v>
                </c:pt>
                <c:pt idx="292">
                  <c:v>43952</c:v>
                </c:pt>
                <c:pt idx="293">
                  <c:v>43983</c:v>
                </c:pt>
                <c:pt idx="294">
                  <c:v>44013</c:v>
                </c:pt>
                <c:pt idx="295">
                  <c:v>44044</c:v>
                </c:pt>
                <c:pt idx="296">
                  <c:v>44075</c:v>
                </c:pt>
                <c:pt idx="297">
                  <c:v>44105</c:v>
                </c:pt>
                <c:pt idx="298">
                  <c:v>44136</c:v>
                </c:pt>
                <c:pt idx="299">
                  <c:v>44166</c:v>
                </c:pt>
                <c:pt idx="300">
                  <c:v>44197</c:v>
                </c:pt>
                <c:pt idx="301">
                  <c:v>44228</c:v>
                </c:pt>
                <c:pt idx="302">
                  <c:v>44256</c:v>
                </c:pt>
                <c:pt idx="303">
                  <c:v>44287</c:v>
                </c:pt>
                <c:pt idx="304">
                  <c:v>44317</c:v>
                </c:pt>
                <c:pt idx="305">
                  <c:v>44348</c:v>
                </c:pt>
                <c:pt idx="306">
                  <c:v>44378</c:v>
                </c:pt>
                <c:pt idx="307">
                  <c:v>44409</c:v>
                </c:pt>
                <c:pt idx="308">
                  <c:v>44440</c:v>
                </c:pt>
                <c:pt idx="309">
                  <c:v>44470</c:v>
                </c:pt>
                <c:pt idx="310">
                  <c:v>44501</c:v>
                </c:pt>
                <c:pt idx="311">
                  <c:v>44531</c:v>
                </c:pt>
                <c:pt idx="312">
                  <c:v>44562</c:v>
                </c:pt>
                <c:pt idx="313">
                  <c:v>44593</c:v>
                </c:pt>
                <c:pt idx="314">
                  <c:v>44621</c:v>
                </c:pt>
                <c:pt idx="315">
                  <c:v>44652</c:v>
                </c:pt>
                <c:pt idx="316">
                  <c:v>44682</c:v>
                </c:pt>
                <c:pt idx="317">
                  <c:v>44713</c:v>
                </c:pt>
                <c:pt idx="318">
                  <c:v>44743</c:v>
                </c:pt>
                <c:pt idx="319">
                  <c:v>44774</c:v>
                </c:pt>
                <c:pt idx="320">
                  <c:v>44805</c:v>
                </c:pt>
                <c:pt idx="321">
                  <c:v>44835</c:v>
                </c:pt>
                <c:pt idx="322">
                  <c:v>44866</c:v>
                </c:pt>
                <c:pt idx="323">
                  <c:v>44896</c:v>
                </c:pt>
                <c:pt idx="324">
                  <c:v>44927</c:v>
                </c:pt>
                <c:pt idx="325">
                  <c:v>44958</c:v>
                </c:pt>
                <c:pt idx="326">
                  <c:v>44986</c:v>
                </c:pt>
                <c:pt idx="327">
                  <c:v>45017</c:v>
                </c:pt>
                <c:pt idx="328">
                  <c:v>45047</c:v>
                </c:pt>
                <c:pt idx="329">
                  <c:v>45078</c:v>
                </c:pt>
                <c:pt idx="330">
                  <c:v>45108</c:v>
                </c:pt>
                <c:pt idx="331">
                  <c:v>45139</c:v>
                </c:pt>
                <c:pt idx="332">
                  <c:v>45170</c:v>
                </c:pt>
                <c:pt idx="333">
                  <c:v>45200</c:v>
                </c:pt>
                <c:pt idx="334">
                  <c:v>45231</c:v>
                </c:pt>
                <c:pt idx="335">
                  <c:v>45261</c:v>
                </c:pt>
                <c:pt idx="336">
                  <c:v>45292</c:v>
                </c:pt>
                <c:pt idx="337">
                  <c:v>45323</c:v>
                </c:pt>
                <c:pt idx="338">
                  <c:v>45352</c:v>
                </c:pt>
                <c:pt idx="339">
                  <c:v>45383</c:v>
                </c:pt>
                <c:pt idx="340">
                  <c:v>45413</c:v>
                </c:pt>
              </c:numCache>
            </c:numRef>
          </c:cat>
          <c:val>
            <c:numRef>
              <c:f>Sheet1!$D$2:$D$342</c:f>
              <c:numCache>
                <c:formatCode>0.0</c:formatCode>
                <c:ptCount val="341"/>
                <c:pt idx="0">
                  <c:v>44.2</c:v>
                </c:pt>
                <c:pt idx="1">
                  <c:v>45.2</c:v>
                </c:pt>
                <c:pt idx="2">
                  <c:v>45.5</c:v>
                </c:pt>
                <c:pt idx="3">
                  <c:v>46.1</c:v>
                </c:pt>
                <c:pt idx="4">
                  <c:v>45.9</c:v>
                </c:pt>
                <c:pt idx="5">
                  <c:v>46.1</c:v>
                </c:pt>
                <c:pt idx="6">
                  <c:v>45.9</c:v>
                </c:pt>
                <c:pt idx="7">
                  <c:v>46.2</c:v>
                </c:pt>
                <c:pt idx="8">
                  <c:v>46.8</c:v>
                </c:pt>
                <c:pt idx="9">
                  <c:v>46.7</c:v>
                </c:pt>
                <c:pt idx="10">
                  <c:v>47</c:v>
                </c:pt>
                <c:pt idx="11">
                  <c:v>47</c:v>
                </c:pt>
                <c:pt idx="12">
                  <c:v>47.1</c:v>
                </c:pt>
                <c:pt idx="13">
                  <c:v>47.3</c:v>
                </c:pt>
                <c:pt idx="14">
                  <c:v>47.9</c:v>
                </c:pt>
                <c:pt idx="15">
                  <c:v>48.1</c:v>
                </c:pt>
                <c:pt idx="16">
                  <c:v>48</c:v>
                </c:pt>
                <c:pt idx="17">
                  <c:v>48.6</c:v>
                </c:pt>
                <c:pt idx="18">
                  <c:v>48.9</c:v>
                </c:pt>
                <c:pt idx="19">
                  <c:v>48.7</c:v>
                </c:pt>
                <c:pt idx="20">
                  <c:v>48.6</c:v>
                </c:pt>
                <c:pt idx="21">
                  <c:v>49.6</c:v>
                </c:pt>
                <c:pt idx="22">
                  <c:v>49.5</c:v>
                </c:pt>
                <c:pt idx="23">
                  <c:v>49.9</c:v>
                </c:pt>
                <c:pt idx="24">
                  <c:v>50</c:v>
                </c:pt>
                <c:pt idx="25">
                  <c:v>49.9</c:v>
                </c:pt>
                <c:pt idx="26">
                  <c:v>49.8</c:v>
                </c:pt>
                <c:pt idx="27">
                  <c:v>49.9</c:v>
                </c:pt>
                <c:pt idx="28">
                  <c:v>50.5</c:v>
                </c:pt>
                <c:pt idx="29">
                  <c:v>49.8</c:v>
                </c:pt>
                <c:pt idx="30">
                  <c:v>50.4</c:v>
                </c:pt>
                <c:pt idx="31">
                  <c:v>50.8</c:v>
                </c:pt>
                <c:pt idx="32">
                  <c:v>50.6</c:v>
                </c:pt>
                <c:pt idx="33">
                  <c:v>50.4</c:v>
                </c:pt>
                <c:pt idx="34">
                  <c:v>50.5</c:v>
                </c:pt>
                <c:pt idx="35">
                  <c:v>50.3</c:v>
                </c:pt>
                <c:pt idx="36">
                  <c:v>50.8</c:v>
                </c:pt>
                <c:pt idx="37">
                  <c:v>50.7</c:v>
                </c:pt>
                <c:pt idx="38">
                  <c:v>50.9</c:v>
                </c:pt>
                <c:pt idx="39">
                  <c:v>51</c:v>
                </c:pt>
                <c:pt idx="40">
                  <c:v>51.6</c:v>
                </c:pt>
                <c:pt idx="41">
                  <c:v>51.8</c:v>
                </c:pt>
                <c:pt idx="42">
                  <c:v>51.8</c:v>
                </c:pt>
                <c:pt idx="43">
                  <c:v>52</c:v>
                </c:pt>
                <c:pt idx="44">
                  <c:v>51.9</c:v>
                </c:pt>
                <c:pt idx="45">
                  <c:v>52.2</c:v>
                </c:pt>
                <c:pt idx="46">
                  <c:v>52.6</c:v>
                </c:pt>
                <c:pt idx="47">
                  <c:v>53</c:v>
                </c:pt>
                <c:pt idx="48">
                  <c:v>54</c:v>
                </c:pt>
                <c:pt idx="49">
                  <c:v>53.1</c:v>
                </c:pt>
                <c:pt idx="50">
                  <c:v>53.1</c:v>
                </c:pt>
                <c:pt idx="51">
                  <c:v>54.4</c:v>
                </c:pt>
                <c:pt idx="52">
                  <c:v>53.6</c:v>
                </c:pt>
                <c:pt idx="53">
                  <c:v>53.7</c:v>
                </c:pt>
                <c:pt idx="54">
                  <c:v>53.7</c:v>
                </c:pt>
                <c:pt idx="55">
                  <c:v>54.1</c:v>
                </c:pt>
                <c:pt idx="56">
                  <c:v>54.2</c:v>
                </c:pt>
                <c:pt idx="57">
                  <c:v>54.6</c:v>
                </c:pt>
                <c:pt idx="58">
                  <c:v>54.9</c:v>
                </c:pt>
                <c:pt idx="59">
                  <c:v>54.9</c:v>
                </c:pt>
                <c:pt idx="60">
                  <c:v>55.2</c:v>
                </c:pt>
                <c:pt idx="61">
                  <c:v>55.3</c:v>
                </c:pt>
                <c:pt idx="62">
                  <c:v>55.1</c:v>
                </c:pt>
                <c:pt idx="63">
                  <c:v>55.2</c:v>
                </c:pt>
                <c:pt idx="64">
                  <c:v>56.6</c:v>
                </c:pt>
                <c:pt idx="65">
                  <c:v>56.6</c:v>
                </c:pt>
                <c:pt idx="66">
                  <c:v>56.8</c:v>
                </c:pt>
                <c:pt idx="67">
                  <c:v>56.5</c:v>
                </c:pt>
                <c:pt idx="68">
                  <c:v>57.1</c:v>
                </c:pt>
                <c:pt idx="69">
                  <c:v>57.2</c:v>
                </c:pt>
                <c:pt idx="70">
                  <c:v>57.4</c:v>
                </c:pt>
                <c:pt idx="71">
                  <c:v>58.1</c:v>
                </c:pt>
                <c:pt idx="72">
                  <c:v>57.9</c:v>
                </c:pt>
                <c:pt idx="73">
                  <c:v>58.3</c:v>
                </c:pt>
                <c:pt idx="74">
                  <c:v>59</c:v>
                </c:pt>
                <c:pt idx="75">
                  <c:v>59.6</c:v>
                </c:pt>
                <c:pt idx="76">
                  <c:v>59</c:v>
                </c:pt>
                <c:pt idx="77">
                  <c:v>57.8</c:v>
                </c:pt>
                <c:pt idx="78">
                  <c:v>58.7</c:v>
                </c:pt>
                <c:pt idx="79">
                  <c:v>58.6</c:v>
                </c:pt>
                <c:pt idx="80">
                  <c:v>58.8</c:v>
                </c:pt>
                <c:pt idx="81">
                  <c:v>59.1</c:v>
                </c:pt>
                <c:pt idx="82">
                  <c:v>59.3</c:v>
                </c:pt>
                <c:pt idx="83">
                  <c:v>59.8</c:v>
                </c:pt>
                <c:pt idx="84">
                  <c:v>59.3</c:v>
                </c:pt>
                <c:pt idx="85">
                  <c:v>59.6</c:v>
                </c:pt>
                <c:pt idx="86">
                  <c:v>60.3</c:v>
                </c:pt>
                <c:pt idx="87">
                  <c:v>59.9</c:v>
                </c:pt>
                <c:pt idx="88">
                  <c:v>59.2</c:v>
                </c:pt>
                <c:pt idx="89">
                  <c:v>59.9</c:v>
                </c:pt>
                <c:pt idx="90">
                  <c:v>60.2</c:v>
                </c:pt>
                <c:pt idx="91">
                  <c:v>60.4</c:v>
                </c:pt>
                <c:pt idx="92">
                  <c:v>60.8</c:v>
                </c:pt>
                <c:pt idx="93">
                  <c:v>61.2</c:v>
                </c:pt>
                <c:pt idx="94">
                  <c:v>61.1</c:v>
                </c:pt>
                <c:pt idx="95">
                  <c:v>61.3</c:v>
                </c:pt>
                <c:pt idx="96">
                  <c:v>62.4</c:v>
                </c:pt>
                <c:pt idx="97">
                  <c:v>62.2</c:v>
                </c:pt>
                <c:pt idx="98">
                  <c:v>62.5</c:v>
                </c:pt>
                <c:pt idx="99">
                  <c:v>62.8</c:v>
                </c:pt>
                <c:pt idx="100">
                  <c:v>63.2</c:v>
                </c:pt>
                <c:pt idx="101">
                  <c:v>63.4</c:v>
                </c:pt>
                <c:pt idx="102">
                  <c:v>63.3</c:v>
                </c:pt>
                <c:pt idx="103">
                  <c:v>63.5</c:v>
                </c:pt>
                <c:pt idx="104">
                  <c:v>63.8</c:v>
                </c:pt>
                <c:pt idx="105">
                  <c:v>64.3</c:v>
                </c:pt>
                <c:pt idx="106">
                  <c:v>64</c:v>
                </c:pt>
                <c:pt idx="107">
                  <c:v>63.5</c:v>
                </c:pt>
                <c:pt idx="108">
                  <c:v>63.7</c:v>
                </c:pt>
                <c:pt idx="109">
                  <c:v>63.7</c:v>
                </c:pt>
                <c:pt idx="110">
                  <c:v>63.6</c:v>
                </c:pt>
                <c:pt idx="111">
                  <c:v>63.8</c:v>
                </c:pt>
                <c:pt idx="112">
                  <c:v>63.4</c:v>
                </c:pt>
                <c:pt idx="113">
                  <c:v>64</c:v>
                </c:pt>
                <c:pt idx="114">
                  <c:v>64.099999999999994</c:v>
                </c:pt>
                <c:pt idx="115">
                  <c:v>63.6</c:v>
                </c:pt>
                <c:pt idx="116">
                  <c:v>64</c:v>
                </c:pt>
                <c:pt idx="117">
                  <c:v>64.2</c:v>
                </c:pt>
                <c:pt idx="118">
                  <c:v>64.5</c:v>
                </c:pt>
                <c:pt idx="119">
                  <c:v>64.400000000000006</c:v>
                </c:pt>
                <c:pt idx="120">
                  <c:v>65.3</c:v>
                </c:pt>
                <c:pt idx="121">
                  <c:v>65.3</c:v>
                </c:pt>
                <c:pt idx="122">
                  <c:v>65.8</c:v>
                </c:pt>
                <c:pt idx="123">
                  <c:v>65.3</c:v>
                </c:pt>
                <c:pt idx="124">
                  <c:v>66.2</c:v>
                </c:pt>
                <c:pt idx="125">
                  <c:v>66.5</c:v>
                </c:pt>
                <c:pt idx="126">
                  <c:v>66.599999999999994</c:v>
                </c:pt>
                <c:pt idx="127">
                  <c:v>66.8</c:v>
                </c:pt>
                <c:pt idx="128">
                  <c:v>66.3</c:v>
                </c:pt>
                <c:pt idx="129">
                  <c:v>66.8</c:v>
                </c:pt>
                <c:pt idx="130">
                  <c:v>66.900000000000006</c:v>
                </c:pt>
                <c:pt idx="131">
                  <c:v>67.7</c:v>
                </c:pt>
                <c:pt idx="132">
                  <c:v>67</c:v>
                </c:pt>
                <c:pt idx="133">
                  <c:v>67.8</c:v>
                </c:pt>
                <c:pt idx="134">
                  <c:v>68.8</c:v>
                </c:pt>
                <c:pt idx="135">
                  <c:v>69.2</c:v>
                </c:pt>
                <c:pt idx="136">
                  <c:v>68.7</c:v>
                </c:pt>
                <c:pt idx="137">
                  <c:v>68.900000000000006</c:v>
                </c:pt>
                <c:pt idx="138">
                  <c:v>68.7</c:v>
                </c:pt>
                <c:pt idx="139">
                  <c:v>69</c:v>
                </c:pt>
                <c:pt idx="140">
                  <c:v>69.3</c:v>
                </c:pt>
                <c:pt idx="141">
                  <c:v>69.7</c:v>
                </c:pt>
                <c:pt idx="142">
                  <c:v>70.3</c:v>
                </c:pt>
                <c:pt idx="143">
                  <c:v>71</c:v>
                </c:pt>
                <c:pt idx="144">
                  <c:v>71</c:v>
                </c:pt>
                <c:pt idx="145">
                  <c:v>72.400000000000006</c:v>
                </c:pt>
                <c:pt idx="146">
                  <c:v>71.3</c:v>
                </c:pt>
                <c:pt idx="147">
                  <c:v>71.3</c:v>
                </c:pt>
                <c:pt idx="148">
                  <c:v>73.7</c:v>
                </c:pt>
                <c:pt idx="149">
                  <c:v>71.900000000000006</c:v>
                </c:pt>
                <c:pt idx="150">
                  <c:v>72.400000000000006</c:v>
                </c:pt>
                <c:pt idx="151">
                  <c:v>72.099999999999994</c:v>
                </c:pt>
                <c:pt idx="152">
                  <c:v>72.3</c:v>
                </c:pt>
                <c:pt idx="153">
                  <c:v>71.3</c:v>
                </c:pt>
                <c:pt idx="154">
                  <c:v>71.099999999999994</c:v>
                </c:pt>
                <c:pt idx="155">
                  <c:v>70.099999999999994</c:v>
                </c:pt>
                <c:pt idx="156">
                  <c:v>70.900000000000006</c:v>
                </c:pt>
                <c:pt idx="157">
                  <c:v>70.400000000000006</c:v>
                </c:pt>
                <c:pt idx="158">
                  <c:v>71</c:v>
                </c:pt>
                <c:pt idx="159">
                  <c:v>71.400000000000006</c:v>
                </c:pt>
                <c:pt idx="160">
                  <c:v>71.400000000000006</c:v>
                </c:pt>
                <c:pt idx="161">
                  <c:v>72.400000000000006</c:v>
                </c:pt>
                <c:pt idx="162">
                  <c:v>72.5</c:v>
                </c:pt>
                <c:pt idx="163">
                  <c:v>72.8</c:v>
                </c:pt>
                <c:pt idx="164">
                  <c:v>72.8</c:v>
                </c:pt>
                <c:pt idx="165">
                  <c:v>73.400000000000006</c:v>
                </c:pt>
                <c:pt idx="166">
                  <c:v>73.400000000000006</c:v>
                </c:pt>
                <c:pt idx="167">
                  <c:v>73.2</c:v>
                </c:pt>
                <c:pt idx="168">
                  <c:v>71.3</c:v>
                </c:pt>
                <c:pt idx="169">
                  <c:v>73.400000000000006</c:v>
                </c:pt>
                <c:pt idx="170">
                  <c:v>73.8</c:v>
                </c:pt>
                <c:pt idx="171">
                  <c:v>74.3</c:v>
                </c:pt>
                <c:pt idx="172">
                  <c:v>74.5</c:v>
                </c:pt>
                <c:pt idx="173">
                  <c:v>74.400000000000006</c:v>
                </c:pt>
                <c:pt idx="174">
                  <c:v>74.7</c:v>
                </c:pt>
                <c:pt idx="175">
                  <c:v>74.8</c:v>
                </c:pt>
                <c:pt idx="176">
                  <c:v>74.3</c:v>
                </c:pt>
                <c:pt idx="177">
                  <c:v>74.900000000000006</c:v>
                </c:pt>
                <c:pt idx="178">
                  <c:v>75.599999999999994</c:v>
                </c:pt>
                <c:pt idx="179">
                  <c:v>74.400000000000006</c:v>
                </c:pt>
                <c:pt idx="180">
                  <c:v>77</c:v>
                </c:pt>
                <c:pt idx="181">
                  <c:v>76.8</c:v>
                </c:pt>
                <c:pt idx="182">
                  <c:v>76.900000000000006</c:v>
                </c:pt>
                <c:pt idx="183">
                  <c:v>78.599999999999994</c:v>
                </c:pt>
                <c:pt idx="184">
                  <c:v>77.099999999999994</c:v>
                </c:pt>
                <c:pt idx="185">
                  <c:v>77.2</c:v>
                </c:pt>
                <c:pt idx="186">
                  <c:v>77.7</c:v>
                </c:pt>
                <c:pt idx="187">
                  <c:v>77.8</c:v>
                </c:pt>
                <c:pt idx="188">
                  <c:v>78.2</c:v>
                </c:pt>
                <c:pt idx="189">
                  <c:v>79</c:v>
                </c:pt>
                <c:pt idx="190">
                  <c:v>78.8</c:v>
                </c:pt>
                <c:pt idx="191">
                  <c:v>79.3</c:v>
                </c:pt>
                <c:pt idx="192">
                  <c:v>79.5</c:v>
                </c:pt>
                <c:pt idx="193">
                  <c:v>79.3</c:v>
                </c:pt>
                <c:pt idx="194">
                  <c:v>81.099999999999994</c:v>
                </c:pt>
                <c:pt idx="195">
                  <c:v>78.900000000000006</c:v>
                </c:pt>
                <c:pt idx="196">
                  <c:v>79.400000000000006</c:v>
                </c:pt>
                <c:pt idx="197">
                  <c:v>79.099999999999994</c:v>
                </c:pt>
                <c:pt idx="198">
                  <c:v>79.400000000000006</c:v>
                </c:pt>
                <c:pt idx="199">
                  <c:v>79.8</c:v>
                </c:pt>
                <c:pt idx="200">
                  <c:v>80.5</c:v>
                </c:pt>
                <c:pt idx="201">
                  <c:v>80.2</c:v>
                </c:pt>
                <c:pt idx="202">
                  <c:v>79.8</c:v>
                </c:pt>
                <c:pt idx="203">
                  <c:v>80.599999999999994</c:v>
                </c:pt>
                <c:pt idx="204">
                  <c:v>80.3</c:v>
                </c:pt>
                <c:pt idx="205">
                  <c:v>81.8</c:v>
                </c:pt>
                <c:pt idx="206">
                  <c:v>80.900000000000006</c:v>
                </c:pt>
                <c:pt idx="207">
                  <c:v>79.900000000000006</c:v>
                </c:pt>
                <c:pt idx="208">
                  <c:v>81.3</c:v>
                </c:pt>
                <c:pt idx="209">
                  <c:v>81.900000000000006</c:v>
                </c:pt>
                <c:pt idx="210">
                  <c:v>82.6</c:v>
                </c:pt>
                <c:pt idx="211">
                  <c:v>82.3</c:v>
                </c:pt>
                <c:pt idx="212">
                  <c:v>83</c:v>
                </c:pt>
                <c:pt idx="213">
                  <c:v>82.2</c:v>
                </c:pt>
                <c:pt idx="214">
                  <c:v>82.5</c:v>
                </c:pt>
                <c:pt idx="215">
                  <c:v>82.6</c:v>
                </c:pt>
                <c:pt idx="216">
                  <c:v>82.9</c:v>
                </c:pt>
                <c:pt idx="217">
                  <c:v>83.5</c:v>
                </c:pt>
                <c:pt idx="218">
                  <c:v>84.4</c:v>
                </c:pt>
                <c:pt idx="219">
                  <c:v>84.4</c:v>
                </c:pt>
                <c:pt idx="220">
                  <c:v>84</c:v>
                </c:pt>
                <c:pt idx="221">
                  <c:v>85</c:v>
                </c:pt>
                <c:pt idx="222">
                  <c:v>84.6</c:v>
                </c:pt>
                <c:pt idx="223">
                  <c:v>84.3</c:v>
                </c:pt>
                <c:pt idx="224">
                  <c:v>84.1</c:v>
                </c:pt>
                <c:pt idx="225">
                  <c:v>84.5</c:v>
                </c:pt>
                <c:pt idx="226">
                  <c:v>84.8</c:v>
                </c:pt>
                <c:pt idx="227">
                  <c:v>85.7</c:v>
                </c:pt>
                <c:pt idx="228">
                  <c:v>84.4</c:v>
                </c:pt>
                <c:pt idx="229">
                  <c:v>84.6</c:v>
                </c:pt>
                <c:pt idx="230">
                  <c:v>85.1</c:v>
                </c:pt>
                <c:pt idx="231">
                  <c:v>85.4</c:v>
                </c:pt>
                <c:pt idx="232">
                  <c:v>85.1</c:v>
                </c:pt>
                <c:pt idx="233">
                  <c:v>85.9</c:v>
                </c:pt>
                <c:pt idx="234">
                  <c:v>85.6</c:v>
                </c:pt>
                <c:pt idx="235">
                  <c:v>84.5</c:v>
                </c:pt>
                <c:pt idx="236">
                  <c:v>86</c:v>
                </c:pt>
                <c:pt idx="237">
                  <c:v>84.9</c:v>
                </c:pt>
                <c:pt idx="238">
                  <c:v>85.4</c:v>
                </c:pt>
                <c:pt idx="239">
                  <c:v>85</c:v>
                </c:pt>
                <c:pt idx="240">
                  <c:v>86.7</c:v>
                </c:pt>
                <c:pt idx="241">
                  <c:v>86</c:v>
                </c:pt>
                <c:pt idx="242">
                  <c:v>85.7</c:v>
                </c:pt>
                <c:pt idx="243">
                  <c:v>86.3</c:v>
                </c:pt>
                <c:pt idx="244">
                  <c:v>87.7</c:v>
                </c:pt>
                <c:pt idx="245">
                  <c:v>86.5</c:v>
                </c:pt>
                <c:pt idx="246">
                  <c:v>88.5</c:v>
                </c:pt>
                <c:pt idx="247">
                  <c:v>88.2</c:v>
                </c:pt>
                <c:pt idx="248">
                  <c:v>88.7</c:v>
                </c:pt>
                <c:pt idx="249">
                  <c:v>90.5</c:v>
                </c:pt>
                <c:pt idx="250">
                  <c:v>90.3</c:v>
                </c:pt>
                <c:pt idx="251">
                  <c:v>90.1</c:v>
                </c:pt>
                <c:pt idx="252">
                  <c:v>89.8</c:v>
                </c:pt>
                <c:pt idx="253">
                  <c:v>90.9</c:v>
                </c:pt>
                <c:pt idx="254">
                  <c:v>90.5</c:v>
                </c:pt>
                <c:pt idx="255">
                  <c:v>92.2</c:v>
                </c:pt>
                <c:pt idx="256">
                  <c:v>91.3</c:v>
                </c:pt>
                <c:pt idx="257">
                  <c:v>91.4</c:v>
                </c:pt>
                <c:pt idx="258">
                  <c:v>91.7</c:v>
                </c:pt>
                <c:pt idx="259">
                  <c:v>92.7</c:v>
                </c:pt>
                <c:pt idx="260">
                  <c:v>93</c:v>
                </c:pt>
                <c:pt idx="261">
                  <c:v>93.5</c:v>
                </c:pt>
                <c:pt idx="262">
                  <c:v>94</c:v>
                </c:pt>
                <c:pt idx="263">
                  <c:v>94.2</c:v>
                </c:pt>
                <c:pt idx="264">
                  <c:v>94.2</c:v>
                </c:pt>
                <c:pt idx="265">
                  <c:v>94.7</c:v>
                </c:pt>
                <c:pt idx="266">
                  <c:v>93.3</c:v>
                </c:pt>
                <c:pt idx="267">
                  <c:v>94.4</c:v>
                </c:pt>
                <c:pt idx="268">
                  <c:v>96.7</c:v>
                </c:pt>
                <c:pt idx="269">
                  <c:v>96.5</c:v>
                </c:pt>
                <c:pt idx="270">
                  <c:v>97.2</c:v>
                </c:pt>
                <c:pt idx="271">
                  <c:v>97.7</c:v>
                </c:pt>
                <c:pt idx="272">
                  <c:v>97.5</c:v>
                </c:pt>
                <c:pt idx="273">
                  <c:v>97.1</c:v>
                </c:pt>
                <c:pt idx="274">
                  <c:v>98.5</c:v>
                </c:pt>
                <c:pt idx="275">
                  <c:v>98.6</c:v>
                </c:pt>
                <c:pt idx="276">
                  <c:v>98.6</c:v>
                </c:pt>
                <c:pt idx="277">
                  <c:v>99</c:v>
                </c:pt>
                <c:pt idx="278">
                  <c:v>99.5</c:v>
                </c:pt>
                <c:pt idx="279">
                  <c:v>99.5</c:v>
                </c:pt>
                <c:pt idx="280">
                  <c:v>99.1</c:v>
                </c:pt>
                <c:pt idx="281">
                  <c:v>100.7</c:v>
                </c:pt>
                <c:pt idx="282">
                  <c:v>101.6</c:v>
                </c:pt>
                <c:pt idx="283">
                  <c:v>100.9</c:v>
                </c:pt>
                <c:pt idx="284">
                  <c:v>100.8</c:v>
                </c:pt>
                <c:pt idx="285">
                  <c:v>100.4</c:v>
                </c:pt>
                <c:pt idx="286">
                  <c:v>99.7</c:v>
                </c:pt>
                <c:pt idx="287">
                  <c:v>100</c:v>
                </c:pt>
                <c:pt idx="288">
                  <c:v>101</c:v>
                </c:pt>
                <c:pt idx="289">
                  <c:v>99.8</c:v>
                </c:pt>
                <c:pt idx="290">
                  <c:v>93.1</c:v>
                </c:pt>
                <c:pt idx="291">
                  <c:v>76</c:v>
                </c:pt>
                <c:pt idx="292">
                  <c:v>85.5</c:v>
                </c:pt>
                <c:pt idx="293">
                  <c:v>97.4</c:v>
                </c:pt>
                <c:pt idx="294">
                  <c:v>101.9</c:v>
                </c:pt>
                <c:pt idx="295">
                  <c:v>103</c:v>
                </c:pt>
                <c:pt idx="296">
                  <c:v>104.4</c:v>
                </c:pt>
                <c:pt idx="297">
                  <c:v>105.5</c:v>
                </c:pt>
                <c:pt idx="298">
                  <c:v>100.5</c:v>
                </c:pt>
                <c:pt idx="299">
                  <c:v>102.4</c:v>
                </c:pt>
                <c:pt idx="300">
                  <c:v>93.7</c:v>
                </c:pt>
                <c:pt idx="301">
                  <c:v>95.4</c:v>
                </c:pt>
                <c:pt idx="302">
                  <c:v>99.5</c:v>
                </c:pt>
                <c:pt idx="303">
                  <c:v>108</c:v>
                </c:pt>
                <c:pt idx="304">
                  <c:v>107.1</c:v>
                </c:pt>
                <c:pt idx="305">
                  <c:v>109.1</c:v>
                </c:pt>
                <c:pt idx="306">
                  <c:v>106.8</c:v>
                </c:pt>
                <c:pt idx="307">
                  <c:v>107.4</c:v>
                </c:pt>
                <c:pt idx="308">
                  <c:v>107.7</c:v>
                </c:pt>
                <c:pt idx="309">
                  <c:v>108.3</c:v>
                </c:pt>
                <c:pt idx="310">
                  <c:v>109.9</c:v>
                </c:pt>
                <c:pt idx="311">
                  <c:v>110.5</c:v>
                </c:pt>
                <c:pt idx="312">
                  <c:v>109.9</c:v>
                </c:pt>
                <c:pt idx="313">
                  <c:v>110.1</c:v>
                </c:pt>
                <c:pt idx="314">
                  <c:v>111.1</c:v>
                </c:pt>
                <c:pt idx="315">
                  <c:v>111.5</c:v>
                </c:pt>
                <c:pt idx="316">
                  <c:v>111.5</c:v>
                </c:pt>
                <c:pt idx="317">
                  <c:v>113</c:v>
                </c:pt>
                <c:pt idx="318">
                  <c:v>114.8</c:v>
                </c:pt>
                <c:pt idx="319">
                  <c:v>112.8</c:v>
                </c:pt>
                <c:pt idx="320">
                  <c:v>111.8</c:v>
                </c:pt>
                <c:pt idx="321">
                  <c:v>114</c:v>
                </c:pt>
                <c:pt idx="322">
                  <c:v>113.9</c:v>
                </c:pt>
                <c:pt idx="323">
                  <c:v>113.5</c:v>
                </c:pt>
                <c:pt idx="324">
                  <c:v>114.3</c:v>
                </c:pt>
                <c:pt idx="325">
                  <c:v>115.6</c:v>
                </c:pt>
                <c:pt idx="326">
                  <c:v>114.5</c:v>
                </c:pt>
                <c:pt idx="327">
                  <c:v>116.3</c:v>
                </c:pt>
                <c:pt idx="328">
                  <c:v>116.3</c:v>
                </c:pt>
                <c:pt idx="329">
                  <c:v>116.8</c:v>
                </c:pt>
                <c:pt idx="330">
                  <c:v>115.7</c:v>
                </c:pt>
                <c:pt idx="331">
                  <c:v>116.9</c:v>
                </c:pt>
                <c:pt idx="332">
                  <c:v>116.5</c:v>
                </c:pt>
                <c:pt idx="333">
                  <c:v>116.8</c:v>
                </c:pt>
                <c:pt idx="334">
                  <c:v>118.1</c:v>
                </c:pt>
                <c:pt idx="335">
                  <c:v>113</c:v>
                </c:pt>
                <c:pt idx="336">
                  <c:v>118.2</c:v>
                </c:pt>
                <c:pt idx="337">
                  <c:v>118.1</c:v>
                </c:pt>
                <c:pt idx="338">
                  <c:v>117.8</c:v>
                </c:pt>
                <c:pt idx="339">
                  <c:v>115.1</c:v>
                </c:pt>
                <c:pt idx="340">
                  <c:v>118.9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00F-4AC0-B52E-61D2D33570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49414056"/>
        <c:axId val="1"/>
      </c:lineChart>
      <c:catAx>
        <c:axId val="249414056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low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2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-4"/>
        <c:auto val="0"/>
        <c:lblAlgn val="ctr"/>
        <c:lblOffset val="100"/>
        <c:tickLblSkip val="36"/>
        <c:tickMarkSkip val="12"/>
        <c:noMultiLvlLbl val="0"/>
      </c:catAx>
      <c:valAx>
        <c:axId val="1"/>
        <c:scaling>
          <c:orientation val="minMax"/>
          <c:max val="120"/>
          <c:min val="4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22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200" b="0" i="0" baseline="0" dirty="0">
                    <a:effectLst/>
                  </a:rPr>
                  <a:t>Index 2019=100</a:t>
                </a:r>
                <a:endParaRPr lang="en-GB" sz="2200" dirty="0">
                  <a:effectLst/>
                </a:endParaRPr>
              </a:p>
            </c:rich>
          </c:tx>
          <c:layout>
            <c:manualLayout>
              <c:xMode val="edge"/>
              <c:yMode val="edge"/>
              <c:x val="3.9034928326266908E-3"/>
              <c:y val="0.32229550968449727"/>
            </c:manualLayout>
          </c:layout>
          <c:overlay val="0"/>
          <c:spPr>
            <a:noFill/>
            <a:ln w="30062">
              <a:noFill/>
            </a:ln>
          </c:spPr>
        </c:title>
        <c:numFmt formatCode="0;\−0\ " sourceLinked="0"/>
        <c:majorTickMark val="out"/>
        <c:minorTickMark val="none"/>
        <c:tickLblPos val="nextTo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2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49414056"/>
        <c:crosses val="autoZero"/>
        <c:crossBetween val="midCat"/>
        <c:majorUnit val="10"/>
        <c:minorUnit val="5"/>
      </c:valAx>
      <c:spPr>
        <a:solidFill>
          <a:schemeClr val="bg1"/>
        </a:solidFill>
        <a:ln w="12700">
          <a:solidFill>
            <a:schemeClr val="bg1">
              <a:lumMod val="75000"/>
            </a:schemeClr>
          </a:solidFill>
        </a:ln>
      </c:spPr>
    </c:plotArea>
    <c:legend>
      <c:legendPos val="r"/>
      <c:legendEntry>
        <c:idx val="0"/>
        <c:delete val="1"/>
      </c:legendEntry>
      <c:legendEntry>
        <c:idx val="1"/>
        <c:txPr>
          <a:bodyPr/>
          <a:lstStyle/>
          <a:p>
            <a:pPr>
              <a:defRPr sz="2200" b="0" i="0" u="none" strike="noStrike" baseline="0">
                <a:solidFill>
                  <a:srgbClr val="C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200" b="0" i="0" u="none" strike="noStrike" baseline="0">
                <a:solidFill>
                  <a:srgbClr val="0000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ayout>
        <c:manualLayout>
          <c:xMode val="edge"/>
          <c:yMode val="edge"/>
          <c:x val="0.14408933979406421"/>
          <c:y val="5.8002748056034024E-2"/>
          <c:w val="0.16623470623864325"/>
          <c:h val="0.13785985988472668"/>
        </c:manualLayout>
      </c:layout>
      <c:overlay val="0"/>
      <c:spPr>
        <a:solidFill>
          <a:srgbClr val="FFFFDC"/>
        </a:solidFill>
        <a:ln w="19050">
          <a:solidFill>
            <a:schemeClr val="accent6">
              <a:lumMod val="50000"/>
            </a:schemeClr>
          </a:solidFill>
          <a:prstDash val="solid"/>
        </a:ln>
      </c:spPr>
      <c:txPr>
        <a:bodyPr/>
        <a:lstStyle/>
        <a:p>
          <a:pPr>
            <a:defRPr sz="22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2130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A0B5BA-6BBD-4CDC-AFFF-F6FB5C4AE032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11156C-2AEB-4E14-B187-BB6DEC3B85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06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>
            <a:extLst>
              <a:ext uri="{FF2B5EF4-FFF2-40B4-BE49-F238E27FC236}">
                <a16:creationId xmlns:a16="http://schemas.microsoft.com/office/drawing/2014/main" id="{0D9F9CA4-5102-4C13-8C03-1CC80269282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364EB2-A98E-4FF8-B214-0A641B0C22AA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610306" name="Rectangle 7">
            <a:extLst>
              <a:ext uri="{FF2B5EF4-FFF2-40B4-BE49-F238E27FC236}">
                <a16:creationId xmlns:a16="http://schemas.microsoft.com/office/drawing/2014/main" id="{10894999-A446-46C5-977F-E90298E0857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158A8271-B990-4009-80A5-C8F62739956A}" type="slidenum">
              <a:rPr lang="en-GB" altLang="en-US" sz="1200"/>
              <a:pPr algn="r"/>
              <a:t>1</a:t>
            </a:fld>
            <a:endParaRPr lang="en-GB" altLang="en-US" sz="1200"/>
          </a:p>
        </p:txBody>
      </p:sp>
      <p:sp>
        <p:nvSpPr>
          <p:cNvPr id="610307" name="Rectangle 7">
            <a:extLst>
              <a:ext uri="{FF2B5EF4-FFF2-40B4-BE49-F238E27FC236}">
                <a16:creationId xmlns:a16="http://schemas.microsoft.com/office/drawing/2014/main" id="{9966B045-0468-48C1-ADE6-E8AE0B8B4D6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/>
            <a:fld id="{7AB641CF-FEAF-4EDB-BDFC-3460301FFF70}" type="slidenum">
              <a:rPr lang="en-GB" altLang="en-US" sz="1200"/>
              <a:pPr algn="r" eaLnBrk="1" hangingPunct="1"/>
              <a:t>1</a:t>
            </a:fld>
            <a:endParaRPr lang="en-GB" altLang="en-US" sz="1200"/>
          </a:p>
        </p:txBody>
      </p:sp>
      <p:sp>
        <p:nvSpPr>
          <p:cNvPr id="610308" name="Rectangle 2">
            <a:extLst>
              <a:ext uri="{FF2B5EF4-FFF2-40B4-BE49-F238E27FC236}">
                <a16:creationId xmlns:a16="http://schemas.microsoft.com/office/drawing/2014/main" id="{555029BE-25D8-43E4-B8F6-8492EF44A6B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610309" name="Rectangle 3">
            <a:extLst>
              <a:ext uri="{FF2B5EF4-FFF2-40B4-BE49-F238E27FC236}">
                <a16:creationId xmlns:a16="http://schemas.microsoft.com/office/drawing/2014/main" id="{8D0989C4-BAC8-4611-9718-6F8494979C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4417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1346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2378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946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9528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0399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3162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741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9156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54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2490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75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11803-252C-4950-8557-F7E0A5259ADE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662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ons.gov.uk/businessindustryandtrade/retailindustry/timeseries/j5ek/drsi" TargetMode="External"/><Relationship Id="rId4" Type="http://schemas.openxmlformats.org/officeDocument/2006/relationships/hyperlink" Target="https://www.ons.gov.uk/businessindustryandtrade/retailindustry/timeseries/j5c4/drs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DCEA8F8D-D47C-4267-A387-02059C8BA0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7235957"/>
              </p:ext>
            </p:extLst>
          </p:nvPr>
        </p:nvGraphicFramePr>
        <p:xfrm>
          <a:off x="0" y="1"/>
          <a:ext cx="9906000" cy="59576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0788FB9-D237-8D9B-FBF5-A339A2A51619}"/>
              </a:ext>
            </a:extLst>
          </p:cNvPr>
          <p:cNvSpPr txBox="1"/>
          <p:nvPr/>
        </p:nvSpPr>
        <p:spPr>
          <a:xfrm>
            <a:off x="759204" y="5982781"/>
            <a:ext cx="8867163" cy="3112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1200"/>
              </a:spcAft>
            </a:pPr>
            <a:r>
              <a:rPr lang="en-GB" sz="1400" i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Source</a:t>
            </a:r>
            <a:r>
              <a:rPr lang="en-GB" sz="14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Based on Time Series Data, series </a:t>
            </a:r>
            <a:r>
              <a:rPr lang="en-GB" sz="1400" u="sng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J5C4</a:t>
            </a:r>
            <a:r>
              <a:rPr lang="en-GB" sz="14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400" dirty="0">
                <a:latin typeface="Arial" panose="020B0604020202020204" pitchFamily="34" charset="0"/>
                <a:ea typeface="Calibri" panose="020F0502020204030204" pitchFamily="34" charset="0"/>
              </a:rPr>
              <a:t>and </a:t>
            </a:r>
            <a:r>
              <a:rPr lang="en-GB" sz="1400" u="sng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J5EK</a:t>
            </a:r>
            <a:r>
              <a:rPr lang="en-GB" sz="1400" dirty="0">
                <a:latin typeface="Arial" panose="020B0604020202020204" pitchFamily="34" charset="0"/>
                <a:ea typeface="Calibri" panose="020F0502020204030204" pitchFamily="34" charset="0"/>
              </a:rPr>
              <a:t>, (ONS, June 2024)</a:t>
            </a:r>
            <a:endParaRPr lang="en-GB" sz="1400" kern="1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4FBF32B-99F3-230D-4E86-864C6968B5DB}"/>
              </a:ext>
            </a:extLst>
          </p:cNvPr>
          <p:cNvSpPr txBox="1"/>
          <p:nvPr/>
        </p:nvSpPr>
        <p:spPr>
          <a:xfrm>
            <a:off x="0" y="6334780"/>
            <a:ext cx="9906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1. Retail sales</a:t>
            </a:r>
          </a:p>
        </p:txBody>
      </p:sp>
    </p:spTree>
    <p:extLst>
      <p:ext uri="{BB962C8B-B14F-4D97-AF65-F5344CB8AC3E}">
        <p14:creationId xmlns:p14="http://schemas.microsoft.com/office/powerpoint/2010/main" val="5415106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31</TotalTime>
  <Words>28</Words>
  <Application>Microsoft Office PowerPoint</Application>
  <PresentationFormat>A4 Paper (210x297 mm)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Garratt</dc:creator>
  <cp:lastModifiedBy>John Sloman</cp:lastModifiedBy>
  <cp:revision>19</cp:revision>
  <dcterms:created xsi:type="dcterms:W3CDTF">2023-07-17T07:51:15Z</dcterms:created>
  <dcterms:modified xsi:type="dcterms:W3CDTF">2024-07-09T08:09:52Z</dcterms:modified>
</cp:coreProperties>
</file>