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660066"/>
    <a:srgbClr val="FFF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75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20845951948314"/>
          <c:y val="3.3725495605066665E-2"/>
          <c:w val="0.87168897637795273"/>
          <c:h val="0.8913789488185789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I-CIP</c:v>
                </c:pt>
              </c:strCache>
            </c:strRef>
          </c:tx>
          <c:spPr>
            <a:ln w="38100" cap="rnd">
              <a:solidFill>
                <a:srgbClr val="0000FF"/>
              </a:solidFill>
              <a:round/>
            </a:ln>
            <a:effectLst/>
          </c:spPr>
          <c:marker>
            <c:symbol val="none"/>
          </c:marker>
          <c:cat>
            <c:numRef>
              <c:f>Sheet1!$A$2:$A$235</c:f>
              <c:numCache>
                <c:formatCode>mmm\-yy</c:formatCode>
                <c:ptCount val="234"/>
                <c:pt idx="0">
                  <c:v>45201</c:v>
                </c:pt>
                <c:pt idx="1">
                  <c:v>45202</c:v>
                </c:pt>
                <c:pt idx="2">
                  <c:v>45203</c:v>
                </c:pt>
                <c:pt idx="3">
                  <c:v>45204</c:v>
                </c:pt>
                <c:pt idx="4">
                  <c:v>45205</c:v>
                </c:pt>
                <c:pt idx="5">
                  <c:v>45208</c:v>
                </c:pt>
                <c:pt idx="6">
                  <c:v>45209</c:v>
                </c:pt>
                <c:pt idx="7">
                  <c:v>45210</c:v>
                </c:pt>
                <c:pt idx="8">
                  <c:v>45211</c:v>
                </c:pt>
                <c:pt idx="9">
                  <c:v>45212</c:v>
                </c:pt>
                <c:pt idx="10">
                  <c:v>45215</c:v>
                </c:pt>
                <c:pt idx="11">
                  <c:v>45216</c:v>
                </c:pt>
                <c:pt idx="12">
                  <c:v>45217</c:v>
                </c:pt>
                <c:pt idx="13">
                  <c:v>45218</c:v>
                </c:pt>
                <c:pt idx="14">
                  <c:v>45219</c:v>
                </c:pt>
                <c:pt idx="15">
                  <c:v>45222</c:v>
                </c:pt>
                <c:pt idx="16">
                  <c:v>45222</c:v>
                </c:pt>
                <c:pt idx="17">
                  <c:v>45224</c:v>
                </c:pt>
                <c:pt idx="18">
                  <c:v>45225</c:v>
                </c:pt>
                <c:pt idx="19">
                  <c:v>45226</c:v>
                </c:pt>
                <c:pt idx="20">
                  <c:v>45229</c:v>
                </c:pt>
                <c:pt idx="21">
                  <c:v>45230</c:v>
                </c:pt>
                <c:pt idx="22">
                  <c:v>45231</c:v>
                </c:pt>
                <c:pt idx="23">
                  <c:v>45232</c:v>
                </c:pt>
                <c:pt idx="24">
                  <c:v>45233</c:v>
                </c:pt>
                <c:pt idx="25">
                  <c:v>45236</c:v>
                </c:pt>
                <c:pt idx="26">
                  <c:v>45237</c:v>
                </c:pt>
                <c:pt idx="27">
                  <c:v>45238</c:v>
                </c:pt>
                <c:pt idx="28">
                  <c:v>45239</c:v>
                </c:pt>
                <c:pt idx="29">
                  <c:v>45240</c:v>
                </c:pt>
                <c:pt idx="30">
                  <c:v>45243</c:v>
                </c:pt>
                <c:pt idx="31">
                  <c:v>45244</c:v>
                </c:pt>
                <c:pt idx="32">
                  <c:v>45245</c:v>
                </c:pt>
                <c:pt idx="33">
                  <c:v>45246</c:v>
                </c:pt>
                <c:pt idx="34">
                  <c:v>45247</c:v>
                </c:pt>
                <c:pt idx="35">
                  <c:v>45250</c:v>
                </c:pt>
                <c:pt idx="36">
                  <c:v>45251</c:v>
                </c:pt>
                <c:pt idx="37">
                  <c:v>45252</c:v>
                </c:pt>
                <c:pt idx="38">
                  <c:v>45253</c:v>
                </c:pt>
                <c:pt idx="39">
                  <c:v>45253</c:v>
                </c:pt>
                <c:pt idx="40">
                  <c:v>45257</c:v>
                </c:pt>
                <c:pt idx="41">
                  <c:v>45258</c:v>
                </c:pt>
                <c:pt idx="42">
                  <c:v>45259</c:v>
                </c:pt>
                <c:pt idx="43">
                  <c:v>45260</c:v>
                </c:pt>
                <c:pt idx="44">
                  <c:v>45261</c:v>
                </c:pt>
                <c:pt idx="45">
                  <c:v>45264</c:v>
                </c:pt>
                <c:pt idx="46">
                  <c:v>45265</c:v>
                </c:pt>
                <c:pt idx="47">
                  <c:v>45266</c:v>
                </c:pt>
                <c:pt idx="48">
                  <c:v>45267</c:v>
                </c:pt>
                <c:pt idx="49">
                  <c:v>45268</c:v>
                </c:pt>
                <c:pt idx="50">
                  <c:v>45271</c:v>
                </c:pt>
                <c:pt idx="51">
                  <c:v>45272</c:v>
                </c:pt>
                <c:pt idx="52">
                  <c:v>45273</c:v>
                </c:pt>
                <c:pt idx="53">
                  <c:v>45274</c:v>
                </c:pt>
                <c:pt idx="54">
                  <c:v>45275</c:v>
                </c:pt>
                <c:pt idx="55">
                  <c:v>45278</c:v>
                </c:pt>
                <c:pt idx="56">
                  <c:v>45279</c:v>
                </c:pt>
                <c:pt idx="57">
                  <c:v>45280</c:v>
                </c:pt>
                <c:pt idx="58">
                  <c:v>45281</c:v>
                </c:pt>
                <c:pt idx="59">
                  <c:v>45282</c:v>
                </c:pt>
                <c:pt idx="60">
                  <c:v>45287</c:v>
                </c:pt>
                <c:pt idx="61">
                  <c:v>45288</c:v>
                </c:pt>
                <c:pt idx="62">
                  <c:v>45289</c:v>
                </c:pt>
                <c:pt idx="63">
                  <c:v>45293</c:v>
                </c:pt>
                <c:pt idx="64">
                  <c:v>45294</c:v>
                </c:pt>
                <c:pt idx="65">
                  <c:v>45295</c:v>
                </c:pt>
                <c:pt idx="66">
                  <c:v>45296</c:v>
                </c:pt>
                <c:pt idx="67">
                  <c:v>45299</c:v>
                </c:pt>
                <c:pt idx="68">
                  <c:v>45300</c:v>
                </c:pt>
                <c:pt idx="69">
                  <c:v>45301</c:v>
                </c:pt>
                <c:pt idx="70">
                  <c:v>45302</c:v>
                </c:pt>
                <c:pt idx="71">
                  <c:v>45303</c:v>
                </c:pt>
                <c:pt idx="72">
                  <c:v>45306</c:v>
                </c:pt>
                <c:pt idx="73">
                  <c:v>45307</c:v>
                </c:pt>
                <c:pt idx="74">
                  <c:v>45308</c:v>
                </c:pt>
                <c:pt idx="75">
                  <c:v>45309</c:v>
                </c:pt>
                <c:pt idx="76">
                  <c:v>45310</c:v>
                </c:pt>
                <c:pt idx="77">
                  <c:v>45313</c:v>
                </c:pt>
                <c:pt idx="78">
                  <c:v>45314</c:v>
                </c:pt>
                <c:pt idx="79">
                  <c:v>45315</c:v>
                </c:pt>
                <c:pt idx="80">
                  <c:v>45316</c:v>
                </c:pt>
                <c:pt idx="81">
                  <c:v>45317</c:v>
                </c:pt>
                <c:pt idx="82">
                  <c:v>45320</c:v>
                </c:pt>
                <c:pt idx="83">
                  <c:v>45321</c:v>
                </c:pt>
                <c:pt idx="84">
                  <c:v>45322</c:v>
                </c:pt>
                <c:pt idx="85">
                  <c:v>45323</c:v>
                </c:pt>
                <c:pt idx="86">
                  <c:v>45324</c:v>
                </c:pt>
                <c:pt idx="87">
                  <c:v>45327</c:v>
                </c:pt>
                <c:pt idx="88">
                  <c:v>45328</c:v>
                </c:pt>
                <c:pt idx="89">
                  <c:v>45329</c:v>
                </c:pt>
                <c:pt idx="90">
                  <c:v>45330</c:v>
                </c:pt>
                <c:pt idx="91">
                  <c:v>45331</c:v>
                </c:pt>
                <c:pt idx="92">
                  <c:v>45334</c:v>
                </c:pt>
                <c:pt idx="93">
                  <c:v>45335</c:v>
                </c:pt>
                <c:pt idx="94">
                  <c:v>45336</c:v>
                </c:pt>
                <c:pt idx="95">
                  <c:v>45337</c:v>
                </c:pt>
                <c:pt idx="96">
                  <c:v>45338</c:v>
                </c:pt>
                <c:pt idx="97">
                  <c:v>45341</c:v>
                </c:pt>
                <c:pt idx="98">
                  <c:v>45342</c:v>
                </c:pt>
                <c:pt idx="99">
                  <c:v>45343</c:v>
                </c:pt>
                <c:pt idx="100">
                  <c:v>45344</c:v>
                </c:pt>
                <c:pt idx="101">
                  <c:v>45345</c:v>
                </c:pt>
                <c:pt idx="102">
                  <c:v>45348</c:v>
                </c:pt>
                <c:pt idx="103">
                  <c:v>45349</c:v>
                </c:pt>
                <c:pt idx="104">
                  <c:v>45350</c:v>
                </c:pt>
                <c:pt idx="105">
                  <c:v>45351</c:v>
                </c:pt>
                <c:pt idx="106">
                  <c:v>45352</c:v>
                </c:pt>
                <c:pt idx="107">
                  <c:v>45355</c:v>
                </c:pt>
                <c:pt idx="108">
                  <c:v>45356</c:v>
                </c:pt>
                <c:pt idx="109">
                  <c:v>45357</c:v>
                </c:pt>
                <c:pt idx="110">
                  <c:v>45358</c:v>
                </c:pt>
                <c:pt idx="111">
                  <c:v>45359</c:v>
                </c:pt>
                <c:pt idx="112">
                  <c:v>45362</c:v>
                </c:pt>
                <c:pt idx="113">
                  <c:v>45363</c:v>
                </c:pt>
                <c:pt idx="114">
                  <c:v>45364</c:v>
                </c:pt>
                <c:pt idx="115">
                  <c:v>45365</c:v>
                </c:pt>
                <c:pt idx="116">
                  <c:v>45366</c:v>
                </c:pt>
                <c:pt idx="117">
                  <c:v>45369</c:v>
                </c:pt>
                <c:pt idx="118">
                  <c:v>45370</c:v>
                </c:pt>
                <c:pt idx="119">
                  <c:v>45371</c:v>
                </c:pt>
                <c:pt idx="120">
                  <c:v>45372</c:v>
                </c:pt>
                <c:pt idx="121">
                  <c:v>45373</c:v>
                </c:pt>
                <c:pt idx="122">
                  <c:v>45376</c:v>
                </c:pt>
                <c:pt idx="123">
                  <c:v>45377</c:v>
                </c:pt>
                <c:pt idx="124">
                  <c:v>45378</c:v>
                </c:pt>
                <c:pt idx="125">
                  <c:v>45379</c:v>
                </c:pt>
                <c:pt idx="126">
                  <c:v>45380</c:v>
                </c:pt>
                <c:pt idx="127">
                  <c:v>45384</c:v>
                </c:pt>
                <c:pt idx="128">
                  <c:v>45385</c:v>
                </c:pt>
                <c:pt idx="129">
                  <c:v>45386</c:v>
                </c:pt>
                <c:pt idx="130">
                  <c:v>45387</c:v>
                </c:pt>
                <c:pt idx="131">
                  <c:v>45390</c:v>
                </c:pt>
                <c:pt idx="132">
                  <c:v>45391</c:v>
                </c:pt>
                <c:pt idx="133">
                  <c:v>45392</c:v>
                </c:pt>
                <c:pt idx="134">
                  <c:v>45393</c:v>
                </c:pt>
                <c:pt idx="135">
                  <c:v>45394</c:v>
                </c:pt>
                <c:pt idx="136">
                  <c:v>45397</c:v>
                </c:pt>
                <c:pt idx="137">
                  <c:v>45398</c:v>
                </c:pt>
                <c:pt idx="138">
                  <c:v>45399</c:v>
                </c:pt>
                <c:pt idx="139">
                  <c:v>45400</c:v>
                </c:pt>
                <c:pt idx="140">
                  <c:v>45401</c:v>
                </c:pt>
                <c:pt idx="141">
                  <c:v>45404</c:v>
                </c:pt>
                <c:pt idx="142">
                  <c:v>45405</c:v>
                </c:pt>
                <c:pt idx="143">
                  <c:v>45406</c:v>
                </c:pt>
                <c:pt idx="144">
                  <c:v>45407</c:v>
                </c:pt>
                <c:pt idx="145">
                  <c:v>45408</c:v>
                </c:pt>
                <c:pt idx="146">
                  <c:v>45411</c:v>
                </c:pt>
                <c:pt idx="147">
                  <c:v>45412</c:v>
                </c:pt>
                <c:pt idx="148">
                  <c:v>45413</c:v>
                </c:pt>
                <c:pt idx="149">
                  <c:v>45414</c:v>
                </c:pt>
                <c:pt idx="150">
                  <c:v>45415</c:v>
                </c:pt>
                <c:pt idx="151">
                  <c:v>45418</c:v>
                </c:pt>
                <c:pt idx="152">
                  <c:v>45419</c:v>
                </c:pt>
                <c:pt idx="153">
                  <c:v>45420</c:v>
                </c:pt>
                <c:pt idx="154">
                  <c:v>45421</c:v>
                </c:pt>
                <c:pt idx="155">
                  <c:v>45422</c:v>
                </c:pt>
                <c:pt idx="156">
                  <c:v>45425</c:v>
                </c:pt>
                <c:pt idx="157">
                  <c:v>45426</c:v>
                </c:pt>
                <c:pt idx="158">
                  <c:v>45427</c:v>
                </c:pt>
                <c:pt idx="159">
                  <c:v>45428</c:v>
                </c:pt>
                <c:pt idx="160">
                  <c:v>45429</c:v>
                </c:pt>
                <c:pt idx="161">
                  <c:v>45432</c:v>
                </c:pt>
                <c:pt idx="162">
                  <c:v>45433</c:v>
                </c:pt>
                <c:pt idx="163">
                  <c:v>45434</c:v>
                </c:pt>
                <c:pt idx="164">
                  <c:v>45435</c:v>
                </c:pt>
                <c:pt idx="165">
                  <c:v>45436</c:v>
                </c:pt>
                <c:pt idx="166">
                  <c:v>45439</c:v>
                </c:pt>
                <c:pt idx="167">
                  <c:v>45440</c:v>
                </c:pt>
                <c:pt idx="168">
                  <c:v>45441</c:v>
                </c:pt>
                <c:pt idx="169">
                  <c:v>45442</c:v>
                </c:pt>
                <c:pt idx="170">
                  <c:v>45443</c:v>
                </c:pt>
                <c:pt idx="171">
                  <c:v>45446</c:v>
                </c:pt>
                <c:pt idx="172">
                  <c:v>45447</c:v>
                </c:pt>
                <c:pt idx="173">
                  <c:v>45448</c:v>
                </c:pt>
                <c:pt idx="174">
                  <c:v>45449</c:v>
                </c:pt>
                <c:pt idx="175">
                  <c:v>45450</c:v>
                </c:pt>
                <c:pt idx="176">
                  <c:v>45453</c:v>
                </c:pt>
                <c:pt idx="177">
                  <c:v>45454</c:v>
                </c:pt>
                <c:pt idx="178">
                  <c:v>45455</c:v>
                </c:pt>
                <c:pt idx="179">
                  <c:v>45456</c:v>
                </c:pt>
                <c:pt idx="180">
                  <c:v>45457</c:v>
                </c:pt>
                <c:pt idx="181">
                  <c:v>45460</c:v>
                </c:pt>
                <c:pt idx="182">
                  <c:v>45461</c:v>
                </c:pt>
                <c:pt idx="183">
                  <c:v>45462</c:v>
                </c:pt>
                <c:pt idx="184">
                  <c:v>45463</c:v>
                </c:pt>
                <c:pt idx="185">
                  <c:v>45464</c:v>
                </c:pt>
                <c:pt idx="186">
                  <c:v>45467</c:v>
                </c:pt>
                <c:pt idx="187">
                  <c:v>45468</c:v>
                </c:pt>
                <c:pt idx="188">
                  <c:v>45469</c:v>
                </c:pt>
                <c:pt idx="189">
                  <c:v>45470</c:v>
                </c:pt>
                <c:pt idx="190">
                  <c:v>45471</c:v>
                </c:pt>
                <c:pt idx="191">
                  <c:v>45474</c:v>
                </c:pt>
                <c:pt idx="192">
                  <c:v>45475</c:v>
                </c:pt>
                <c:pt idx="193">
                  <c:v>45476</c:v>
                </c:pt>
                <c:pt idx="194">
                  <c:v>45477</c:v>
                </c:pt>
                <c:pt idx="195">
                  <c:v>45478</c:v>
                </c:pt>
                <c:pt idx="196">
                  <c:v>45481</c:v>
                </c:pt>
                <c:pt idx="197">
                  <c:v>45482</c:v>
                </c:pt>
                <c:pt idx="198">
                  <c:v>45483</c:v>
                </c:pt>
                <c:pt idx="199">
                  <c:v>45484</c:v>
                </c:pt>
                <c:pt idx="200">
                  <c:v>45485</c:v>
                </c:pt>
                <c:pt idx="201">
                  <c:v>45488</c:v>
                </c:pt>
                <c:pt idx="202">
                  <c:v>45489</c:v>
                </c:pt>
                <c:pt idx="203">
                  <c:v>45490</c:v>
                </c:pt>
                <c:pt idx="204">
                  <c:v>45491</c:v>
                </c:pt>
                <c:pt idx="205">
                  <c:v>45492</c:v>
                </c:pt>
                <c:pt idx="206">
                  <c:v>45495</c:v>
                </c:pt>
                <c:pt idx="207">
                  <c:v>45496</c:v>
                </c:pt>
                <c:pt idx="208">
                  <c:v>45497</c:v>
                </c:pt>
                <c:pt idx="209">
                  <c:v>45498</c:v>
                </c:pt>
                <c:pt idx="210">
                  <c:v>45499</c:v>
                </c:pt>
                <c:pt idx="211">
                  <c:v>45502</c:v>
                </c:pt>
                <c:pt idx="212">
                  <c:v>45503</c:v>
                </c:pt>
                <c:pt idx="213">
                  <c:v>45504</c:v>
                </c:pt>
                <c:pt idx="214">
                  <c:v>45505</c:v>
                </c:pt>
                <c:pt idx="215">
                  <c:v>45506</c:v>
                </c:pt>
                <c:pt idx="216">
                  <c:v>45509</c:v>
                </c:pt>
                <c:pt idx="217">
                  <c:v>45510</c:v>
                </c:pt>
                <c:pt idx="218">
                  <c:v>45511</c:v>
                </c:pt>
                <c:pt idx="219">
                  <c:v>45512</c:v>
                </c:pt>
                <c:pt idx="220">
                  <c:v>45513</c:v>
                </c:pt>
                <c:pt idx="221">
                  <c:v>45516</c:v>
                </c:pt>
                <c:pt idx="222">
                  <c:v>45517</c:v>
                </c:pt>
                <c:pt idx="223">
                  <c:v>45518</c:v>
                </c:pt>
                <c:pt idx="224">
                  <c:v>45519</c:v>
                </c:pt>
                <c:pt idx="225">
                  <c:v>45520</c:v>
                </c:pt>
                <c:pt idx="226">
                  <c:v>45523</c:v>
                </c:pt>
                <c:pt idx="227">
                  <c:v>45524</c:v>
                </c:pt>
                <c:pt idx="228">
                  <c:v>45525</c:v>
                </c:pt>
                <c:pt idx="229">
                  <c:v>45526</c:v>
                </c:pt>
                <c:pt idx="230">
                  <c:v>45527</c:v>
                </c:pt>
                <c:pt idx="231">
                  <c:v>45530</c:v>
                </c:pt>
                <c:pt idx="232">
                  <c:v>45531</c:v>
                </c:pt>
                <c:pt idx="233">
                  <c:v>45532</c:v>
                </c:pt>
              </c:numCache>
            </c:numRef>
          </c:cat>
          <c:val>
            <c:numRef>
              <c:f>Sheet1!$B$2:$B$235</c:f>
              <c:numCache>
                <c:formatCode>General</c:formatCode>
                <c:ptCount val="234"/>
                <c:pt idx="0">
                  <c:v>149.79</c:v>
                </c:pt>
                <c:pt idx="1">
                  <c:v>149.69999999999999</c:v>
                </c:pt>
                <c:pt idx="2">
                  <c:v>147.74</c:v>
                </c:pt>
                <c:pt idx="3">
                  <c:v>146.94</c:v>
                </c:pt>
                <c:pt idx="4">
                  <c:v>146.31</c:v>
                </c:pt>
                <c:pt idx="5">
                  <c:v>145.99</c:v>
                </c:pt>
                <c:pt idx="6">
                  <c:v>146.56</c:v>
                </c:pt>
                <c:pt idx="7">
                  <c:v>146.66999999999999</c:v>
                </c:pt>
                <c:pt idx="8">
                  <c:v>148.04</c:v>
                </c:pt>
                <c:pt idx="9">
                  <c:v>151.63</c:v>
                </c:pt>
                <c:pt idx="10">
                  <c:v>151.27000000000001</c:v>
                </c:pt>
                <c:pt idx="11">
                  <c:v>152.31</c:v>
                </c:pt>
                <c:pt idx="12">
                  <c:v>153.43</c:v>
                </c:pt>
                <c:pt idx="13">
                  <c:v>156.83000000000001</c:v>
                </c:pt>
                <c:pt idx="14">
                  <c:v>158.06</c:v>
                </c:pt>
                <c:pt idx="15">
                  <c:v>159.06</c:v>
                </c:pt>
                <c:pt idx="16">
                  <c:v>160.09</c:v>
                </c:pt>
                <c:pt idx="17">
                  <c:v>156.33000000000001</c:v>
                </c:pt>
                <c:pt idx="18">
                  <c:v>155.16</c:v>
                </c:pt>
                <c:pt idx="19">
                  <c:v>152.80000000000001</c:v>
                </c:pt>
                <c:pt idx="20">
                  <c:v>151.53</c:v>
                </c:pt>
                <c:pt idx="21">
                  <c:v>156.41999999999999</c:v>
                </c:pt>
                <c:pt idx="22">
                  <c:v>153.32</c:v>
                </c:pt>
                <c:pt idx="23">
                  <c:v>155.03</c:v>
                </c:pt>
                <c:pt idx="24">
                  <c:v>158.78</c:v>
                </c:pt>
                <c:pt idx="25">
                  <c:v>160.85</c:v>
                </c:pt>
                <c:pt idx="26">
                  <c:v>158.56</c:v>
                </c:pt>
                <c:pt idx="27">
                  <c:v>160.75</c:v>
                </c:pt>
                <c:pt idx="28">
                  <c:v>163.1</c:v>
                </c:pt>
                <c:pt idx="29">
                  <c:v>160.07</c:v>
                </c:pt>
                <c:pt idx="30">
                  <c:v>163.1</c:v>
                </c:pt>
                <c:pt idx="31">
                  <c:v>162.65</c:v>
                </c:pt>
                <c:pt idx="32">
                  <c:v>166.38</c:v>
                </c:pt>
                <c:pt idx="33">
                  <c:v>164.19</c:v>
                </c:pt>
                <c:pt idx="34">
                  <c:v>160.38999999999999</c:v>
                </c:pt>
                <c:pt idx="35">
                  <c:v>162.99</c:v>
                </c:pt>
                <c:pt idx="36">
                  <c:v>161.01</c:v>
                </c:pt>
                <c:pt idx="37">
                  <c:v>161.77000000000001</c:v>
                </c:pt>
                <c:pt idx="38">
                  <c:v>161.52000000000001</c:v>
                </c:pt>
                <c:pt idx="39">
                  <c:v>161.72999999999999</c:v>
                </c:pt>
                <c:pt idx="40">
                  <c:v>160.85</c:v>
                </c:pt>
                <c:pt idx="41">
                  <c:v>163.41</c:v>
                </c:pt>
                <c:pt idx="42">
                  <c:v>163.15</c:v>
                </c:pt>
                <c:pt idx="43">
                  <c:v>169.99</c:v>
                </c:pt>
                <c:pt idx="44">
                  <c:v>169.76</c:v>
                </c:pt>
                <c:pt idx="45">
                  <c:v>166.36</c:v>
                </c:pt>
                <c:pt idx="46">
                  <c:v>170.09</c:v>
                </c:pt>
                <c:pt idx="47">
                  <c:v>163.92</c:v>
                </c:pt>
                <c:pt idx="48">
                  <c:v>166</c:v>
                </c:pt>
                <c:pt idx="49">
                  <c:v>166.47</c:v>
                </c:pt>
                <c:pt idx="50">
                  <c:v>172.54</c:v>
                </c:pt>
                <c:pt idx="51">
                  <c:v>173.43</c:v>
                </c:pt>
                <c:pt idx="52">
                  <c:v>176.27</c:v>
                </c:pt>
                <c:pt idx="53">
                  <c:v>178.03</c:v>
                </c:pt>
                <c:pt idx="54">
                  <c:v>177.64</c:v>
                </c:pt>
                <c:pt idx="55">
                  <c:v>178.13</c:v>
                </c:pt>
                <c:pt idx="56">
                  <c:v>186.04</c:v>
                </c:pt>
                <c:pt idx="57">
                  <c:v>179.29</c:v>
                </c:pt>
                <c:pt idx="58">
                  <c:v>182.08</c:v>
                </c:pt>
                <c:pt idx="59">
                  <c:v>179.35</c:v>
                </c:pt>
                <c:pt idx="60">
                  <c:v>183.23</c:v>
                </c:pt>
                <c:pt idx="61">
                  <c:v>184.85</c:v>
                </c:pt>
                <c:pt idx="62">
                  <c:v>176.93</c:v>
                </c:pt>
                <c:pt idx="63">
                  <c:v>173.95</c:v>
                </c:pt>
                <c:pt idx="64">
                  <c:v>171.08</c:v>
                </c:pt>
                <c:pt idx="65">
                  <c:v>171.33</c:v>
                </c:pt>
                <c:pt idx="66">
                  <c:v>173.51</c:v>
                </c:pt>
                <c:pt idx="67">
                  <c:v>173.84</c:v>
                </c:pt>
                <c:pt idx="68">
                  <c:v>174.82</c:v>
                </c:pt>
                <c:pt idx="69">
                  <c:v>173.12</c:v>
                </c:pt>
                <c:pt idx="70">
                  <c:v>173.57</c:v>
                </c:pt>
                <c:pt idx="71">
                  <c:v>171.94</c:v>
                </c:pt>
                <c:pt idx="72">
                  <c:v>171.54</c:v>
                </c:pt>
                <c:pt idx="73">
                  <c:v>173.83</c:v>
                </c:pt>
                <c:pt idx="74">
                  <c:v>173.16</c:v>
                </c:pt>
                <c:pt idx="75">
                  <c:v>172.37</c:v>
                </c:pt>
                <c:pt idx="76">
                  <c:v>176.29</c:v>
                </c:pt>
                <c:pt idx="77">
                  <c:v>179.2</c:v>
                </c:pt>
                <c:pt idx="78">
                  <c:v>180.39</c:v>
                </c:pt>
                <c:pt idx="79">
                  <c:v>180.51</c:v>
                </c:pt>
                <c:pt idx="80">
                  <c:v>181.17</c:v>
                </c:pt>
                <c:pt idx="81">
                  <c:v>183.39</c:v>
                </c:pt>
                <c:pt idx="82">
                  <c:v>181.43</c:v>
                </c:pt>
                <c:pt idx="83">
                  <c:v>184.94</c:v>
                </c:pt>
                <c:pt idx="84">
                  <c:v>185.54</c:v>
                </c:pt>
                <c:pt idx="85">
                  <c:v>185.24</c:v>
                </c:pt>
                <c:pt idx="86">
                  <c:v>183.69</c:v>
                </c:pt>
                <c:pt idx="87">
                  <c:v>180.93</c:v>
                </c:pt>
                <c:pt idx="88">
                  <c:v>180.65</c:v>
                </c:pt>
                <c:pt idx="89">
                  <c:v>182.67</c:v>
                </c:pt>
                <c:pt idx="90">
                  <c:v>181.62</c:v>
                </c:pt>
                <c:pt idx="91">
                  <c:v>187.07</c:v>
                </c:pt>
                <c:pt idx="92">
                  <c:v>186.76</c:v>
                </c:pt>
                <c:pt idx="93">
                  <c:v>184.47</c:v>
                </c:pt>
                <c:pt idx="94">
                  <c:v>179.87</c:v>
                </c:pt>
                <c:pt idx="95">
                  <c:v>181.84</c:v>
                </c:pt>
                <c:pt idx="96">
                  <c:v>183.01</c:v>
                </c:pt>
                <c:pt idx="97">
                  <c:v>183.39</c:v>
                </c:pt>
                <c:pt idx="98">
                  <c:v>182.73</c:v>
                </c:pt>
                <c:pt idx="99">
                  <c:v>184.1</c:v>
                </c:pt>
                <c:pt idx="100">
                  <c:v>180.02</c:v>
                </c:pt>
                <c:pt idx="101">
                  <c:v>177.8</c:v>
                </c:pt>
                <c:pt idx="102">
                  <c:v>177.48</c:v>
                </c:pt>
                <c:pt idx="103">
                  <c:v>180.23</c:v>
                </c:pt>
                <c:pt idx="104">
                  <c:v>179.12</c:v>
                </c:pt>
                <c:pt idx="105">
                  <c:v>180.11</c:v>
                </c:pt>
                <c:pt idx="106">
                  <c:v>181.39</c:v>
                </c:pt>
                <c:pt idx="107">
                  <c:v>183.1</c:v>
                </c:pt>
                <c:pt idx="108">
                  <c:v>181.97</c:v>
                </c:pt>
                <c:pt idx="109">
                  <c:v>185.77</c:v>
                </c:pt>
                <c:pt idx="110">
                  <c:v>190.75</c:v>
                </c:pt>
                <c:pt idx="111">
                  <c:v>185.64</c:v>
                </c:pt>
                <c:pt idx="112">
                  <c:v>185.15</c:v>
                </c:pt>
                <c:pt idx="113">
                  <c:v>186.23</c:v>
                </c:pt>
                <c:pt idx="114">
                  <c:v>183.64</c:v>
                </c:pt>
                <c:pt idx="115">
                  <c:v>184.62</c:v>
                </c:pt>
                <c:pt idx="116">
                  <c:v>185.06</c:v>
                </c:pt>
                <c:pt idx="117">
                  <c:v>185.04</c:v>
                </c:pt>
                <c:pt idx="118">
                  <c:v>185.28</c:v>
                </c:pt>
                <c:pt idx="119">
                  <c:v>184.35</c:v>
                </c:pt>
                <c:pt idx="120">
                  <c:v>186.36</c:v>
                </c:pt>
                <c:pt idx="121">
                  <c:v>186.15</c:v>
                </c:pt>
                <c:pt idx="122">
                  <c:v>188.12</c:v>
                </c:pt>
                <c:pt idx="123">
                  <c:v>190.02</c:v>
                </c:pt>
                <c:pt idx="124">
                  <c:v>193.26</c:v>
                </c:pt>
                <c:pt idx="125">
                  <c:v>191.02</c:v>
                </c:pt>
                <c:pt idx="126">
                  <c:v>191.28</c:v>
                </c:pt>
                <c:pt idx="127">
                  <c:v>199.78</c:v>
                </c:pt>
                <c:pt idx="128">
                  <c:v>205.68</c:v>
                </c:pt>
                <c:pt idx="129">
                  <c:v>204.71</c:v>
                </c:pt>
                <c:pt idx="130">
                  <c:v>206.23</c:v>
                </c:pt>
                <c:pt idx="131">
                  <c:v>205.5</c:v>
                </c:pt>
                <c:pt idx="132">
                  <c:v>207.01</c:v>
                </c:pt>
                <c:pt idx="133">
                  <c:v>208.27</c:v>
                </c:pt>
                <c:pt idx="134">
                  <c:v>213.47</c:v>
                </c:pt>
                <c:pt idx="135">
                  <c:v>218.81</c:v>
                </c:pt>
                <c:pt idx="136">
                  <c:v>223.13</c:v>
                </c:pt>
                <c:pt idx="137">
                  <c:v>225.08</c:v>
                </c:pt>
                <c:pt idx="138">
                  <c:v>235.5</c:v>
                </c:pt>
                <c:pt idx="139">
                  <c:v>228.06</c:v>
                </c:pt>
                <c:pt idx="140">
                  <c:v>228.48</c:v>
                </c:pt>
                <c:pt idx="141">
                  <c:v>224.83</c:v>
                </c:pt>
                <c:pt idx="142">
                  <c:v>221.18</c:v>
                </c:pt>
                <c:pt idx="143">
                  <c:v>226.26</c:v>
                </c:pt>
                <c:pt idx="144">
                  <c:v>228.89</c:v>
                </c:pt>
                <c:pt idx="145">
                  <c:v>223.73</c:v>
                </c:pt>
                <c:pt idx="146">
                  <c:v>225.55</c:v>
                </c:pt>
                <c:pt idx="147">
                  <c:v>218.1</c:v>
                </c:pt>
                <c:pt idx="148">
                  <c:v>217.54</c:v>
                </c:pt>
                <c:pt idx="149">
                  <c:v>205.5</c:v>
                </c:pt>
                <c:pt idx="150">
                  <c:v>200.93</c:v>
                </c:pt>
                <c:pt idx="151">
                  <c:v>197.58</c:v>
                </c:pt>
                <c:pt idx="152">
                  <c:v>195.64</c:v>
                </c:pt>
                <c:pt idx="153">
                  <c:v>195.98</c:v>
                </c:pt>
                <c:pt idx="154">
                  <c:v>198.04</c:v>
                </c:pt>
                <c:pt idx="155">
                  <c:v>198.88</c:v>
                </c:pt>
                <c:pt idx="156">
                  <c:v>195.13</c:v>
                </c:pt>
                <c:pt idx="157">
                  <c:v>198.55</c:v>
                </c:pt>
                <c:pt idx="158">
                  <c:v>196.84</c:v>
                </c:pt>
                <c:pt idx="159">
                  <c:v>196.49</c:v>
                </c:pt>
                <c:pt idx="160">
                  <c:v>204.11</c:v>
                </c:pt>
                <c:pt idx="161">
                  <c:v>204.04</c:v>
                </c:pt>
                <c:pt idx="162">
                  <c:v>213.59</c:v>
                </c:pt>
                <c:pt idx="163">
                  <c:v>218.62</c:v>
                </c:pt>
                <c:pt idx="164">
                  <c:v>214.79</c:v>
                </c:pt>
                <c:pt idx="165">
                  <c:v>217.97</c:v>
                </c:pt>
                <c:pt idx="166">
                  <c:v>216.75</c:v>
                </c:pt>
                <c:pt idx="167">
                  <c:v>227.41</c:v>
                </c:pt>
                <c:pt idx="168">
                  <c:v>227.09</c:v>
                </c:pt>
                <c:pt idx="169">
                  <c:v>230.61</c:v>
                </c:pt>
                <c:pt idx="170">
                  <c:v>220.67</c:v>
                </c:pt>
                <c:pt idx="171">
                  <c:v>225.09</c:v>
                </c:pt>
                <c:pt idx="172">
                  <c:v>230.22</c:v>
                </c:pt>
                <c:pt idx="173">
                  <c:v>231.73</c:v>
                </c:pt>
                <c:pt idx="174">
                  <c:v>232.95</c:v>
                </c:pt>
                <c:pt idx="175">
                  <c:v>225.96</c:v>
                </c:pt>
                <c:pt idx="176">
                  <c:v>223.08</c:v>
                </c:pt>
                <c:pt idx="177">
                  <c:v>221.71</c:v>
                </c:pt>
                <c:pt idx="178">
                  <c:v>224.83</c:v>
                </c:pt>
                <c:pt idx="179">
                  <c:v>226.17</c:v>
                </c:pt>
                <c:pt idx="180">
                  <c:v>223.86</c:v>
                </c:pt>
                <c:pt idx="181">
                  <c:v>226.32</c:v>
                </c:pt>
                <c:pt idx="182">
                  <c:v>224.71</c:v>
                </c:pt>
                <c:pt idx="183">
                  <c:v>225.7</c:v>
                </c:pt>
                <c:pt idx="184">
                  <c:v>230.22</c:v>
                </c:pt>
                <c:pt idx="185">
                  <c:v>225.33</c:v>
                </c:pt>
                <c:pt idx="186">
                  <c:v>235.69</c:v>
                </c:pt>
                <c:pt idx="187">
                  <c:v>228.37</c:v>
                </c:pt>
                <c:pt idx="188">
                  <c:v>224.24</c:v>
                </c:pt>
                <c:pt idx="189">
                  <c:v>225.7</c:v>
                </c:pt>
                <c:pt idx="190">
                  <c:v>224.77</c:v>
                </c:pt>
                <c:pt idx="191">
                  <c:v>224.77</c:v>
                </c:pt>
                <c:pt idx="192">
                  <c:v>228.21</c:v>
                </c:pt>
                <c:pt idx="193">
                  <c:v>225.51</c:v>
                </c:pt>
                <c:pt idx="194">
                  <c:v>227.04</c:v>
                </c:pt>
                <c:pt idx="195">
                  <c:v>230.76</c:v>
                </c:pt>
                <c:pt idx="196">
                  <c:v>237.05</c:v>
                </c:pt>
                <c:pt idx="197">
                  <c:v>251.68</c:v>
                </c:pt>
                <c:pt idx="198">
                  <c:v>244.92</c:v>
                </c:pt>
                <c:pt idx="199">
                  <c:v>247.48</c:v>
                </c:pt>
                <c:pt idx="200">
                  <c:v>248.36</c:v>
                </c:pt>
                <c:pt idx="201">
                  <c:v>243.81</c:v>
                </c:pt>
                <c:pt idx="202">
                  <c:v>244.53</c:v>
                </c:pt>
                <c:pt idx="203">
                  <c:v>243.73</c:v>
                </c:pt>
                <c:pt idx="204">
                  <c:v>241.24</c:v>
                </c:pt>
                <c:pt idx="205">
                  <c:v>241.45</c:v>
                </c:pt>
                <c:pt idx="206">
                  <c:v>244.13</c:v>
                </c:pt>
                <c:pt idx="207">
                  <c:v>240.31</c:v>
                </c:pt>
                <c:pt idx="208">
                  <c:v>232.98</c:v>
                </c:pt>
                <c:pt idx="209">
                  <c:v>234.02</c:v>
                </c:pt>
                <c:pt idx="210">
                  <c:v>227.96</c:v>
                </c:pt>
                <c:pt idx="211">
                  <c:v>227.13</c:v>
                </c:pt>
                <c:pt idx="212">
                  <c:v>227.35</c:v>
                </c:pt>
                <c:pt idx="213">
                  <c:v>225.91</c:v>
                </c:pt>
                <c:pt idx="214">
                  <c:v>224.56</c:v>
                </c:pt>
                <c:pt idx="215">
                  <c:v>226.88</c:v>
                </c:pt>
                <c:pt idx="216">
                  <c:v>222.58</c:v>
                </c:pt>
                <c:pt idx="217">
                  <c:v>230.14</c:v>
                </c:pt>
                <c:pt idx="218">
                  <c:v>237.36</c:v>
                </c:pt>
                <c:pt idx="219">
                  <c:v>235.25</c:v>
                </c:pt>
                <c:pt idx="220">
                  <c:v>229.28</c:v>
                </c:pt>
                <c:pt idx="221">
                  <c:v>236.51</c:v>
                </c:pt>
                <c:pt idx="222">
                  <c:v>228.07</c:v>
                </c:pt>
                <c:pt idx="223">
                  <c:v>233.61</c:v>
                </c:pt>
                <c:pt idx="224">
                  <c:v>237.19</c:v>
                </c:pt>
                <c:pt idx="225">
                  <c:v>242.31</c:v>
                </c:pt>
                <c:pt idx="226">
                  <c:v>243.18</c:v>
                </c:pt>
                <c:pt idx="227">
                  <c:v>247.83</c:v>
                </c:pt>
                <c:pt idx="228">
                  <c:v>248.38</c:v>
                </c:pt>
                <c:pt idx="229">
                  <c:v>243.49</c:v>
                </c:pt>
                <c:pt idx="230">
                  <c:v>244.37</c:v>
                </c:pt>
                <c:pt idx="231">
                  <c:v>245.77</c:v>
                </c:pt>
                <c:pt idx="232">
                  <c:v>251.53</c:v>
                </c:pt>
                <c:pt idx="233">
                  <c:v>254.12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34E-4A33-82A8-3A0B8B0763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Colombian Milds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Sheet1!$A$2:$A$235</c:f>
              <c:numCache>
                <c:formatCode>mmm\-yy</c:formatCode>
                <c:ptCount val="234"/>
                <c:pt idx="0">
                  <c:v>45201</c:v>
                </c:pt>
                <c:pt idx="1">
                  <c:v>45202</c:v>
                </c:pt>
                <c:pt idx="2">
                  <c:v>45203</c:v>
                </c:pt>
                <c:pt idx="3">
                  <c:v>45204</c:v>
                </c:pt>
                <c:pt idx="4">
                  <c:v>45205</c:v>
                </c:pt>
                <c:pt idx="5">
                  <c:v>45208</c:v>
                </c:pt>
                <c:pt idx="6">
                  <c:v>45209</c:v>
                </c:pt>
                <c:pt idx="7">
                  <c:v>45210</c:v>
                </c:pt>
                <c:pt idx="8">
                  <c:v>45211</c:v>
                </c:pt>
                <c:pt idx="9">
                  <c:v>45212</c:v>
                </c:pt>
                <c:pt idx="10">
                  <c:v>45215</c:v>
                </c:pt>
                <c:pt idx="11">
                  <c:v>45216</c:v>
                </c:pt>
                <c:pt idx="12">
                  <c:v>45217</c:v>
                </c:pt>
                <c:pt idx="13">
                  <c:v>45218</c:v>
                </c:pt>
                <c:pt idx="14">
                  <c:v>45219</c:v>
                </c:pt>
                <c:pt idx="15">
                  <c:v>45222</c:v>
                </c:pt>
                <c:pt idx="16">
                  <c:v>45222</c:v>
                </c:pt>
                <c:pt idx="17">
                  <c:v>45224</c:v>
                </c:pt>
                <c:pt idx="18">
                  <c:v>45225</c:v>
                </c:pt>
                <c:pt idx="19">
                  <c:v>45226</c:v>
                </c:pt>
                <c:pt idx="20">
                  <c:v>45229</c:v>
                </c:pt>
                <c:pt idx="21">
                  <c:v>45230</c:v>
                </c:pt>
                <c:pt idx="22">
                  <c:v>45231</c:v>
                </c:pt>
                <c:pt idx="23">
                  <c:v>45232</c:v>
                </c:pt>
                <c:pt idx="24">
                  <c:v>45233</c:v>
                </c:pt>
                <c:pt idx="25">
                  <c:v>45236</c:v>
                </c:pt>
                <c:pt idx="26">
                  <c:v>45237</c:v>
                </c:pt>
                <c:pt idx="27">
                  <c:v>45238</c:v>
                </c:pt>
                <c:pt idx="28">
                  <c:v>45239</c:v>
                </c:pt>
                <c:pt idx="29">
                  <c:v>45240</c:v>
                </c:pt>
                <c:pt idx="30">
                  <c:v>45243</c:v>
                </c:pt>
                <c:pt idx="31">
                  <c:v>45244</c:v>
                </c:pt>
                <c:pt idx="32">
                  <c:v>45245</c:v>
                </c:pt>
                <c:pt idx="33">
                  <c:v>45246</c:v>
                </c:pt>
                <c:pt idx="34">
                  <c:v>45247</c:v>
                </c:pt>
                <c:pt idx="35">
                  <c:v>45250</c:v>
                </c:pt>
                <c:pt idx="36">
                  <c:v>45251</c:v>
                </c:pt>
                <c:pt idx="37">
                  <c:v>45252</c:v>
                </c:pt>
                <c:pt idx="38">
                  <c:v>45253</c:v>
                </c:pt>
                <c:pt idx="39">
                  <c:v>45253</c:v>
                </c:pt>
                <c:pt idx="40">
                  <c:v>45257</c:v>
                </c:pt>
                <c:pt idx="41">
                  <c:v>45258</c:v>
                </c:pt>
                <c:pt idx="42">
                  <c:v>45259</c:v>
                </c:pt>
                <c:pt idx="43">
                  <c:v>45260</c:v>
                </c:pt>
                <c:pt idx="44">
                  <c:v>45261</c:v>
                </c:pt>
                <c:pt idx="45">
                  <c:v>45264</c:v>
                </c:pt>
                <c:pt idx="46">
                  <c:v>45265</c:v>
                </c:pt>
                <c:pt idx="47">
                  <c:v>45266</c:v>
                </c:pt>
                <c:pt idx="48">
                  <c:v>45267</c:v>
                </c:pt>
                <c:pt idx="49">
                  <c:v>45268</c:v>
                </c:pt>
                <c:pt idx="50">
                  <c:v>45271</c:v>
                </c:pt>
                <c:pt idx="51">
                  <c:v>45272</c:v>
                </c:pt>
                <c:pt idx="52">
                  <c:v>45273</c:v>
                </c:pt>
                <c:pt idx="53">
                  <c:v>45274</c:v>
                </c:pt>
                <c:pt idx="54">
                  <c:v>45275</c:v>
                </c:pt>
                <c:pt idx="55">
                  <c:v>45278</c:v>
                </c:pt>
                <c:pt idx="56">
                  <c:v>45279</c:v>
                </c:pt>
                <c:pt idx="57">
                  <c:v>45280</c:v>
                </c:pt>
                <c:pt idx="58">
                  <c:v>45281</c:v>
                </c:pt>
                <c:pt idx="59">
                  <c:v>45282</c:v>
                </c:pt>
                <c:pt idx="60">
                  <c:v>45287</c:v>
                </c:pt>
                <c:pt idx="61">
                  <c:v>45288</c:v>
                </c:pt>
                <c:pt idx="62">
                  <c:v>45289</c:v>
                </c:pt>
                <c:pt idx="63">
                  <c:v>45293</c:v>
                </c:pt>
                <c:pt idx="64">
                  <c:v>45294</c:v>
                </c:pt>
                <c:pt idx="65">
                  <c:v>45295</c:v>
                </c:pt>
                <c:pt idx="66">
                  <c:v>45296</c:v>
                </c:pt>
                <c:pt idx="67">
                  <c:v>45299</c:v>
                </c:pt>
                <c:pt idx="68">
                  <c:v>45300</c:v>
                </c:pt>
                <c:pt idx="69">
                  <c:v>45301</c:v>
                </c:pt>
                <c:pt idx="70">
                  <c:v>45302</c:v>
                </c:pt>
                <c:pt idx="71">
                  <c:v>45303</c:v>
                </c:pt>
                <c:pt idx="72">
                  <c:v>45306</c:v>
                </c:pt>
                <c:pt idx="73">
                  <c:v>45307</c:v>
                </c:pt>
                <c:pt idx="74">
                  <c:v>45308</c:v>
                </c:pt>
                <c:pt idx="75">
                  <c:v>45309</c:v>
                </c:pt>
                <c:pt idx="76">
                  <c:v>45310</c:v>
                </c:pt>
                <c:pt idx="77">
                  <c:v>45313</c:v>
                </c:pt>
                <c:pt idx="78">
                  <c:v>45314</c:v>
                </c:pt>
                <c:pt idx="79">
                  <c:v>45315</c:v>
                </c:pt>
                <c:pt idx="80">
                  <c:v>45316</c:v>
                </c:pt>
                <c:pt idx="81">
                  <c:v>45317</c:v>
                </c:pt>
                <c:pt idx="82">
                  <c:v>45320</c:v>
                </c:pt>
                <c:pt idx="83">
                  <c:v>45321</c:v>
                </c:pt>
                <c:pt idx="84">
                  <c:v>45322</c:v>
                </c:pt>
                <c:pt idx="85">
                  <c:v>45323</c:v>
                </c:pt>
                <c:pt idx="86">
                  <c:v>45324</c:v>
                </c:pt>
                <c:pt idx="87">
                  <c:v>45327</c:v>
                </c:pt>
                <c:pt idx="88">
                  <c:v>45328</c:v>
                </c:pt>
                <c:pt idx="89">
                  <c:v>45329</c:v>
                </c:pt>
                <c:pt idx="90">
                  <c:v>45330</c:v>
                </c:pt>
                <c:pt idx="91">
                  <c:v>45331</c:v>
                </c:pt>
                <c:pt idx="92">
                  <c:v>45334</c:v>
                </c:pt>
                <c:pt idx="93">
                  <c:v>45335</c:v>
                </c:pt>
                <c:pt idx="94">
                  <c:v>45336</c:v>
                </c:pt>
                <c:pt idx="95">
                  <c:v>45337</c:v>
                </c:pt>
                <c:pt idx="96">
                  <c:v>45338</c:v>
                </c:pt>
                <c:pt idx="97">
                  <c:v>45341</c:v>
                </c:pt>
                <c:pt idx="98">
                  <c:v>45342</c:v>
                </c:pt>
                <c:pt idx="99">
                  <c:v>45343</c:v>
                </c:pt>
                <c:pt idx="100">
                  <c:v>45344</c:v>
                </c:pt>
                <c:pt idx="101">
                  <c:v>45345</c:v>
                </c:pt>
                <c:pt idx="102">
                  <c:v>45348</c:v>
                </c:pt>
                <c:pt idx="103">
                  <c:v>45349</c:v>
                </c:pt>
                <c:pt idx="104">
                  <c:v>45350</c:v>
                </c:pt>
                <c:pt idx="105">
                  <c:v>45351</c:v>
                </c:pt>
                <c:pt idx="106">
                  <c:v>45352</c:v>
                </c:pt>
                <c:pt idx="107">
                  <c:v>45355</c:v>
                </c:pt>
                <c:pt idx="108">
                  <c:v>45356</c:v>
                </c:pt>
                <c:pt idx="109">
                  <c:v>45357</c:v>
                </c:pt>
                <c:pt idx="110">
                  <c:v>45358</c:v>
                </c:pt>
                <c:pt idx="111">
                  <c:v>45359</c:v>
                </c:pt>
                <c:pt idx="112">
                  <c:v>45362</c:v>
                </c:pt>
                <c:pt idx="113">
                  <c:v>45363</c:v>
                </c:pt>
                <c:pt idx="114">
                  <c:v>45364</c:v>
                </c:pt>
                <c:pt idx="115">
                  <c:v>45365</c:v>
                </c:pt>
                <c:pt idx="116">
                  <c:v>45366</c:v>
                </c:pt>
                <c:pt idx="117">
                  <c:v>45369</c:v>
                </c:pt>
                <c:pt idx="118">
                  <c:v>45370</c:v>
                </c:pt>
                <c:pt idx="119">
                  <c:v>45371</c:v>
                </c:pt>
                <c:pt idx="120">
                  <c:v>45372</c:v>
                </c:pt>
                <c:pt idx="121">
                  <c:v>45373</c:v>
                </c:pt>
                <c:pt idx="122">
                  <c:v>45376</c:v>
                </c:pt>
                <c:pt idx="123">
                  <c:v>45377</c:v>
                </c:pt>
                <c:pt idx="124">
                  <c:v>45378</c:v>
                </c:pt>
                <c:pt idx="125">
                  <c:v>45379</c:v>
                </c:pt>
                <c:pt idx="126">
                  <c:v>45380</c:v>
                </c:pt>
                <c:pt idx="127">
                  <c:v>45384</c:v>
                </c:pt>
                <c:pt idx="128">
                  <c:v>45385</c:v>
                </c:pt>
                <c:pt idx="129">
                  <c:v>45386</c:v>
                </c:pt>
                <c:pt idx="130">
                  <c:v>45387</c:v>
                </c:pt>
                <c:pt idx="131">
                  <c:v>45390</c:v>
                </c:pt>
                <c:pt idx="132">
                  <c:v>45391</c:v>
                </c:pt>
                <c:pt idx="133">
                  <c:v>45392</c:v>
                </c:pt>
                <c:pt idx="134">
                  <c:v>45393</c:v>
                </c:pt>
                <c:pt idx="135">
                  <c:v>45394</c:v>
                </c:pt>
                <c:pt idx="136">
                  <c:v>45397</c:v>
                </c:pt>
                <c:pt idx="137">
                  <c:v>45398</c:v>
                </c:pt>
                <c:pt idx="138">
                  <c:v>45399</c:v>
                </c:pt>
                <c:pt idx="139">
                  <c:v>45400</c:v>
                </c:pt>
                <c:pt idx="140">
                  <c:v>45401</c:v>
                </c:pt>
                <c:pt idx="141">
                  <c:v>45404</c:v>
                </c:pt>
                <c:pt idx="142">
                  <c:v>45405</c:v>
                </c:pt>
                <c:pt idx="143">
                  <c:v>45406</c:v>
                </c:pt>
                <c:pt idx="144">
                  <c:v>45407</c:v>
                </c:pt>
                <c:pt idx="145">
                  <c:v>45408</c:v>
                </c:pt>
                <c:pt idx="146">
                  <c:v>45411</c:v>
                </c:pt>
                <c:pt idx="147">
                  <c:v>45412</c:v>
                </c:pt>
                <c:pt idx="148">
                  <c:v>45413</c:v>
                </c:pt>
                <c:pt idx="149">
                  <c:v>45414</c:v>
                </c:pt>
                <c:pt idx="150">
                  <c:v>45415</c:v>
                </c:pt>
                <c:pt idx="151">
                  <c:v>45418</c:v>
                </c:pt>
                <c:pt idx="152">
                  <c:v>45419</c:v>
                </c:pt>
                <c:pt idx="153">
                  <c:v>45420</c:v>
                </c:pt>
                <c:pt idx="154">
                  <c:v>45421</c:v>
                </c:pt>
                <c:pt idx="155">
                  <c:v>45422</c:v>
                </c:pt>
                <c:pt idx="156">
                  <c:v>45425</c:v>
                </c:pt>
                <c:pt idx="157">
                  <c:v>45426</c:v>
                </c:pt>
                <c:pt idx="158">
                  <c:v>45427</c:v>
                </c:pt>
                <c:pt idx="159">
                  <c:v>45428</c:v>
                </c:pt>
                <c:pt idx="160">
                  <c:v>45429</c:v>
                </c:pt>
                <c:pt idx="161">
                  <c:v>45432</c:v>
                </c:pt>
                <c:pt idx="162">
                  <c:v>45433</c:v>
                </c:pt>
                <c:pt idx="163">
                  <c:v>45434</c:v>
                </c:pt>
                <c:pt idx="164">
                  <c:v>45435</c:v>
                </c:pt>
                <c:pt idx="165">
                  <c:v>45436</c:v>
                </c:pt>
                <c:pt idx="166">
                  <c:v>45439</c:v>
                </c:pt>
                <c:pt idx="167">
                  <c:v>45440</c:v>
                </c:pt>
                <c:pt idx="168">
                  <c:v>45441</c:v>
                </c:pt>
                <c:pt idx="169">
                  <c:v>45442</c:v>
                </c:pt>
                <c:pt idx="170">
                  <c:v>45443</c:v>
                </c:pt>
                <c:pt idx="171">
                  <c:v>45446</c:v>
                </c:pt>
                <c:pt idx="172">
                  <c:v>45447</c:v>
                </c:pt>
                <c:pt idx="173">
                  <c:v>45448</c:v>
                </c:pt>
                <c:pt idx="174">
                  <c:v>45449</c:v>
                </c:pt>
                <c:pt idx="175">
                  <c:v>45450</c:v>
                </c:pt>
                <c:pt idx="176">
                  <c:v>45453</c:v>
                </c:pt>
                <c:pt idx="177">
                  <c:v>45454</c:v>
                </c:pt>
                <c:pt idx="178">
                  <c:v>45455</c:v>
                </c:pt>
                <c:pt idx="179">
                  <c:v>45456</c:v>
                </c:pt>
                <c:pt idx="180">
                  <c:v>45457</c:v>
                </c:pt>
                <c:pt idx="181">
                  <c:v>45460</c:v>
                </c:pt>
                <c:pt idx="182">
                  <c:v>45461</c:v>
                </c:pt>
                <c:pt idx="183">
                  <c:v>45462</c:v>
                </c:pt>
                <c:pt idx="184">
                  <c:v>45463</c:v>
                </c:pt>
                <c:pt idx="185">
                  <c:v>45464</c:v>
                </c:pt>
                <c:pt idx="186">
                  <c:v>45467</c:v>
                </c:pt>
                <c:pt idx="187">
                  <c:v>45468</c:v>
                </c:pt>
                <c:pt idx="188">
                  <c:v>45469</c:v>
                </c:pt>
                <c:pt idx="189">
                  <c:v>45470</c:v>
                </c:pt>
                <c:pt idx="190">
                  <c:v>45471</c:v>
                </c:pt>
                <c:pt idx="191">
                  <c:v>45474</c:v>
                </c:pt>
                <c:pt idx="192">
                  <c:v>45475</c:v>
                </c:pt>
                <c:pt idx="193">
                  <c:v>45476</c:v>
                </c:pt>
                <c:pt idx="194">
                  <c:v>45477</c:v>
                </c:pt>
                <c:pt idx="195">
                  <c:v>45478</c:v>
                </c:pt>
                <c:pt idx="196">
                  <c:v>45481</c:v>
                </c:pt>
                <c:pt idx="197">
                  <c:v>45482</c:v>
                </c:pt>
                <c:pt idx="198">
                  <c:v>45483</c:v>
                </c:pt>
                <c:pt idx="199">
                  <c:v>45484</c:v>
                </c:pt>
                <c:pt idx="200">
                  <c:v>45485</c:v>
                </c:pt>
                <c:pt idx="201">
                  <c:v>45488</c:v>
                </c:pt>
                <c:pt idx="202">
                  <c:v>45489</c:v>
                </c:pt>
                <c:pt idx="203">
                  <c:v>45490</c:v>
                </c:pt>
                <c:pt idx="204">
                  <c:v>45491</c:v>
                </c:pt>
                <c:pt idx="205">
                  <c:v>45492</c:v>
                </c:pt>
                <c:pt idx="206">
                  <c:v>45495</c:v>
                </c:pt>
                <c:pt idx="207">
                  <c:v>45496</c:v>
                </c:pt>
                <c:pt idx="208">
                  <c:v>45497</c:v>
                </c:pt>
                <c:pt idx="209">
                  <c:v>45498</c:v>
                </c:pt>
                <c:pt idx="210">
                  <c:v>45499</c:v>
                </c:pt>
                <c:pt idx="211">
                  <c:v>45502</c:v>
                </c:pt>
                <c:pt idx="212">
                  <c:v>45503</c:v>
                </c:pt>
                <c:pt idx="213">
                  <c:v>45504</c:v>
                </c:pt>
                <c:pt idx="214">
                  <c:v>45505</c:v>
                </c:pt>
                <c:pt idx="215">
                  <c:v>45506</c:v>
                </c:pt>
                <c:pt idx="216">
                  <c:v>45509</c:v>
                </c:pt>
                <c:pt idx="217">
                  <c:v>45510</c:v>
                </c:pt>
                <c:pt idx="218">
                  <c:v>45511</c:v>
                </c:pt>
                <c:pt idx="219">
                  <c:v>45512</c:v>
                </c:pt>
                <c:pt idx="220">
                  <c:v>45513</c:v>
                </c:pt>
                <c:pt idx="221">
                  <c:v>45516</c:v>
                </c:pt>
                <c:pt idx="222">
                  <c:v>45517</c:v>
                </c:pt>
                <c:pt idx="223">
                  <c:v>45518</c:v>
                </c:pt>
                <c:pt idx="224">
                  <c:v>45519</c:v>
                </c:pt>
                <c:pt idx="225">
                  <c:v>45520</c:v>
                </c:pt>
                <c:pt idx="226">
                  <c:v>45523</c:v>
                </c:pt>
                <c:pt idx="227">
                  <c:v>45524</c:v>
                </c:pt>
                <c:pt idx="228">
                  <c:v>45525</c:v>
                </c:pt>
                <c:pt idx="229">
                  <c:v>45526</c:v>
                </c:pt>
                <c:pt idx="230">
                  <c:v>45527</c:v>
                </c:pt>
                <c:pt idx="231">
                  <c:v>45530</c:v>
                </c:pt>
                <c:pt idx="232">
                  <c:v>45531</c:v>
                </c:pt>
                <c:pt idx="233">
                  <c:v>45532</c:v>
                </c:pt>
              </c:numCache>
            </c:numRef>
          </c:cat>
          <c:val>
            <c:numRef>
              <c:f>Sheet1!$C$2:$C$235</c:f>
              <c:numCache>
                <c:formatCode>General</c:formatCode>
                <c:ptCount val="234"/>
                <c:pt idx="0">
                  <c:v>181.92</c:v>
                </c:pt>
                <c:pt idx="1">
                  <c:v>182.18</c:v>
                </c:pt>
                <c:pt idx="2">
                  <c:v>179.76</c:v>
                </c:pt>
                <c:pt idx="3">
                  <c:v>178.82</c:v>
                </c:pt>
                <c:pt idx="4">
                  <c:v>178.96</c:v>
                </c:pt>
                <c:pt idx="5">
                  <c:v>179.19</c:v>
                </c:pt>
                <c:pt idx="6">
                  <c:v>180.19</c:v>
                </c:pt>
                <c:pt idx="7">
                  <c:v>180.45</c:v>
                </c:pt>
                <c:pt idx="8">
                  <c:v>181.33</c:v>
                </c:pt>
                <c:pt idx="9">
                  <c:v>186.34</c:v>
                </c:pt>
                <c:pt idx="10">
                  <c:v>185.47</c:v>
                </c:pt>
                <c:pt idx="11">
                  <c:v>186.54</c:v>
                </c:pt>
                <c:pt idx="12">
                  <c:v>187.69</c:v>
                </c:pt>
                <c:pt idx="13">
                  <c:v>191.64</c:v>
                </c:pt>
                <c:pt idx="14">
                  <c:v>193.94</c:v>
                </c:pt>
                <c:pt idx="15">
                  <c:v>194.47</c:v>
                </c:pt>
                <c:pt idx="16">
                  <c:v>196.75</c:v>
                </c:pt>
                <c:pt idx="17">
                  <c:v>191.59</c:v>
                </c:pt>
                <c:pt idx="18">
                  <c:v>190</c:v>
                </c:pt>
                <c:pt idx="19">
                  <c:v>186.82</c:v>
                </c:pt>
                <c:pt idx="20">
                  <c:v>185.44</c:v>
                </c:pt>
                <c:pt idx="21">
                  <c:v>191.91</c:v>
                </c:pt>
                <c:pt idx="22">
                  <c:v>187.15</c:v>
                </c:pt>
                <c:pt idx="23">
                  <c:v>190.74</c:v>
                </c:pt>
                <c:pt idx="24">
                  <c:v>195.65</c:v>
                </c:pt>
                <c:pt idx="25">
                  <c:v>197.74</c:v>
                </c:pt>
                <c:pt idx="26">
                  <c:v>195.45</c:v>
                </c:pt>
                <c:pt idx="27">
                  <c:v>197.96</c:v>
                </c:pt>
                <c:pt idx="28">
                  <c:v>199.49</c:v>
                </c:pt>
                <c:pt idx="29">
                  <c:v>194.85</c:v>
                </c:pt>
                <c:pt idx="30">
                  <c:v>197.45</c:v>
                </c:pt>
                <c:pt idx="31">
                  <c:v>195.76</c:v>
                </c:pt>
                <c:pt idx="32">
                  <c:v>199.44</c:v>
                </c:pt>
                <c:pt idx="33">
                  <c:v>195.73</c:v>
                </c:pt>
                <c:pt idx="34">
                  <c:v>192.26</c:v>
                </c:pt>
                <c:pt idx="35">
                  <c:v>197.01</c:v>
                </c:pt>
                <c:pt idx="36">
                  <c:v>194.52</c:v>
                </c:pt>
                <c:pt idx="37">
                  <c:v>194.84</c:v>
                </c:pt>
                <c:pt idx="38">
                  <c:v>194.95</c:v>
                </c:pt>
                <c:pt idx="39">
                  <c:v>193.27</c:v>
                </c:pt>
                <c:pt idx="40">
                  <c:v>193.54</c:v>
                </c:pt>
                <c:pt idx="41">
                  <c:v>197.53</c:v>
                </c:pt>
                <c:pt idx="42">
                  <c:v>197.27</c:v>
                </c:pt>
                <c:pt idx="43">
                  <c:v>206.2</c:v>
                </c:pt>
                <c:pt idx="44">
                  <c:v>206.59</c:v>
                </c:pt>
                <c:pt idx="45">
                  <c:v>202.16</c:v>
                </c:pt>
                <c:pt idx="46">
                  <c:v>205.22</c:v>
                </c:pt>
                <c:pt idx="47">
                  <c:v>196.87</c:v>
                </c:pt>
                <c:pt idx="48">
                  <c:v>198.87</c:v>
                </c:pt>
                <c:pt idx="49">
                  <c:v>202.09</c:v>
                </c:pt>
                <c:pt idx="50">
                  <c:v>208.28</c:v>
                </c:pt>
                <c:pt idx="51">
                  <c:v>208.39</c:v>
                </c:pt>
                <c:pt idx="52">
                  <c:v>211.46</c:v>
                </c:pt>
                <c:pt idx="53">
                  <c:v>213.57</c:v>
                </c:pt>
                <c:pt idx="54">
                  <c:v>213.25</c:v>
                </c:pt>
                <c:pt idx="55">
                  <c:v>213</c:v>
                </c:pt>
                <c:pt idx="56">
                  <c:v>222.92</c:v>
                </c:pt>
                <c:pt idx="57">
                  <c:v>212.47</c:v>
                </c:pt>
                <c:pt idx="58">
                  <c:v>215.14</c:v>
                </c:pt>
                <c:pt idx="59">
                  <c:v>213.48</c:v>
                </c:pt>
                <c:pt idx="60">
                  <c:v>220.13</c:v>
                </c:pt>
                <c:pt idx="61">
                  <c:v>219.64</c:v>
                </c:pt>
                <c:pt idx="62">
                  <c:v>209.82</c:v>
                </c:pt>
                <c:pt idx="63">
                  <c:v>208.89</c:v>
                </c:pt>
                <c:pt idx="64">
                  <c:v>205.5</c:v>
                </c:pt>
                <c:pt idx="65">
                  <c:v>204.94</c:v>
                </c:pt>
                <c:pt idx="66">
                  <c:v>205.05</c:v>
                </c:pt>
                <c:pt idx="67">
                  <c:v>203.56</c:v>
                </c:pt>
                <c:pt idx="68">
                  <c:v>205.16</c:v>
                </c:pt>
                <c:pt idx="69">
                  <c:v>202.19</c:v>
                </c:pt>
                <c:pt idx="70">
                  <c:v>203.32</c:v>
                </c:pt>
                <c:pt idx="71">
                  <c:v>200.72</c:v>
                </c:pt>
                <c:pt idx="72">
                  <c:v>200.46</c:v>
                </c:pt>
                <c:pt idx="73">
                  <c:v>203.76</c:v>
                </c:pt>
                <c:pt idx="74">
                  <c:v>198.96</c:v>
                </c:pt>
                <c:pt idx="75">
                  <c:v>199.91</c:v>
                </c:pt>
                <c:pt idx="76">
                  <c:v>204.72</c:v>
                </c:pt>
                <c:pt idx="77">
                  <c:v>209.12</c:v>
                </c:pt>
                <c:pt idx="78">
                  <c:v>209.52</c:v>
                </c:pt>
                <c:pt idx="79">
                  <c:v>208.94</c:v>
                </c:pt>
                <c:pt idx="80">
                  <c:v>205.3</c:v>
                </c:pt>
                <c:pt idx="81">
                  <c:v>210.83</c:v>
                </c:pt>
                <c:pt idx="82">
                  <c:v>207.61</c:v>
                </c:pt>
                <c:pt idx="83">
                  <c:v>212.12</c:v>
                </c:pt>
                <c:pt idx="84">
                  <c:v>213</c:v>
                </c:pt>
                <c:pt idx="85">
                  <c:v>213.15</c:v>
                </c:pt>
                <c:pt idx="86">
                  <c:v>212.32</c:v>
                </c:pt>
                <c:pt idx="87">
                  <c:v>210.11</c:v>
                </c:pt>
                <c:pt idx="88">
                  <c:v>208.72</c:v>
                </c:pt>
                <c:pt idx="89">
                  <c:v>210.75</c:v>
                </c:pt>
                <c:pt idx="90">
                  <c:v>209.01</c:v>
                </c:pt>
                <c:pt idx="91">
                  <c:v>214.58</c:v>
                </c:pt>
                <c:pt idx="92">
                  <c:v>214.42</c:v>
                </c:pt>
                <c:pt idx="93">
                  <c:v>211.53</c:v>
                </c:pt>
                <c:pt idx="94">
                  <c:v>206.31</c:v>
                </c:pt>
                <c:pt idx="95">
                  <c:v>208.63</c:v>
                </c:pt>
                <c:pt idx="96">
                  <c:v>210.82</c:v>
                </c:pt>
                <c:pt idx="97">
                  <c:v>210.72</c:v>
                </c:pt>
                <c:pt idx="98">
                  <c:v>210.52</c:v>
                </c:pt>
                <c:pt idx="99">
                  <c:v>211.97</c:v>
                </c:pt>
                <c:pt idx="100">
                  <c:v>207.2</c:v>
                </c:pt>
                <c:pt idx="101">
                  <c:v>204.48</c:v>
                </c:pt>
                <c:pt idx="102">
                  <c:v>204.12</c:v>
                </c:pt>
                <c:pt idx="103">
                  <c:v>207.11</c:v>
                </c:pt>
                <c:pt idx="104">
                  <c:v>206.01</c:v>
                </c:pt>
                <c:pt idx="105">
                  <c:v>207.67</c:v>
                </c:pt>
                <c:pt idx="106">
                  <c:v>206.3</c:v>
                </c:pt>
                <c:pt idx="107">
                  <c:v>209.76</c:v>
                </c:pt>
                <c:pt idx="108">
                  <c:v>206.67</c:v>
                </c:pt>
                <c:pt idx="109">
                  <c:v>209.44</c:v>
                </c:pt>
                <c:pt idx="110">
                  <c:v>215.48</c:v>
                </c:pt>
                <c:pt idx="111">
                  <c:v>208.92</c:v>
                </c:pt>
                <c:pt idx="112">
                  <c:v>209.09</c:v>
                </c:pt>
                <c:pt idx="113">
                  <c:v>209.58</c:v>
                </c:pt>
                <c:pt idx="114">
                  <c:v>206.99</c:v>
                </c:pt>
                <c:pt idx="115">
                  <c:v>208.27</c:v>
                </c:pt>
                <c:pt idx="116">
                  <c:v>207.93</c:v>
                </c:pt>
                <c:pt idx="117">
                  <c:v>207.23</c:v>
                </c:pt>
                <c:pt idx="118">
                  <c:v>207.36</c:v>
                </c:pt>
                <c:pt idx="119">
                  <c:v>206.99</c:v>
                </c:pt>
                <c:pt idx="120">
                  <c:v>210.12</c:v>
                </c:pt>
                <c:pt idx="121">
                  <c:v>210.01</c:v>
                </c:pt>
                <c:pt idx="122">
                  <c:v>212.31</c:v>
                </c:pt>
                <c:pt idx="123">
                  <c:v>214.45</c:v>
                </c:pt>
                <c:pt idx="124">
                  <c:v>217.53</c:v>
                </c:pt>
                <c:pt idx="125">
                  <c:v>215.38</c:v>
                </c:pt>
                <c:pt idx="126">
                  <c:v>215.96</c:v>
                </c:pt>
                <c:pt idx="127">
                  <c:v>224.47</c:v>
                </c:pt>
                <c:pt idx="128">
                  <c:v>230.35</c:v>
                </c:pt>
                <c:pt idx="129">
                  <c:v>228.67</c:v>
                </c:pt>
                <c:pt idx="130">
                  <c:v>228.75</c:v>
                </c:pt>
                <c:pt idx="131">
                  <c:v>227.06</c:v>
                </c:pt>
                <c:pt idx="132">
                  <c:v>229.74</c:v>
                </c:pt>
                <c:pt idx="133">
                  <c:v>230.55</c:v>
                </c:pt>
                <c:pt idx="134">
                  <c:v>239.55</c:v>
                </c:pt>
                <c:pt idx="135">
                  <c:v>246.89</c:v>
                </c:pt>
                <c:pt idx="136">
                  <c:v>252.02</c:v>
                </c:pt>
                <c:pt idx="137">
                  <c:v>254.02</c:v>
                </c:pt>
                <c:pt idx="138">
                  <c:v>265.26</c:v>
                </c:pt>
                <c:pt idx="139">
                  <c:v>255.37</c:v>
                </c:pt>
                <c:pt idx="140">
                  <c:v>255.42</c:v>
                </c:pt>
                <c:pt idx="141">
                  <c:v>249.99</c:v>
                </c:pt>
                <c:pt idx="142">
                  <c:v>244.45</c:v>
                </c:pt>
                <c:pt idx="143">
                  <c:v>248.65</c:v>
                </c:pt>
                <c:pt idx="144">
                  <c:v>251.34</c:v>
                </c:pt>
                <c:pt idx="145">
                  <c:v>247.68</c:v>
                </c:pt>
                <c:pt idx="146">
                  <c:v>250.45</c:v>
                </c:pt>
                <c:pt idx="147">
                  <c:v>240.52</c:v>
                </c:pt>
                <c:pt idx="148">
                  <c:v>239.92</c:v>
                </c:pt>
                <c:pt idx="149">
                  <c:v>229.74</c:v>
                </c:pt>
                <c:pt idx="150">
                  <c:v>225.54</c:v>
                </c:pt>
                <c:pt idx="151">
                  <c:v>220.13</c:v>
                </c:pt>
                <c:pt idx="152">
                  <c:v>221.4</c:v>
                </c:pt>
                <c:pt idx="153">
                  <c:v>221.97</c:v>
                </c:pt>
                <c:pt idx="154">
                  <c:v>225.11</c:v>
                </c:pt>
                <c:pt idx="155">
                  <c:v>224.39</c:v>
                </c:pt>
                <c:pt idx="156">
                  <c:v>219.65</c:v>
                </c:pt>
                <c:pt idx="157">
                  <c:v>224.29</c:v>
                </c:pt>
                <c:pt idx="158">
                  <c:v>222.62</c:v>
                </c:pt>
                <c:pt idx="159">
                  <c:v>221.42</c:v>
                </c:pt>
                <c:pt idx="160">
                  <c:v>231.07</c:v>
                </c:pt>
                <c:pt idx="161">
                  <c:v>231.18</c:v>
                </c:pt>
                <c:pt idx="162">
                  <c:v>240.44</c:v>
                </c:pt>
                <c:pt idx="163">
                  <c:v>243.58</c:v>
                </c:pt>
                <c:pt idx="164">
                  <c:v>239.67</c:v>
                </c:pt>
                <c:pt idx="165">
                  <c:v>242.86</c:v>
                </c:pt>
                <c:pt idx="166">
                  <c:v>241.74</c:v>
                </c:pt>
                <c:pt idx="167">
                  <c:v>253.92</c:v>
                </c:pt>
                <c:pt idx="168">
                  <c:v>252.59</c:v>
                </c:pt>
                <c:pt idx="169">
                  <c:v>254.58</c:v>
                </c:pt>
                <c:pt idx="170">
                  <c:v>242.66</c:v>
                </c:pt>
                <c:pt idx="171">
                  <c:v>246.68</c:v>
                </c:pt>
                <c:pt idx="172">
                  <c:v>253.02</c:v>
                </c:pt>
                <c:pt idx="173">
                  <c:v>251.54</c:v>
                </c:pt>
                <c:pt idx="174">
                  <c:v>255.07</c:v>
                </c:pt>
                <c:pt idx="175">
                  <c:v>248.24</c:v>
                </c:pt>
                <c:pt idx="176">
                  <c:v>245.3</c:v>
                </c:pt>
                <c:pt idx="177">
                  <c:v>244.39</c:v>
                </c:pt>
                <c:pt idx="178">
                  <c:v>248.02</c:v>
                </c:pt>
                <c:pt idx="179">
                  <c:v>249.6</c:v>
                </c:pt>
                <c:pt idx="180">
                  <c:v>247.76</c:v>
                </c:pt>
                <c:pt idx="181">
                  <c:v>251.12</c:v>
                </c:pt>
                <c:pt idx="182">
                  <c:v>250.12</c:v>
                </c:pt>
                <c:pt idx="183">
                  <c:v>250.15</c:v>
                </c:pt>
                <c:pt idx="184">
                  <c:v>254.21</c:v>
                </c:pt>
                <c:pt idx="185">
                  <c:v>248.58</c:v>
                </c:pt>
                <c:pt idx="186">
                  <c:v>260.88</c:v>
                </c:pt>
                <c:pt idx="187">
                  <c:v>253.62</c:v>
                </c:pt>
                <c:pt idx="188">
                  <c:v>248.72</c:v>
                </c:pt>
                <c:pt idx="189">
                  <c:v>250.4</c:v>
                </c:pt>
                <c:pt idx="190">
                  <c:v>250.07</c:v>
                </c:pt>
                <c:pt idx="191">
                  <c:v>248.87</c:v>
                </c:pt>
                <c:pt idx="192">
                  <c:v>251.41</c:v>
                </c:pt>
                <c:pt idx="193">
                  <c:v>248.18</c:v>
                </c:pt>
                <c:pt idx="194">
                  <c:v>247.42</c:v>
                </c:pt>
                <c:pt idx="195">
                  <c:v>251.2</c:v>
                </c:pt>
                <c:pt idx="196">
                  <c:v>256.91000000000003</c:v>
                </c:pt>
                <c:pt idx="197">
                  <c:v>272.32</c:v>
                </c:pt>
                <c:pt idx="198">
                  <c:v>265.8</c:v>
                </c:pt>
                <c:pt idx="199">
                  <c:v>267.45</c:v>
                </c:pt>
                <c:pt idx="200">
                  <c:v>268.86</c:v>
                </c:pt>
                <c:pt idx="201">
                  <c:v>262.44</c:v>
                </c:pt>
                <c:pt idx="202">
                  <c:v>264</c:v>
                </c:pt>
                <c:pt idx="203">
                  <c:v>263.27999999999997</c:v>
                </c:pt>
                <c:pt idx="204">
                  <c:v>261.26</c:v>
                </c:pt>
                <c:pt idx="205">
                  <c:v>261.02</c:v>
                </c:pt>
                <c:pt idx="206">
                  <c:v>263.57</c:v>
                </c:pt>
                <c:pt idx="207">
                  <c:v>259.73</c:v>
                </c:pt>
                <c:pt idx="208">
                  <c:v>252.5</c:v>
                </c:pt>
                <c:pt idx="209">
                  <c:v>255.78</c:v>
                </c:pt>
                <c:pt idx="210">
                  <c:v>251.9</c:v>
                </c:pt>
                <c:pt idx="211">
                  <c:v>251.9</c:v>
                </c:pt>
                <c:pt idx="212">
                  <c:v>252.93</c:v>
                </c:pt>
                <c:pt idx="213">
                  <c:v>251.14</c:v>
                </c:pt>
                <c:pt idx="214">
                  <c:v>249.67</c:v>
                </c:pt>
                <c:pt idx="215">
                  <c:v>252.89</c:v>
                </c:pt>
                <c:pt idx="216">
                  <c:v>247.73</c:v>
                </c:pt>
                <c:pt idx="217">
                  <c:v>255.85</c:v>
                </c:pt>
                <c:pt idx="218">
                  <c:v>264.32</c:v>
                </c:pt>
                <c:pt idx="219">
                  <c:v>261.64999999999998</c:v>
                </c:pt>
                <c:pt idx="220">
                  <c:v>253.4</c:v>
                </c:pt>
                <c:pt idx="221">
                  <c:v>261.08999999999997</c:v>
                </c:pt>
                <c:pt idx="222">
                  <c:v>251.97</c:v>
                </c:pt>
                <c:pt idx="223">
                  <c:v>257.76</c:v>
                </c:pt>
                <c:pt idx="224">
                  <c:v>261.70999999999998</c:v>
                </c:pt>
                <c:pt idx="225">
                  <c:v>267.81</c:v>
                </c:pt>
                <c:pt idx="226">
                  <c:v>268.83999999999997</c:v>
                </c:pt>
                <c:pt idx="227">
                  <c:v>272.81</c:v>
                </c:pt>
                <c:pt idx="228">
                  <c:v>273.64999999999998</c:v>
                </c:pt>
                <c:pt idx="229">
                  <c:v>267.41000000000003</c:v>
                </c:pt>
                <c:pt idx="230">
                  <c:v>269.63</c:v>
                </c:pt>
                <c:pt idx="231">
                  <c:v>271.58999999999997</c:v>
                </c:pt>
                <c:pt idx="232">
                  <c:v>276.89</c:v>
                </c:pt>
                <c:pt idx="233">
                  <c:v>278.32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4E-4A33-82A8-3A0B8B0763E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Robustas</c:v>
                </c:pt>
              </c:strCache>
            </c:strRef>
          </c:tx>
          <c:spPr>
            <a:ln w="38100" cap="rnd">
              <a:solidFill>
                <a:srgbClr val="008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Sheet1!$A$2:$A$235</c:f>
              <c:numCache>
                <c:formatCode>mmm\-yy</c:formatCode>
                <c:ptCount val="234"/>
                <c:pt idx="0">
                  <c:v>45201</c:v>
                </c:pt>
                <c:pt idx="1">
                  <c:v>45202</c:v>
                </c:pt>
                <c:pt idx="2">
                  <c:v>45203</c:v>
                </c:pt>
                <c:pt idx="3">
                  <c:v>45204</c:v>
                </c:pt>
                <c:pt idx="4">
                  <c:v>45205</c:v>
                </c:pt>
                <c:pt idx="5">
                  <c:v>45208</c:v>
                </c:pt>
                <c:pt idx="6">
                  <c:v>45209</c:v>
                </c:pt>
                <c:pt idx="7">
                  <c:v>45210</c:v>
                </c:pt>
                <c:pt idx="8">
                  <c:v>45211</c:v>
                </c:pt>
                <c:pt idx="9">
                  <c:v>45212</c:v>
                </c:pt>
                <c:pt idx="10">
                  <c:v>45215</c:v>
                </c:pt>
                <c:pt idx="11">
                  <c:v>45216</c:v>
                </c:pt>
                <c:pt idx="12">
                  <c:v>45217</c:v>
                </c:pt>
                <c:pt idx="13">
                  <c:v>45218</c:v>
                </c:pt>
                <c:pt idx="14">
                  <c:v>45219</c:v>
                </c:pt>
                <c:pt idx="15">
                  <c:v>45222</c:v>
                </c:pt>
                <c:pt idx="16">
                  <c:v>45222</c:v>
                </c:pt>
                <c:pt idx="17">
                  <c:v>45224</c:v>
                </c:pt>
                <c:pt idx="18">
                  <c:v>45225</c:v>
                </c:pt>
                <c:pt idx="19">
                  <c:v>45226</c:v>
                </c:pt>
                <c:pt idx="20">
                  <c:v>45229</c:v>
                </c:pt>
                <c:pt idx="21">
                  <c:v>45230</c:v>
                </c:pt>
                <c:pt idx="22">
                  <c:v>45231</c:v>
                </c:pt>
                <c:pt idx="23">
                  <c:v>45232</c:v>
                </c:pt>
                <c:pt idx="24">
                  <c:v>45233</c:v>
                </c:pt>
                <c:pt idx="25">
                  <c:v>45236</c:v>
                </c:pt>
                <c:pt idx="26">
                  <c:v>45237</c:v>
                </c:pt>
                <c:pt idx="27">
                  <c:v>45238</c:v>
                </c:pt>
                <c:pt idx="28">
                  <c:v>45239</c:v>
                </c:pt>
                <c:pt idx="29">
                  <c:v>45240</c:v>
                </c:pt>
                <c:pt idx="30">
                  <c:v>45243</c:v>
                </c:pt>
                <c:pt idx="31">
                  <c:v>45244</c:v>
                </c:pt>
                <c:pt idx="32">
                  <c:v>45245</c:v>
                </c:pt>
                <c:pt idx="33">
                  <c:v>45246</c:v>
                </c:pt>
                <c:pt idx="34">
                  <c:v>45247</c:v>
                </c:pt>
                <c:pt idx="35">
                  <c:v>45250</c:v>
                </c:pt>
                <c:pt idx="36">
                  <c:v>45251</c:v>
                </c:pt>
                <c:pt idx="37">
                  <c:v>45252</c:v>
                </c:pt>
                <c:pt idx="38">
                  <c:v>45253</c:v>
                </c:pt>
                <c:pt idx="39">
                  <c:v>45253</c:v>
                </c:pt>
                <c:pt idx="40">
                  <c:v>45257</c:v>
                </c:pt>
                <c:pt idx="41">
                  <c:v>45258</c:v>
                </c:pt>
                <c:pt idx="42">
                  <c:v>45259</c:v>
                </c:pt>
                <c:pt idx="43">
                  <c:v>45260</c:v>
                </c:pt>
                <c:pt idx="44">
                  <c:v>45261</c:v>
                </c:pt>
                <c:pt idx="45">
                  <c:v>45264</c:v>
                </c:pt>
                <c:pt idx="46">
                  <c:v>45265</c:v>
                </c:pt>
                <c:pt idx="47">
                  <c:v>45266</c:v>
                </c:pt>
                <c:pt idx="48">
                  <c:v>45267</c:v>
                </c:pt>
                <c:pt idx="49">
                  <c:v>45268</c:v>
                </c:pt>
                <c:pt idx="50">
                  <c:v>45271</c:v>
                </c:pt>
                <c:pt idx="51">
                  <c:v>45272</c:v>
                </c:pt>
                <c:pt idx="52">
                  <c:v>45273</c:v>
                </c:pt>
                <c:pt idx="53">
                  <c:v>45274</c:v>
                </c:pt>
                <c:pt idx="54">
                  <c:v>45275</c:v>
                </c:pt>
                <c:pt idx="55">
                  <c:v>45278</c:v>
                </c:pt>
                <c:pt idx="56">
                  <c:v>45279</c:v>
                </c:pt>
                <c:pt idx="57">
                  <c:v>45280</c:v>
                </c:pt>
                <c:pt idx="58">
                  <c:v>45281</c:v>
                </c:pt>
                <c:pt idx="59">
                  <c:v>45282</c:v>
                </c:pt>
                <c:pt idx="60">
                  <c:v>45287</c:v>
                </c:pt>
                <c:pt idx="61">
                  <c:v>45288</c:v>
                </c:pt>
                <c:pt idx="62">
                  <c:v>45289</c:v>
                </c:pt>
                <c:pt idx="63">
                  <c:v>45293</c:v>
                </c:pt>
                <c:pt idx="64">
                  <c:v>45294</c:v>
                </c:pt>
                <c:pt idx="65">
                  <c:v>45295</c:v>
                </c:pt>
                <c:pt idx="66">
                  <c:v>45296</c:v>
                </c:pt>
                <c:pt idx="67">
                  <c:v>45299</c:v>
                </c:pt>
                <c:pt idx="68">
                  <c:v>45300</c:v>
                </c:pt>
                <c:pt idx="69">
                  <c:v>45301</c:v>
                </c:pt>
                <c:pt idx="70">
                  <c:v>45302</c:v>
                </c:pt>
                <c:pt idx="71">
                  <c:v>45303</c:v>
                </c:pt>
                <c:pt idx="72">
                  <c:v>45306</c:v>
                </c:pt>
                <c:pt idx="73">
                  <c:v>45307</c:v>
                </c:pt>
                <c:pt idx="74">
                  <c:v>45308</c:v>
                </c:pt>
                <c:pt idx="75">
                  <c:v>45309</c:v>
                </c:pt>
                <c:pt idx="76">
                  <c:v>45310</c:v>
                </c:pt>
                <c:pt idx="77">
                  <c:v>45313</c:v>
                </c:pt>
                <c:pt idx="78">
                  <c:v>45314</c:v>
                </c:pt>
                <c:pt idx="79">
                  <c:v>45315</c:v>
                </c:pt>
                <c:pt idx="80">
                  <c:v>45316</c:v>
                </c:pt>
                <c:pt idx="81">
                  <c:v>45317</c:v>
                </c:pt>
                <c:pt idx="82">
                  <c:v>45320</c:v>
                </c:pt>
                <c:pt idx="83">
                  <c:v>45321</c:v>
                </c:pt>
                <c:pt idx="84">
                  <c:v>45322</c:v>
                </c:pt>
                <c:pt idx="85">
                  <c:v>45323</c:v>
                </c:pt>
                <c:pt idx="86">
                  <c:v>45324</c:v>
                </c:pt>
                <c:pt idx="87">
                  <c:v>45327</c:v>
                </c:pt>
                <c:pt idx="88">
                  <c:v>45328</c:v>
                </c:pt>
                <c:pt idx="89">
                  <c:v>45329</c:v>
                </c:pt>
                <c:pt idx="90">
                  <c:v>45330</c:v>
                </c:pt>
                <c:pt idx="91">
                  <c:v>45331</c:v>
                </c:pt>
                <c:pt idx="92">
                  <c:v>45334</c:v>
                </c:pt>
                <c:pt idx="93">
                  <c:v>45335</c:v>
                </c:pt>
                <c:pt idx="94">
                  <c:v>45336</c:v>
                </c:pt>
                <c:pt idx="95">
                  <c:v>45337</c:v>
                </c:pt>
                <c:pt idx="96">
                  <c:v>45338</c:v>
                </c:pt>
                <c:pt idx="97">
                  <c:v>45341</c:v>
                </c:pt>
                <c:pt idx="98">
                  <c:v>45342</c:v>
                </c:pt>
                <c:pt idx="99">
                  <c:v>45343</c:v>
                </c:pt>
                <c:pt idx="100">
                  <c:v>45344</c:v>
                </c:pt>
                <c:pt idx="101">
                  <c:v>45345</c:v>
                </c:pt>
                <c:pt idx="102">
                  <c:v>45348</c:v>
                </c:pt>
                <c:pt idx="103">
                  <c:v>45349</c:v>
                </c:pt>
                <c:pt idx="104">
                  <c:v>45350</c:v>
                </c:pt>
                <c:pt idx="105">
                  <c:v>45351</c:v>
                </c:pt>
                <c:pt idx="106">
                  <c:v>45352</c:v>
                </c:pt>
                <c:pt idx="107">
                  <c:v>45355</c:v>
                </c:pt>
                <c:pt idx="108">
                  <c:v>45356</c:v>
                </c:pt>
                <c:pt idx="109">
                  <c:v>45357</c:v>
                </c:pt>
                <c:pt idx="110">
                  <c:v>45358</c:v>
                </c:pt>
                <c:pt idx="111">
                  <c:v>45359</c:v>
                </c:pt>
                <c:pt idx="112">
                  <c:v>45362</c:v>
                </c:pt>
                <c:pt idx="113">
                  <c:v>45363</c:v>
                </c:pt>
                <c:pt idx="114">
                  <c:v>45364</c:v>
                </c:pt>
                <c:pt idx="115">
                  <c:v>45365</c:v>
                </c:pt>
                <c:pt idx="116">
                  <c:v>45366</c:v>
                </c:pt>
                <c:pt idx="117">
                  <c:v>45369</c:v>
                </c:pt>
                <c:pt idx="118">
                  <c:v>45370</c:v>
                </c:pt>
                <c:pt idx="119">
                  <c:v>45371</c:v>
                </c:pt>
                <c:pt idx="120">
                  <c:v>45372</c:v>
                </c:pt>
                <c:pt idx="121">
                  <c:v>45373</c:v>
                </c:pt>
                <c:pt idx="122">
                  <c:v>45376</c:v>
                </c:pt>
                <c:pt idx="123">
                  <c:v>45377</c:v>
                </c:pt>
                <c:pt idx="124">
                  <c:v>45378</c:v>
                </c:pt>
                <c:pt idx="125">
                  <c:v>45379</c:v>
                </c:pt>
                <c:pt idx="126">
                  <c:v>45380</c:v>
                </c:pt>
                <c:pt idx="127">
                  <c:v>45384</c:v>
                </c:pt>
                <c:pt idx="128">
                  <c:v>45385</c:v>
                </c:pt>
                <c:pt idx="129">
                  <c:v>45386</c:v>
                </c:pt>
                <c:pt idx="130">
                  <c:v>45387</c:v>
                </c:pt>
                <c:pt idx="131">
                  <c:v>45390</c:v>
                </c:pt>
                <c:pt idx="132">
                  <c:v>45391</c:v>
                </c:pt>
                <c:pt idx="133">
                  <c:v>45392</c:v>
                </c:pt>
                <c:pt idx="134">
                  <c:v>45393</c:v>
                </c:pt>
                <c:pt idx="135">
                  <c:v>45394</c:v>
                </c:pt>
                <c:pt idx="136">
                  <c:v>45397</c:v>
                </c:pt>
                <c:pt idx="137">
                  <c:v>45398</c:v>
                </c:pt>
                <c:pt idx="138">
                  <c:v>45399</c:v>
                </c:pt>
                <c:pt idx="139">
                  <c:v>45400</c:v>
                </c:pt>
                <c:pt idx="140">
                  <c:v>45401</c:v>
                </c:pt>
                <c:pt idx="141">
                  <c:v>45404</c:v>
                </c:pt>
                <c:pt idx="142">
                  <c:v>45405</c:v>
                </c:pt>
                <c:pt idx="143">
                  <c:v>45406</c:v>
                </c:pt>
                <c:pt idx="144">
                  <c:v>45407</c:v>
                </c:pt>
                <c:pt idx="145">
                  <c:v>45408</c:v>
                </c:pt>
                <c:pt idx="146">
                  <c:v>45411</c:v>
                </c:pt>
                <c:pt idx="147">
                  <c:v>45412</c:v>
                </c:pt>
                <c:pt idx="148">
                  <c:v>45413</c:v>
                </c:pt>
                <c:pt idx="149">
                  <c:v>45414</c:v>
                </c:pt>
                <c:pt idx="150">
                  <c:v>45415</c:v>
                </c:pt>
                <c:pt idx="151">
                  <c:v>45418</c:v>
                </c:pt>
                <c:pt idx="152">
                  <c:v>45419</c:v>
                </c:pt>
                <c:pt idx="153">
                  <c:v>45420</c:v>
                </c:pt>
                <c:pt idx="154">
                  <c:v>45421</c:v>
                </c:pt>
                <c:pt idx="155">
                  <c:v>45422</c:v>
                </c:pt>
                <c:pt idx="156">
                  <c:v>45425</c:v>
                </c:pt>
                <c:pt idx="157">
                  <c:v>45426</c:v>
                </c:pt>
                <c:pt idx="158">
                  <c:v>45427</c:v>
                </c:pt>
                <c:pt idx="159">
                  <c:v>45428</c:v>
                </c:pt>
                <c:pt idx="160">
                  <c:v>45429</c:v>
                </c:pt>
                <c:pt idx="161">
                  <c:v>45432</c:v>
                </c:pt>
                <c:pt idx="162">
                  <c:v>45433</c:v>
                </c:pt>
                <c:pt idx="163">
                  <c:v>45434</c:v>
                </c:pt>
                <c:pt idx="164">
                  <c:v>45435</c:v>
                </c:pt>
                <c:pt idx="165">
                  <c:v>45436</c:v>
                </c:pt>
                <c:pt idx="166">
                  <c:v>45439</c:v>
                </c:pt>
                <c:pt idx="167">
                  <c:v>45440</c:v>
                </c:pt>
                <c:pt idx="168">
                  <c:v>45441</c:v>
                </c:pt>
                <c:pt idx="169">
                  <c:v>45442</c:v>
                </c:pt>
                <c:pt idx="170">
                  <c:v>45443</c:v>
                </c:pt>
                <c:pt idx="171">
                  <c:v>45446</c:v>
                </c:pt>
                <c:pt idx="172">
                  <c:v>45447</c:v>
                </c:pt>
                <c:pt idx="173">
                  <c:v>45448</c:v>
                </c:pt>
                <c:pt idx="174">
                  <c:v>45449</c:v>
                </c:pt>
                <c:pt idx="175">
                  <c:v>45450</c:v>
                </c:pt>
                <c:pt idx="176">
                  <c:v>45453</c:v>
                </c:pt>
                <c:pt idx="177">
                  <c:v>45454</c:v>
                </c:pt>
                <c:pt idx="178">
                  <c:v>45455</c:v>
                </c:pt>
                <c:pt idx="179">
                  <c:v>45456</c:v>
                </c:pt>
                <c:pt idx="180">
                  <c:v>45457</c:v>
                </c:pt>
                <c:pt idx="181">
                  <c:v>45460</c:v>
                </c:pt>
                <c:pt idx="182">
                  <c:v>45461</c:v>
                </c:pt>
                <c:pt idx="183">
                  <c:v>45462</c:v>
                </c:pt>
                <c:pt idx="184">
                  <c:v>45463</c:v>
                </c:pt>
                <c:pt idx="185">
                  <c:v>45464</c:v>
                </c:pt>
                <c:pt idx="186">
                  <c:v>45467</c:v>
                </c:pt>
                <c:pt idx="187">
                  <c:v>45468</c:v>
                </c:pt>
                <c:pt idx="188">
                  <c:v>45469</c:v>
                </c:pt>
                <c:pt idx="189">
                  <c:v>45470</c:v>
                </c:pt>
                <c:pt idx="190">
                  <c:v>45471</c:v>
                </c:pt>
                <c:pt idx="191">
                  <c:v>45474</c:v>
                </c:pt>
                <c:pt idx="192">
                  <c:v>45475</c:v>
                </c:pt>
                <c:pt idx="193">
                  <c:v>45476</c:v>
                </c:pt>
                <c:pt idx="194">
                  <c:v>45477</c:v>
                </c:pt>
                <c:pt idx="195">
                  <c:v>45478</c:v>
                </c:pt>
                <c:pt idx="196">
                  <c:v>45481</c:v>
                </c:pt>
                <c:pt idx="197">
                  <c:v>45482</c:v>
                </c:pt>
                <c:pt idx="198">
                  <c:v>45483</c:v>
                </c:pt>
                <c:pt idx="199">
                  <c:v>45484</c:v>
                </c:pt>
                <c:pt idx="200">
                  <c:v>45485</c:v>
                </c:pt>
                <c:pt idx="201">
                  <c:v>45488</c:v>
                </c:pt>
                <c:pt idx="202">
                  <c:v>45489</c:v>
                </c:pt>
                <c:pt idx="203">
                  <c:v>45490</c:v>
                </c:pt>
                <c:pt idx="204">
                  <c:v>45491</c:v>
                </c:pt>
                <c:pt idx="205">
                  <c:v>45492</c:v>
                </c:pt>
                <c:pt idx="206">
                  <c:v>45495</c:v>
                </c:pt>
                <c:pt idx="207">
                  <c:v>45496</c:v>
                </c:pt>
                <c:pt idx="208">
                  <c:v>45497</c:v>
                </c:pt>
                <c:pt idx="209">
                  <c:v>45498</c:v>
                </c:pt>
                <c:pt idx="210">
                  <c:v>45499</c:v>
                </c:pt>
                <c:pt idx="211">
                  <c:v>45502</c:v>
                </c:pt>
                <c:pt idx="212">
                  <c:v>45503</c:v>
                </c:pt>
                <c:pt idx="213">
                  <c:v>45504</c:v>
                </c:pt>
                <c:pt idx="214">
                  <c:v>45505</c:v>
                </c:pt>
                <c:pt idx="215">
                  <c:v>45506</c:v>
                </c:pt>
                <c:pt idx="216">
                  <c:v>45509</c:v>
                </c:pt>
                <c:pt idx="217">
                  <c:v>45510</c:v>
                </c:pt>
                <c:pt idx="218">
                  <c:v>45511</c:v>
                </c:pt>
                <c:pt idx="219">
                  <c:v>45512</c:v>
                </c:pt>
                <c:pt idx="220">
                  <c:v>45513</c:v>
                </c:pt>
                <c:pt idx="221">
                  <c:v>45516</c:v>
                </c:pt>
                <c:pt idx="222">
                  <c:v>45517</c:v>
                </c:pt>
                <c:pt idx="223">
                  <c:v>45518</c:v>
                </c:pt>
                <c:pt idx="224">
                  <c:v>45519</c:v>
                </c:pt>
                <c:pt idx="225">
                  <c:v>45520</c:v>
                </c:pt>
                <c:pt idx="226">
                  <c:v>45523</c:v>
                </c:pt>
                <c:pt idx="227">
                  <c:v>45524</c:v>
                </c:pt>
                <c:pt idx="228">
                  <c:v>45525</c:v>
                </c:pt>
                <c:pt idx="229">
                  <c:v>45526</c:v>
                </c:pt>
                <c:pt idx="230">
                  <c:v>45527</c:v>
                </c:pt>
                <c:pt idx="231">
                  <c:v>45530</c:v>
                </c:pt>
                <c:pt idx="232">
                  <c:v>45531</c:v>
                </c:pt>
                <c:pt idx="233">
                  <c:v>45532</c:v>
                </c:pt>
              </c:numCache>
            </c:numRef>
          </c:cat>
          <c:val>
            <c:numRef>
              <c:f>Sheet1!$D$2:$D$235</c:f>
              <c:numCache>
                <c:formatCode>General</c:formatCode>
                <c:ptCount val="234"/>
                <c:pt idx="0">
                  <c:v>120.77</c:v>
                </c:pt>
                <c:pt idx="1">
                  <c:v>118.69</c:v>
                </c:pt>
                <c:pt idx="2">
                  <c:v>117.6</c:v>
                </c:pt>
                <c:pt idx="3">
                  <c:v>117.02</c:v>
                </c:pt>
                <c:pt idx="4">
                  <c:v>115.76</c:v>
                </c:pt>
                <c:pt idx="5">
                  <c:v>114.5</c:v>
                </c:pt>
                <c:pt idx="6">
                  <c:v>114.57</c:v>
                </c:pt>
                <c:pt idx="7">
                  <c:v>114.34</c:v>
                </c:pt>
                <c:pt idx="8">
                  <c:v>115.05</c:v>
                </c:pt>
                <c:pt idx="9">
                  <c:v>116.13</c:v>
                </c:pt>
                <c:pt idx="10">
                  <c:v>116.94</c:v>
                </c:pt>
                <c:pt idx="11">
                  <c:v>117.42</c:v>
                </c:pt>
                <c:pt idx="12">
                  <c:v>118.36</c:v>
                </c:pt>
                <c:pt idx="13">
                  <c:v>121.06</c:v>
                </c:pt>
                <c:pt idx="14">
                  <c:v>124.44</c:v>
                </c:pt>
                <c:pt idx="15">
                  <c:v>126.3</c:v>
                </c:pt>
                <c:pt idx="16">
                  <c:v>125.1</c:v>
                </c:pt>
                <c:pt idx="17">
                  <c:v>123.92</c:v>
                </c:pt>
                <c:pt idx="18">
                  <c:v>122.09</c:v>
                </c:pt>
                <c:pt idx="19">
                  <c:v>118.98</c:v>
                </c:pt>
                <c:pt idx="20">
                  <c:v>116.63</c:v>
                </c:pt>
                <c:pt idx="21">
                  <c:v>118.7</c:v>
                </c:pt>
                <c:pt idx="22">
                  <c:v>117.8</c:v>
                </c:pt>
                <c:pt idx="23">
                  <c:v>116.54</c:v>
                </c:pt>
                <c:pt idx="24">
                  <c:v>118.39</c:v>
                </c:pt>
                <c:pt idx="25">
                  <c:v>120.13</c:v>
                </c:pt>
                <c:pt idx="26">
                  <c:v>118</c:v>
                </c:pt>
                <c:pt idx="27">
                  <c:v>119.59</c:v>
                </c:pt>
                <c:pt idx="28">
                  <c:v>121.09</c:v>
                </c:pt>
                <c:pt idx="29">
                  <c:v>120.18</c:v>
                </c:pt>
                <c:pt idx="30">
                  <c:v>123.91</c:v>
                </c:pt>
                <c:pt idx="31">
                  <c:v>122.89</c:v>
                </c:pt>
                <c:pt idx="32">
                  <c:v>126.67</c:v>
                </c:pt>
                <c:pt idx="33">
                  <c:v>127.3</c:v>
                </c:pt>
                <c:pt idx="34">
                  <c:v>124.98</c:v>
                </c:pt>
                <c:pt idx="35">
                  <c:v>124.48</c:v>
                </c:pt>
                <c:pt idx="36">
                  <c:v>123.33</c:v>
                </c:pt>
                <c:pt idx="37">
                  <c:v>124.86</c:v>
                </c:pt>
                <c:pt idx="38">
                  <c:v>123.94</c:v>
                </c:pt>
                <c:pt idx="39">
                  <c:v>126.65</c:v>
                </c:pt>
                <c:pt idx="40">
                  <c:v>123.55</c:v>
                </c:pt>
                <c:pt idx="41">
                  <c:v>123.64</c:v>
                </c:pt>
                <c:pt idx="42">
                  <c:v>123.3</c:v>
                </c:pt>
                <c:pt idx="43">
                  <c:v>126.65</c:v>
                </c:pt>
                <c:pt idx="44">
                  <c:v>125.25</c:v>
                </c:pt>
                <c:pt idx="45">
                  <c:v>124.84</c:v>
                </c:pt>
                <c:pt idx="46">
                  <c:v>127.15</c:v>
                </c:pt>
                <c:pt idx="47">
                  <c:v>124.92</c:v>
                </c:pt>
                <c:pt idx="48">
                  <c:v>126.22</c:v>
                </c:pt>
                <c:pt idx="49">
                  <c:v>126.85</c:v>
                </c:pt>
                <c:pt idx="50">
                  <c:v>130.37</c:v>
                </c:pt>
                <c:pt idx="51">
                  <c:v>134.57</c:v>
                </c:pt>
                <c:pt idx="52">
                  <c:v>137.03</c:v>
                </c:pt>
                <c:pt idx="53">
                  <c:v>138.06</c:v>
                </c:pt>
                <c:pt idx="54">
                  <c:v>139.25</c:v>
                </c:pt>
                <c:pt idx="55">
                  <c:v>139.13999999999999</c:v>
                </c:pt>
                <c:pt idx="56">
                  <c:v>143.72</c:v>
                </c:pt>
                <c:pt idx="57">
                  <c:v>141.25</c:v>
                </c:pt>
                <c:pt idx="58">
                  <c:v>144.38999999999999</c:v>
                </c:pt>
                <c:pt idx="59">
                  <c:v>139.01</c:v>
                </c:pt>
                <c:pt idx="60">
                  <c:v>140.5</c:v>
                </c:pt>
                <c:pt idx="61">
                  <c:v>144.27000000000001</c:v>
                </c:pt>
                <c:pt idx="62">
                  <c:v>139.82</c:v>
                </c:pt>
                <c:pt idx="63">
                  <c:v>138.03</c:v>
                </c:pt>
                <c:pt idx="64">
                  <c:v>135.88</c:v>
                </c:pt>
                <c:pt idx="65">
                  <c:v>137.47999999999999</c:v>
                </c:pt>
                <c:pt idx="66">
                  <c:v>138.84</c:v>
                </c:pt>
                <c:pt idx="67">
                  <c:v>142.38</c:v>
                </c:pt>
                <c:pt idx="68">
                  <c:v>144.22</c:v>
                </c:pt>
                <c:pt idx="69">
                  <c:v>144.66</c:v>
                </c:pt>
                <c:pt idx="70">
                  <c:v>144.46</c:v>
                </c:pt>
                <c:pt idx="71">
                  <c:v>144.49</c:v>
                </c:pt>
                <c:pt idx="72">
                  <c:v>146.37</c:v>
                </c:pt>
                <c:pt idx="73">
                  <c:v>147.61000000000001</c:v>
                </c:pt>
                <c:pt idx="74">
                  <c:v>153.56</c:v>
                </c:pt>
                <c:pt idx="75">
                  <c:v>149.66</c:v>
                </c:pt>
                <c:pt idx="76">
                  <c:v>151.94</c:v>
                </c:pt>
                <c:pt idx="77">
                  <c:v>152.96</c:v>
                </c:pt>
                <c:pt idx="78">
                  <c:v>154.82</c:v>
                </c:pt>
                <c:pt idx="79">
                  <c:v>156.19</c:v>
                </c:pt>
                <c:pt idx="80">
                  <c:v>158.78</c:v>
                </c:pt>
                <c:pt idx="81">
                  <c:v>154.5</c:v>
                </c:pt>
                <c:pt idx="82">
                  <c:v>154.88</c:v>
                </c:pt>
                <c:pt idx="83">
                  <c:v>157.30000000000001</c:v>
                </c:pt>
                <c:pt idx="84">
                  <c:v>157.28</c:v>
                </c:pt>
                <c:pt idx="85">
                  <c:v>156.09</c:v>
                </c:pt>
                <c:pt idx="86">
                  <c:v>153.01</c:v>
                </c:pt>
                <c:pt idx="87">
                  <c:v>150.65</c:v>
                </c:pt>
                <c:pt idx="88">
                  <c:v>152.25</c:v>
                </c:pt>
                <c:pt idx="89">
                  <c:v>153.27000000000001</c:v>
                </c:pt>
                <c:pt idx="90">
                  <c:v>153.22</c:v>
                </c:pt>
                <c:pt idx="91">
                  <c:v>157.97999999999999</c:v>
                </c:pt>
                <c:pt idx="92">
                  <c:v>156.83000000000001</c:v>
                </c:pt>
                <c:pt idx="93">
                  <c:v>155.65</c:v>
                </c:pt>
                <c:pt idx="94">
                  <c:v>152.16</c:v>
                </c:pt>
                <c:pt idx="95">
                  <c:v>153.38</c:v>
                </c:pt>
                <c:pt idx="96">
                  <c:v>154.43</c:v>
                </c:pt>
                <c:pt idx="97">
                  <c:v>155.84</c:v>
                </c:pt>
                <c:pt idx="98">
                  <c:v>154.16</c:v>
                </c:pt>
                <c:pt idx="99">
                  <c:v>155.55000000000001</c:v>
                </c:pt>
                <c:pt idx="100">
                  <c:v>152.69</c:v>
                </c:pt>
                <c:pt idx="101">
                  <c:v>149.4</c:v>
                </c:pt>
                <c:pt idx="102">
                  <c:v>149.08000000000001</c:v>
                </c:pt>
                <c:pt idx="103">
                  <c:v>151.51</c:v>
                </c:pt>
                <c:pt idx="104">
                  <c:v>150.22999999999999</c:v>
                </c:pt>
                <c:pt idx="105">
                  <c:v>150.4</c:v>
                </c:pt>
                <c:pt idx="106">
                  <c:v>157.54</c:v>
                </c:pt>
                <c:pt idx="107">
                  <c:v>157.91</c:v>
                </c:pt>
                <c:pt idx="108">
                  <c:v>158.63</c:v>
                </c:pt>
                <c:pt idx="109">
                  <c:v>164.27</c:v>
                </c:pt>
                <c:pt idx="110">
                  <c:v>167.42</c:v>
                </c:pt>
                <c:pt idx="111">
                  <c:v>164.84</c:v>
                </c:pt>
                <c:pt idx="112">
                  <c:v>163.72</c:v>
                </c:pt>
                <c:pt idx="113">
                  <c:v>165.01</c:v>
                </c:pt>
                <c:pt idx="114">
                  <c:v>163.22999999999999</c:v>
                </c:pt>
                <c:pt idx="115">
                  <c:v>164.1</c:v>
                </c:pt>
                <c:pt idx="116">
                  <c:v>166</c:v>
                </c:pt>
                <c:pt idx="117">
                  <c:v>167.7</c:v>
                </c:pt>
                <c:pt idx="118">
                  <c:v>168.29</c:v>
                </c:pt>
                <c:pt idx="119">
                  <c:v>166.32</c:v>
                </c:pt>
                <c:pt idx="120">
                  <c:v>167.08</c:v>
                </c:pt>
                <c:pt idx="121">
                  <c:v>166.55</c:v>
                </c:pt>
                <c:pt idx="122">
                  <c:v>168.3</c:v>
                </c:pt>
                <c:pt idx="123">
                  <c:v>169.82</c:v>
                </c:pt>
                <c:pt idx="124">
                  <c:v>173.76</c:v>
                </c:pt>
                <c:pt idx="125">
                  <c:v>170.92</c:v>
                </c:pt>
                <c:pt idx="126">
                  <c:v>171.34</c:v>
                </c:pt>
                <c:pt idx="127">
                  <c:v>179.62</c:v>
                </c:pt>
                <c:pt idx="128">
                  <c:v>185.42</c:v>
                </c:pt>
                <c:pt idx="129">
                  <c:v>182.19</c:v>
                </c:pt>
                <c:pt idx="130">
                  <c:v>178.18</c:v>
                </c:pt>
                <c:pt idx="131">
                  <c:v>179.2</c:v>
                </c:pt>
                <c:pt idx="132">
                  <c:v>178.54</c:v>
                </c:pt>
                <c:pt idx="133">
                  <c:v>180.55</c:v>
                </c:pt>
                <c:pt idx="134">
                  <c:v>186.17</c:v>
                </c:pt>
                <c:pt idx="135">
                  <c:v>192.2</c:v>
                </c:pt>
                <c:pt idx="136">
                  <c:v>195.71</c:v>
                </c:pt>
                <c:pt idx="137">
                  <c:v>197.37</c:v>
                </c:pt>
                <c:pt idx="138">
                  <c:v>206.64</c:v>
                </c:pt>
                <c:pt idx="139">
                  <c:v>201.46</c:v>
                </c:pt>
                <c:pt idx="140">
                  <c:v>202.43</c:v>
                </c:pt>
                <c:pt idx="141">
                  <c:v>203.87</c:v>
                </c:pt>
                <c:pt idx="142">
                  <c:v>203.4</c:v>
                </c:pt>
                <c:pt idx="143">
                  <c:v>210.09</c:v>
                </c:pt>
                <c:pt idx="144">
                  <c:v>212.47</c:v>
                </c:pt>
                <c:pt idx="145">
                  <c:v>205.48</c:v>
                </c:pt>
                <c:pt idx="146">
                  <c:v>205.46</c:v>
                </c:pt>
                <c:pt idx="147">
                  <c:v>200.9</c:v>
                </c:pt>
                <c:pt idx="148">
                  <c:v>200.33</c:v>
                </c:pt>
                <c:pt idx="149">
                  <c:v>185.23</c:v>
                </c:pt>
                <c:pt idx="150">
                  <c:v>180.27</c:v>
                </c:pt>
                <c:pt idx="151">
                  <c:v>179.19</c:v>
                </c:pt>
                <c:pt idx="152">
                  <c:v>171.61</c:v>
                </c:pt>
                <c:pt idx="153">
                  <c:v>171.7</c:v>
                </c:pt>
                <c:pt idx="154">
                  <c:v>172.31</c:v>
                </c:pt>
                <c:pt idx="155">
                  <c:v>174.47</c:v>
                </c:pt>
                <c:pt idx="156">
                  <c:v>172.37</c:v>
                </c:pt>
                <c:pt idx="157">
                  <c:v>173.68</c:v>
                </c:pt>
                <c:pt idx="158">
                  <c:v>172.03</c:v>
                </c:pt>
                <c:pt idx="159">
                  <c:v>173.47</c:v>
                </c:pt>
                <c:pt idx="160">
                  <c:v>178.19</c:v>
                </c:pt>
                <c:pt idx="161">
                  <c:v>177.85</c:v>
                </c:pt>
                <c:pt idx="162">
                  <c:v>187.84</c:v>
                </c:pt>
                <c:pt idx="163">
                  <c:v>196.27</c:v>
                </c:pt>
                <c:pt idx="164">
                  <c:v>192.16</c:v>
                </c:pt>
                <c:pt idx="165">
                  <c:v>195.35</c:v>
                </c:pt>
                <c:pt idx="166">
                  <c:v>192.83</c:v>
                </c:pt>
                <c:pt idx="167">
                  <c:v>200.89</c:v>
                </c:pt>
                <c:pt idx="168">
                  <c:v>202.3</c:v>
                </c:pt>
                <c:pt idx="169">
                  <c:v>206.38</c:v>
                </c:pt>
                <c:pt idx="170">
                  <c:v>197.48</c:v>
                </c:pt>
                <c:pt idx="171">
                  <c:v>202.68</c:v>
                </c:pt>
                <c:pt idx="172">
                  <c:v>204.58</c:v>
                </c:pt>
                <c:pt idx="173">
                  <c:v>211.29</c:v>
                </c:pt>
                <c:pt idx="174">
                  <c:v>210.82</c:v>
                </c:pt>
                <c:pt idx="175">
                  <c:v>205.57</c:v>
                </c:pt>
                <c:pt idx="176">
                  <c:v>203.39</c:v>
                </c:pt>
                <c:pt idx="177">
                  <c:v>201.45</c:v>
                </c:pt>
                <c:pt idx="178">
                  <c:v>203.47</c:v>
                </c:pt>
                <c:pt idx="179">
                  <c:v>204.27</c:v>
                </c:pt>
                <c:pt idx="180">
                  <c:v>200.69</c:v>
                </c:pt>
                <c:pt idx="181">
                  <c:v>202.55</c:v>
                </c:pt>
                <c:pt idx="182">
                  <c:v>199.78</c:v>
                </c:pt>
                <c:pt idx="183">
                  <c:v>202.47</c:v>
                </c:pt>
                <c:pt idx="184">
                  <c:v>207.9</c:v>
                </c:pt>
                <c:pt idx="185">
                  <c:v>204.42</c:v>
                </c:pt>
                <c:pt idx="186">
                  <c:v>212.04</c:v>
                </c:pt>
                <c:pt idx="187">
                  <c:v>204.83</c:v>
                </c:pt>
                <c:pt idx="188">
                  <c:v>202.1</c:v>
                </c:pt>
                <c:pt idx="189">
                  <c:v>202.08</c:v>
                </c:pt>
                <c:pt idx="190">
                  <c:v>199.84</c:v>
                </c:pt>
                <c:pt idx="191">
                  <c:v>202</c:v>
                </c:pt>
                <c:pt idx="192">
                  <c:v>204.63</c:v>
                </c:pt>
                <c:pt idx="193">
                  <c:v>203.1</c:v>
                </c:pt>
                <c:pt idx="194">
                  <c:v>207.38</c:v>
                </c:pt>
                <c:pt idx="195">
                  <c:v>208.3</c:v>
                </c:pt>
                <c:pt idx="196">
                  <c:v>215.48</c:v>
                </c:pt>
                <c:pt idx="197">
                  <c:v>229.65</c:v>
                </c:pt>
                <c:pt idx="198">
                  <c:v>222.68</c:v>
                </c:pt>
                <c:pt idx="199">
                  <c:v>226.68</c:v>
                </c:pt>
                <c:pt idx="200">
                  <c:v>226.2</c:v>
                </c:pt>
                <c:pt idx="201">
                  <c:v>224.93</c:v>
                </c:pt>
                <c:pt idx="202">
                  <c:v>224.06</c:v>
                </c:pt>
                <c:pt idx="203">
                  <c:v>223.33</c:v>
                </c:pt>
                <c:pt idx="204">
                  <c:v>219.86</c:v>
                </c:pt>
                <c:pt idx="205">
                  <c:v>222.89</c:v>
                </c:pt>
                <c:pt idx="206">
                  <c:v>225.79</c:v>
                </c:pt>
                <c:pt idx="207">
                  <c:v>222.08</c:v>
                </c:pt>
                <c:pt idx="208">
                  <c:v>214.6</c:v>
                </c:pt>
                <c:pt idx="209">
                  <c:v>212.6</c:v>
                </c:pt>
                <c:pt idx="210">
                  <c:v>202.36</c:v>
                </c:pt>
                <c:pt idx="211">
                  <c:v>200.68</c:v>
                </c:pt>
                <c:pt idx="212">
                  <c:v>199.94</c:v>
                </c:pt>
                <c:pt idx="213">
                  <c:v>199.38</c:v>
                </c:pt>
                <c:pt idx="214">
                  <c:v>198.11</c:v>
                </c:pt>
                <c:pt idx="215">
                  <c:v>198.74</c:v>
                </c:pt>
                <c:pt idx="216">
                  <c:v>195.88</c:v>
                </c:pt>
                <c:pt idx="217">
                  <c:v>202.47</c:v>
                </c:pt>
                <c:pt idx="218">
                  <c:v>207.48</c:v>
                </c:pt>
                <c:pt idx="219">
                  <c:v>206.13</c:v>
                </c:pt>
                <c:pt idx="220">
                  <c:v>202.76</c:v>
                </c:pt>
                <c:pt idx="221">
                  <c:v>210.12</c:v>
                </c:pt>
                <c:pt idx="222">
                  <c:v>202.75</c:v>
                </c:pt>
                <c:pt idx="223">
                  <c:v>207.83</c:v>
                </c:pt>
                <c:pt idx="224">
                  <c:v>211.43</c:v>
                </c:pt>
                <c:pt idx="225">
                  <c:v>214.78</c:v>
                </c:pt>
                <c:pt idx="226">
                  <c:v>216</c:v>
                </c:pt>
                <c:pt idx="227">
                  <c:v>221.9</c:v>
                </c:pt>
                <c:pt idx="228">
                  <c:v>221.99</c:v>
                </c:pt>
                <c:pt idx="229">
                  <c:v>219.52</c:v>
                </c:pt>
                <c:pt idx="230">
                  <c:v>224.99</c:v>
                </c:pt>
                <c:pt idx="231">
                  <c:v>225.92</c:v>
                </c:pt>
                <c:pt idx="232">
                  <c:v>231.63</c:v>
                </c:pt>
                <c:pt idx="233">
                  <c:v>235.91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4E-4A33-82A8-3A0B8B0763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0261024"/>
        <c:axId val="610265344"/>
      </c:lineChart>
      <c:dateAx>
        <c:axId val="610261024"/>
        <c:scaling>
          <c:orientation val="minMax"/>
        </c:scaling>
        <c:delete val="0"/>
        <c:axPos val="b"/>
        <c:numFmt formatCode="mmm\-yy" sourceLinked="1"/>
        <c:majorTickMark val="out"/>
        <c:minorTickMark val="out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10265344"/>
        <c:crosses val="autoZero"/>
        <c:auto val="1"/>
        <c:lblOffset val="100"/>
        <c:baseTimeUnit val="days"/>
        <c:majorUnit val="2"/>
        <c:majorTimeUnit val="months"/>
      </c:dateAx>
      <c:valAx>
        <c:axId val="610265344"/>
        <c:scaling>
          <c:orientation val="minMax"/>
          <c:min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1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 cents per lb</a:t>
                </a:r>
              </a:p>
            </c:rich>
          </c:tx>
          <c:layout>
            <c:manualLayout>
              <c:xMode val="edge"/>
              <c:yMode val="edge"/>
              <c:x val="1.096103371693921E-3"/>
              <c:y val="0.2826702961750426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1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10261024"/>
        <c:crosses val="autoZero"/>
        <c:crossBetween val="between"/>
        <c:min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91277003836059"/>
          <c:y val="4.6024018399755277E-2"/>
          <c:w val="0.55277013930950936"/>
          <c:h val="9.6893785156552101E-2"/>
        </c:manualLayout>
      </c:layout>
      <c:overlay val="0"/>
      <c:spPr>
        <a:solidFill>
          <a:srgbClr val="FFFFDC"/>
        </a:solidFill>
        <a:ln w="15875">
          <a:solidFill>
            <a:srgbClr val="660066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B7617-8943-4E06-8DE6-CB9914D9DD47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054E6-D664-4371-93C5-2450C416A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600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5054E6-D664-4371-93C5-2450C416A29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633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60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19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737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35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57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13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817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93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469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47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EE54AB-E8D2-47BB-9D39-71C789C6ADDC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71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D6F3D49-E054-1D71-F053-2D96AC6CB9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6571562"/>
              </p:ext>
            </p:extLst>
          </p:nvPr>
        </p:nvGraphicFramePr>
        <p:xfrm>
          <a:off x="0" y="31073"/>
          <a:ext cx="9906000" cy="6019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04DAB30-A1EE-A1FC-53D3-901F5C78ADEC}"/>
              </a:ext>
            </a:extLst>
          </p:cNvPr>
          <p:cNvSpPr txBox="1"/>
          <p:nvPr/>
        </p:nvSpPr>
        <p:spPr>
          <a:xfrm>
            <a:off x="1" y="6329753"/>
            <a:ext cx="990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2 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Coffee prices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F44380-60B5-9AD4-E0DC-8DC376BAB72F}"/>
              </a:ext>
            </a:extLst>
          </p:cNvPr>
          <p:cNvSpPr txBox="1"/>
          <p:nvPr/>
        </p:nvSpPr>
        <p:spPr>
          <a:xfrm>
            <a:off x="674704" y="6085643"/>
            <a:ext cx="3473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Source: International Coffee Organization</a:t>
            </a:r>
          </a:p>
        </p:txBody>
      </p:sp>
    </p:spTree>
    <p:extLst>
      <p:ext uri="{BB962C8B-B14F-4D97-AF65-F5344CB8AC3E}">
        <p14:creationId xmlns:p14="http://schemas.microsoft.com/office/powerpoint/2010/main" val="3386522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14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4</cp:revision>
  <dcterms:created xsi:type="dcterms:W3CDTF">2024-08-26T11:21:26Z</dcterms:created>
  <dcterms:modified xsi:type="dcterms:W3CDTF">2024-08-29T09:01:08Z</dcterms:modified>
</cp:coreProperties>
</file>