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9" r:id="rId1"/>
    <p:sldMasterId id="2147483879" r:id="rId2"/>
  </p:sldMasterIdLst>
  <p:notesMasterIdLst>
    <p:notesMasterId r:id="rId4"/>
  </p:notesMasterIdLst>
  <p:sldIdLst>
    <p:sldId id="636" r:id="rId3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E6E3D6"/>
    <a:srgbClr val="FFDDDD"/>
    <a:srgbClr val="8C8466"/>
    <a:srgbClr val="7A7358"/>
    <a:srgbClr val="EAEAEA"/>
    <a:srgbClr val="292929"/>
    <a:srgbClr val="FFFFFF"/>
    <a:srgbClr val="877F61"/>
    <a:srgbClr val="DDD0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67" autoAdjust="0"/>
    <p:restoredTop sz="94976" autoAdjust="0"/>
  </p:normalViewPr>
  <p:slideViewPr>
    <p:cSldViewPr snapToGrid="0">
      <p:cViewPr varScale="1">
        <p:scale>
          <a:sx n="78" d="100"/>
          <a:sy n="78" d="100"/>
        </p:scale>
        <p:origin x="1150" y="2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-203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4089440742984"/>
          <c:y val="2.4073884043099025E-2"/>
          <c:w val="0.85097133050676355"/>
          <c:h val="0.8585078558356192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sterling reserve liabilities</c:v>
                </c:pt>
              </c:strCache>
            </c:strRef>
          </c:tx>
          <c:spPr>
            <a:solidFill>
              <a:srgbClr val="0000FF"/>
            </a:solidFill>
            <a:ln w="30459">
              <a:noFill/>
            </a:ln>
          </c:spPr>
          <c:invertIfNegative val="0"/>
          <c:cat>
            <c:numRef>
              <c:f>Sheet1!$A$2:$A$152</c:f>
              <c:numCache>
                <c:formatCode>d\-mmm\-yy</c:formatCode>
                <c:ptCount val="151"/>
                <c:pt idx="0">
                  <c:v>39478</c:v>
                </c:pt>
                <c:pt idx="1">
                  <c:v>39507</c:v>
                </c:pt>
                <c:pt idx="2">
                  <c:v>39538</c:v>
                </c:pt>
                <c:pt idx="3">
                  <c:v>39568</c:v>
                </c:pt>
                <c:pt idx="4">
                  <c:v>39599</c:v>
                </c:pt>
                <c:pt idx="5">
                  <c:v>39629</c:v>
                </c:pt>
                <c:pt idx="6">
                  <c:v>39660</c:v>
                </c:pt>
                <c:pt idx="7">
                  <c:v>39691</c:v>
                </c:pt>
                <c:pt idx="8">
                  <c:v>39721</c:v>
                </c:pt>
                <c:pt idx="9">
                  <c:v>39752</c:v>
                </c:pt>
                <c:pt idx="10">
                  <c:v>39782</c:v>
                </c:pt>
                <c:pt idx="11">
                  <c:v>39813</c:v>
                </c:pt>
                <c:pt idx="12">
                  <c:v>39844</c:v>
                </c:pt>
                <c:pt idx="13">
                  <c:v>39872</c:v>
                </c:pt>
                <c:pt idx="14">
                  <c:v>39903</c:v>
                </c:pt>
                <c:pt idx="15">
                  <c:v>39933</c:v>
                </c:pt>
                <c:pt idx="16">
                  <c:v>39964</c:v>
                </c:pt>
                <c:pt idx="17">
                  <c:v>39994</c:v>
                </c:pt>
                <c:pt idx="18">
                  <c:v>40025</c:v>
                </c:pt>
                <c:pt idx="19">
                  <c:v>40056</c:v>
                </c:pt>
                <c:pt idx="20">
                  <c:v>40086</c:v>
                </c:pt>
                <c:pt idx="21">
                  <c:v>40117</c:v>
                </c:pt>
                <c:pt idx="22">
                  <c:v>40147</c:v>
                </c:pt>
                <c:pt idx="23">
                  <c:v>40178</c:v>
                </c:pt>
                <c:pt idx="24">
                  <c:v>40209</c:v>
                </c:pt>
                <c:pt idx="25">
                  <c:v>40237</c:v>
                </c:pt>
                <c:pt idx="26">
                  <c:v>40268</c:v>
                </c:pt>
                <c:pt idx="27">
                  <c:v>40298</c:v>
                </c:pt>
                <c:pt idx="28">
                  <c:v>40329</c:v>
                </c:pt>
                <c:pt idx="29">
                  <c:v>40359</c:v>
                </c:pt>
                <c:pt idx="30">
                  <c:v>40390</c:v>
                </c:pt>
                <c:pt idx="31">
                  <c:v>40421</c:v>
                </c:pt>
                <c:pt idx="32">
                  <c:v>40451</c:v>
                </c:pt>
                <c:pt idx="33">
                  <c:v>40482</c:v>
                </c:pt>
                <c:pt idx="34">
                  <c:v>40512</c:v>
                </c:pt>
                <c:pt idx="35">
                  <c:v>40543</c:v>
                </c:pt>
                <c:pt idx="36">
                  <c:v>40574</c:v>
                </c:pt>
                <c:pt idx="37">
                  <c:v>40602</c:v>
                </c:pt>
                <c:pt idx="38">
                  <c:v>40633</c:v>
                </c:pt>
                <c:pt idx="39">
                  <c:v>40663</c:v>
                </c:pt>
                <c:pt idx="40">
                  <c:v>40694</c:v>
                </c:pt>
                <c:pt idx="41">
                  <c:v>40724</c:v>
                </c:pt>
                <c:pt idx="42">
                  <c:v>40755</c:v>
                </c:pt>
                <c:pt idx="43">
                  <c:v>40786</c:v>
                </c:pt>
                <c:pt idx="44">
                  <c:v>40816</c:v>
                </c:pt>
                <c:pt idx="45">
                  <c:v>40847</c:v>
                </c:pt>
                <c:pt idx="46">
                  <c:v>40877</c:v>
                </c:pt>
                <c:pt idx="47">
                  <c:v>40908</c:v>
                </c:pt>
                <c:pt idx="48">
                  <c:v>40939</c:v>
                </c:pt>
                <c:pt idx="49">
                  <c:v>40968</c:v>
                </c:pt>
                <c:pt idx="50">
                  <c:v>40999</c:v>
                </c:pt>
                <c:pt idx="51">
                  <c:v>41029</c:v>
                </c:pt>
                <c:pt idx="52">
                  <c:v>41060</c:v>
                </c:pt>
                <c:pt idx="53">
                  <c:v>41090</c:v>
                </c:pt>
                <c:pt idx="54">
                  <c:v>41121</c:v>
                </c:pt>
                <c:pt idx="55">
                  <c:v>41152</c:v>
                </c:pt>
                <c:pt idx="56">
                  <c:v>41182</c:v>
                </c:pt>
                <c:pt idx="57">
                  <c:v>41213</c:v>
                </c:pt>
                <c:pt idx="58">
                  <c:v>41243</c:v>
                </c:pt>
                <c:pt idx="59">
                  <c:v>41274</c:v>
                </c:pt>
                <c:pt idx="60">
                  <c:v>41305</c:v>
                </c:pt>
                <c:pt idx="61">
                  <c:v>41333</c:v>
                </c:pt>
                <c:pt idx="62">
                  <c:v>41364</c:v>
                </c:pt>
                <c:pt idx="63">
                  <c:v>41394</c:v>
                </c:pt>
                <c:pt idx="64">
                  <c:v>41425</c:v>
                </c:pt>
                <c:pt idx="65">
                  <c:v>41455</c:v>
                </c:pt>
                <c:pt idx="66">
                  <c:v>41486</c:v>
                </c:pt>
                <c:pt idx="67">
                  <c:v>41517</c:v>
                </c:pt>
                <c:pt idx="68">
                  <c:v>41547</c:v>
                </c:pt>
                <c:pt idx="69">
                  <c:v>41578</c:v>
                </c:pt>
                <c:pt idx="70">
                  <c:v>41608</c:v>
                </c:pt>
                <c:pt idx="71">
                  <c:v>41639</c:v>
                </c:pt>
                <c:pt idx="72">
                  <c:v>41670</c:v>
                </c:pt>
                <c:pt idx="73">
                  <c:v>41698</c:v>
                </c:pt>
                <c:pt idx="74">
                  <c:v>41729</c:v>
                </c:pt>
                <c:pt idx="75">
                  <c:v>41759</c:v>
                </c:pt>
                <c:pt idx="76">
                  <c:v>41790</c:v>
                </c:pt>
                <c:pt idx="77">
                  <c:v>41820</c:v>
                </c:pt>
                <c:pt idx="78">
                  <c:v>41851</c:v>
                </c:pt>
                <c:pt idx="79">
                  <c:v>41882</c:v>
                </c:pt>
                <c:pt idx="80">
                  <c:v>41912</c:v>
                </c:pt>
                <c:pt idx="81">
                  <c:v>41943</c:v>
                </c:pt>
                <c:pt idx="82">
                  <c:v>41973</c:v>
                </c:pt>
                <c:pt idx="83">
                  <c:v>42004</c:v>
                </c:pt>
                <c:pt idx="84">
                  <c:v>42035</c:v>
                </c:pt>
                <c:pt idx="85">
                  <c:v>42063</c:v>
                </c:pt>
                <c:pt idx="86">
                  <c:v>42094</c:v>
                </c:pt>
                <c:pt idx="87">
                  <c:v>42124</c:v>
                </c:pt>
                <c:pt idx="88">
                  <c:v>42155</c:v>
                </c:pt>
                <c:pt idx="89">
                  <c:v>42185</c:v>
                </c:pt>
                <c:pt idx="90">
                  <c:v>42216</c:v>
                </c:pt>
                <c:pt idx="91">
                  <c:v>42247</c:v>
                </c:pt>
                <c:pt idx="92">
                  <c:v>42277</c:v>
                </c:pt>
                <c:pt idx="93">
                  <c:v>42308</c:v>
                </c:pt>
                <c:pt idx="94">
                  <c:v>42338</c:v>
                </c:pt>
                <c:pt idx="95">
                  <c:v>42369</c:v>
                </c:pt>
                <c:pt idx="96">
                  <c:v>42400</c:v>
                </c:pt>
                <c:pt idx="97">
                  <c:v>42429</c:v>
                </c:pt>
                <c:pt idx="98">
                  <c:v>42460</c:v>
                </c:pt>
                <c:pt idx="99">
                  <c:v>42490</c:v>
                </c:pt>
                <c:pt idx="100">
                  <c:v>42521</c:v>
                </c:pt>
                <c:pt idx="101">
                  <c:v>42551</c:v>
                </c:pt>
                <c:pt idx="102">
                  <c:v>42582</c:v>
                </c:pt>
                <c:pt idx="103">
                  <c:v>42613</c:v>
                </c:pt>
                <c:pt idx="104">
                  <c:v>42643</c:v>
                </c:pt>
                <c:pt idx="105">
                  <c:v>42674</c:v>
                </c:pt>
                <c:pt idx="106">
                  <c:v>42704</c:v>
                </c:pt>
                <c:pt idx="107">
                  <c:v>42735</c:v>
                </c:pt>
                <c:pt idx="108">
                  <c:v>42766</c:v>
                </c:pt>
                <c:pt idx="109">
                  <c:v>42794</c:v>
                </c:pt>
                <c:pt idx="110">
                  <c:v>42825</c:v>
                </c:pt>
                <c:pt idx="111">
                  <c:v>42855</c:v>
                </c:pt>
                <c:pt idx="112">
                  <c:v>42886</c:v>
                </c:pt>
                <c:pt idx="113">
                  <c:v>42916</c:v>
                </c:pt>
                <c:pt idx="114">
                  <c:v>42947</c:v>
                </c:pt>
                <c:pt idx="115">
                  <c:v>42978</c:v>
                </c:pt>
                <c:pt idx="116">
                  <c:v>43008</c:v>
                </c:pt>
                <c:pt idx="117">
                  <c:v>43039</c:v>
                </c:pt>
                <c:pt idx="118">
                  <c:v>43069</c:v>
                </c:pt>
                <c:pt idx="119">
                  <c:v>43100</c:v>
                </c:pt>
                <c:pt idx="120">
                  <c:v>43131</c:v>
                </c:pt>
                <c:pt idx="121">
                  <c:v>43159</c:v>
                </c:pt>
                <c:pt idx="122">
                  <c:v>43190</c:v>
                </c:pt>
                <c:pt idx="123">
                  <c:v>43220</c:v>
                </c:pt>
                <c:pt idx="124">
                  <c:v>43251</c:v>
                </c:pt>
                <c:pt idx="125">
                  <c:v>43281</c:v>
                </c:pt>
                <c:pt idx="126">
                  <c:v>43312</c:v>
                </c:pt>
                <c:pt idx="127">
                  <c:v>43343</c:v>
                </c:pt>
                <c:pt idx="128">
                  <c:v>43373</c:v>
                </c:pt>
                <c:pt idx="129">
                  <c:v>43404</c:v>
                </c:pt>
                <c:pt idx="130">
                  <c:v>43434</c:v>
                </c:pt>
                <c:pt idx="131">
                  <c:v>43465</c:v>
                </c:pt>
                <c:pt idx="132">
                  <c:v>43496</c:v>
                </c:pt>
                <c:pt idx="133">
                  <c:v>43524</c:v>
                </c:pt>
                <c:pt idx="134">
                  <c:v>43555</c:v>
                </c:pt>
                <c:pt idx="135">
                  <c:v>43585</c:v>
                </c:pt>
                <c:pt idx="136">
                  <c:v>43616</c:v>
                </c:pt>
                <c:pt idx="137">
                  <c:v>43646</c:v>
                </c:pt>
                <c:pt idx="138">
                  <c:v>43677</c:v>
                </c:pt>
                <c:pt idx="139">
                  <c:v>43708</c:v>
                </c:pt>
                <c:pt idx="140">
                  <c:v>43738</c:v>
                </c:pt>
                <c:pt idx="141">
                  <c:v>43769</c:v>
                </c:pt>
                <c:pt idx="142">
                  <c:v>43799</c:v>
                </c:pt>
                <c:pt idx="143">
                  <c:v>43830</c:v>
                </c:pt>
                <c:pt idx="144">
                  <c:v>43861</c:v>
                </c:pt>
                <c:pt idx="145">
                  <c:v>43890</c:v>
                </c:pt>
                <c:pt idx="146">
                  <c:v>43921</c:v>
                </c:pt>
                <c:pt idx="147">
                  <c:v>43951</c:v>
                </c:pt>
                <c:pt idx="148">
                  <c:v>43982</c:v>
                </c:pt>
                <c:pt idx="149">
                  <c:v>44012</c:v>
                </c:pt>
                <c:pt idx="150">
                  <c:v>44043</c:v>
                </c:pt>
              </c:numCache>
            </c:numRef>
          </c:cat>
          <c:val>
            <c:numRef>
              <c:f>Sheet1!$B$2:$B$152</c:f>
              <c:numCache>
                <c:formatCode>General</c:formatCode>
                <c:ptCount val="151"/>
                <c:pt idx="0">
                  <c:v>23.779</c:v>
                </c:pt>
                <c:pt idx="1">
                  <c:v>22.800999999999998</c:v>
                </c:pt>
                <c:pt idx="2">
                  <c:v>25.687999999999999</c:v>
                </c:pt>
                <c:pt idx="3">
                  <c:v>26.646999999999998</c:v>
                </c:pt>
                <c:pt idx="4">
                  <c:v>27.510999999999999</c:v>
                </c:pt>
                <c:pt idx="5">
                  <c:v>28.318999999999999</c:v>
                </c:pt>
                <c:pt idx="6">
                  <c:v>27.942</c:v>
                </c:pt>
                <c:pt idx="7">
                  <c:v>28.696000000000002</c:v>
                </c:pt>
                <c:pt idx="8">
                  <c:v>36.308999999999997</c:v>
                </c:pt>
                <c:pt idx="9">
                  <c:v>48.366999999999997</c:v>
                </c:pt>
                <c:pt idx="10">
                  <c:v>45.621000000000002</c:v>
                </c:pt>
                <c:pt idx="11">
                  <c:v>43.097999999999999</c:v>
                </c:pt>
                <c:pt idx="12">
                  <c:v>40.424999999999997</c:v>
                </c:pt>
                <c:pt idx="13">
                  <c:v>39.466999999999999</c:v>
                </c:pt>
                <c:pt idx="14">
                  <c:v>40.758000000000003</c:v>
                </c:pt>
                <c:pt idx="15">
                  <c:v>71.313999999999993</c:v>
                </c:pt>
                <c:pt idx="16">
                  <c:v>98.688999999999993</c:v>
                </c:pt>
                <c:pt idx="17">
                  <c:v>125.383</c:v>
                </c:pt>
                <c:pt idx="18">
                  <c:v>152.083</c:v>
                </c:pt>
                <c:pt idx="19">
                  <c:v>142.93199999999999</c:v>
                </c:pt>
                <c:pt idx="20">
                  <c:v>137.38200000000001</c:v>
                </c:pt>
                <c:pt idx="21">
                  <c:v>143.626</c:v>
                </c:pt>
                <c:pt idx="22">
                  <c:v>148.83000000000001</c:v>
                </c:pt>
                <c:pt idx="23">
                  <c:v>145.83000000000001</c:v>
                </c:pt>
                <c:pt idx="24">
                  <c:v>153.79599999999999</c:v>
                </c:pt>
                <c:pt idx="25">
                  <c:v>156.405</c:v>
                </c:pt>
                <c:pt idx="26">
                  <c:v>152.27500000000001</c:v>
                </c:pt>
                <c:pt idx="27">
                  <c:v>151.88300000000001</c:v>
                </c:pt>
                <c:pt idx="28">
                  <c:v>150.94999999999999</c:v>
                </c:pt>
                <c:pt idx="29">
                  <c:v>149.73699999999999</c:v>
                </c:pt>
                <c:pt idx="30">
                  <c:v>150.05099999999999</c:v>
                </c:pt>
                <c:pt idx="31">
                  <c:v>150.37</c:v>
                </c:pt>
                <c:pt idx="32">
                  <c:v>144.38</c:v>
                </c:pt>
                <c:pt idx="33">
                  <c:v>143.15299999999999</c:v>
                </c:pt>
                <c:pt idx="34">
                  <c:v>143.494</c:v>
                </c:pt>
                <c:pt idx="35">
                  <c:v>139.953</c:v>
                </c:pt>
                <c:pt idx="36">
                  <c:v>139.245</c:v>
                </c:pt>
                <c:pt idx="37">
                  <c:v>138.5</c:v>
                </c:pt>
                <c:pt idx="38">
                  <c:v>135.41999999999999</c:v>
                </c:pt>
                <c:pt idx="39">
                  <c:v>132.53700000000001</c:v>
                </c:pt>
                <c:pt idx="40">
                  <c:v>131.523</c:v>
                </c:pt>
                <c:pt idx="41">
                  <c:v>128.90299999999999</c:v>
                </c:pt>
                <c:pt idx="42">
                  <c:v>127.196</c:v>
                </c:pt>
                <c:pt idx="43">
                  <c:v>127.63200000000001</c:v>
                </c:pt>
                <c:pt idx="44">
                  <c:v>124.73</c:v>
                </c:pt>
                <c:pt idx="45">
                  <c:v>131.75899999999999</c:v>
                </c:pt>
                <c:pt idx="46">
                  <c:v>151.50899999999999</c:v>
                </c:pt>
                <c:pt idx="47">
                  <c:v>163.905</c:v>
                </c:pt>
                <c:pt idx="48">
                  <c:v>173.512</c:v>
                </c:pt>
                <c:pt idx="49">
                  <c:v>189.31899999999999</c:v>
                </c:pt>
                <c:pt idx="50">
                  <c:v>202.273</c:v>
                </c:pt>
                <c:pt idx="51">
                  <c:v>218.09899999999999</c:v>
                </c:pt>
                <c:pt idx="52">
                  <c:v>230.39</c:v>
                </c:pt>
                <c:pt idx="53">
                  <c:v>228.20699999999999</c:v>
                </c:pt>
                <c:pt idx="54">
                  <c:v>235.34899999999999</c:v>
                </c:pt>
                <c:pt idx="55">
                  <c:v>251.655</c:v>
                </c:pt>
                <c:pt idx="56">
                  <c:v>262.29399999999998</c:v>
                </c:pt>
                <c:pt idx="57">
                  <c:v>274.87299999999999</c:v>
                </c:pt>
                <c:pt idx="58">
                  <c:v>281.25900000000001</c:v>
                </c:pt>
                <c:pt idx="59">
                  <c:v>275.68400000000003</c:v>
                </c:pt>
                <c:pt idx="60">
                  <c:v>274.37700000000001</c:v>
                </c:pt>
                <c:pt idx="61">
                  <c:v>277.30200000000002</c:v>
                </c:pt>
                <c:pt idx="62">
                  <c:v>278.69299999999998</c:v>
                </c:pt>
                <c:pt idx="63">
                  <c:v>285.13</c:v>
                </c:pt>
                <c:pt idx="64">
                  <c:v>288.78399999999999</c:v>
                </c:pt>
                <c:pt idx="65">
                  <c:v>289.74</c:v>
                </c:pt>
                <c:pt idx="66">
                  <c:v>293.57499999999999</c:v>
                </c:pt>
                <c:pt idx="67">
                  <c:v>296.48200000000003</c:v>
                </c:pt>
                <c:pt idx="68">
                  <c:v>295.10399999999998</c:v>
                </c:pt>
                <c:pt idx="69">
                  <c:v>299.56099999999998</c:v>
                </c:pt>
                <c:pt idx="70">
                  <c:v>302.22500000000002</c:v>
                </c:pt>
                <c:pt idx="71">
                  <c:v>298.82799999999997</c:v>
                </c:pt>
                <c:pt idx="72">
                  <c:v>300.03199999999998</c:v>
                </c:pt>
                <c:pt idx="73">
                  <c:v>304.46899999999999</c:v>
                </c:pt>
                <c:pt idx="74">
                  <c:v>300.34100000000001</c:v>
                </c:pt>
                <c:pt idx="75">
                  <c:v>301.44900000000001</c:v>
                </c:pt>
                <c:pt idx="76">
                  <c:v>304.89100000000002</c:v>
                </c:pt>
                <c:pt idx="77">
                  <c:v>304.10500000000002</c:v>
                </c:pt>
                <c:pt idx="78">
                  <c:v>303.62099999999998</c:v>
                </c:pt>
                <c:pt idx="79">
                  <c:v>303.57</c:v>
                </c:pt>
                <c:pt idx="80">
                  <c:v>292.43200000000002</c:v>
                </c:pt>
                <c:pt idx="81">
                  <c:v>299.98399999999998</c:v>
                </c:pt>
                <c:pt idx="82">
                  <c:v>304.39100000000002</c:v>
                </c:pt>
                <c:pt idx="83">
                  <c:v>300.58699999999999</c:v>
                </c:pt>
                <c:pt idx="84">
                  <c:v>303.57299999999998</c:v>
                </c:pt>
                <c:pt idx="85">
                  <c:v>306.70100000000002</c:v>
                </c:pt>
                <c:pt idx="86">
                  <c:v>305.11200000000002</c:v>
                </c:pt>
                <c:pt idx="87">
                  <c:v>308.012</c:v>
                </c:pt>
                <c:pt idx="88">
                  <c:v>315.38099999999997</c:v>
                </c:pt>
                <c:pt idx="89">
                  <c:v>315.52499999999998</c:v>
                </c:pt>
                <c:pt idx="90">
                  <c:v>316.35500000000002</c:v>
                </c:pt>
                <c:pt idx="91">
                  <c:v>317.49099999999999</c:v>
                </c:pt>
                <c:pt idx="92">
                  <c:v>308.62700000000001</c:v>
                </c:pt>
                <c:pt idx="93">
                  <c:v>315.24400000000003</c:v>
                </c:pt>
                <c:pt idx="94">
                  <c:v>315.33199999999999</c:v>
                </c:pt>
                <c:pt idx="95">
                  <c:v>305.858</c:v>
                </c:pt>
                <c:pt idx="96">
                  <c:v>313.49400000000003</c:v>
                </c:pt>
                <c:pt idx="97">
                  <c:v>315.81900000000002</c:v>
                </c:pt>
                <c:pt idx="98">
                  <c:v>314.101</c:v>
                </c:pt>
                <c:pt idx="99">
                  <c:v>318.43200000000002</c:v>
                </c:pt>
                <c:pt idx="100">
                  <c:v>317.83199999999999</c:v>
                </c:pt>
                <c:pt idx="101">
                  <c:v>316.13299999999998</c:v>
                </c:pt>
                <c:pt idx="102">
                  <c:v>318.92599999999999</c:v>
                </c:pt>
                <c:pt idx="103">
                  <c:v>325.69200000000001</c:v>
                </c:pt>
                <c:pt idx="104">
                  <c:v>320.935</c:v>
                </c:pt>
                <c:pt idx="105">
                  <c:v>336.625</c:v>
                </c:pt>
                <c:pt idx="106">
                  <c:v>352.61900000000003</c:v>
                </c:pt>
                <c:pt idx="107">
                  <c:v>367.54399999999998</c:v>
                </c:pt>
                <c:pt idx="108">
                  <c:v>380.67099999999999</c:v>
                </c:pt>
                <c:pt idx="109">
                  <c:v>399.476</c:v>
                </c:pt>
                <c:pt idx="110">
                  <c:v>415.05900000000003</c:v>
                </c:pt>
                <c:pt idx="111">
                  <c:v>431.20800000000003</c:v>
                </c:pt>
                <c:pt idx="112">
                  <c:v>437.39499999999998</c:v>
                </c:pt>
                <c:pt idx="113">
                  <c:v>439.98200000000003</c:v>
                </c:pt>
                <c:pt idx="114">
                  <c:v>446.96100000000001</c:v>
                </c:pt>
                <c:pt idx="115">
                  <c:v>447.67200000000003</c:v>
                </c:pt>
                <c:pt idx="116">
                  <c:v>441.31799999999998</c:v>
                </c:pt>
                <c:pt idx="117">
                  <c:v>456.26900000000001</c:v>
                </c:pt>
                <c:pt idx="118">
                  <c:v>457.68299999999999</c:v>
                </c:pt>
                <c:pt idx="119">
                  <c:v>461.471</c:v>
                </c:pt>
                <c:pt idx="120">
                  <c:v>469.22399999999999</c:v>
                </c:pt>
                <c:pt idx="121">
                  <c:v>481.38200000000001</c:v>
                </c:pt>
                <c:pt idx="122">
                  <c:v>477.27300000000002</c:v>
                </c:pt>
                <c:pt idx="123">
                  <c:v>491.97500000000002</c:v>
                </c:pt>
                <c:pt idx="124">
                  <c:v>493.43900000000002</c:v>
                </c:pt>
                <c:pt idx="125">
                  <c:v>488.95600000000002</c:v>
                </c:pt>
                <c:pt idx="126">
                  <c:v>487.315</c:v>
                </c:pt>
                <c:pt idx="127">
                  <c:v>489.71699999999998</c:v>
                </c:pt>
                <c:pt idx="128">
                  <c:v>488.73399999999998</c:v>
                </c:pt>
                <c:pt idx="129">
                  <c:v>491.45100000000002</c:v>
                </c:pt>
                <c:pt idx="130">
                  <c:v>489.49599999999998</c:v>
                </c:pt>
                <c:pt idx="131">
                  <c:v>485.767</c:v>
                </c:pt>
                <c:pt idx="132">
                  <c:v>487.82400000000001</c:v>
                </c:pt>
                <c:pt idx="133">
                  <c:v>490.517</c:v>
                </c:pt>
                <c:pt idx="134">
                  <c:v>475.03399999999999</c:v>
                </c:pt>
                <c:pt idx="135">
                  <c:v>488.98099999999999</c:v>
                </c:pt>
                <c:pt idx="136">
                  <c:v>492.41899999999998</c:v>
                </c:pt>
                <c:pt idx="137">
                  <c:v>489.726</c:v>
                </c:pt>
                <c:pt idx="138">
                  <c:v>486.22399999999999</c:v>
                </c:pt>
                <c:pt idx="139">
                  <c:v>484.81799999999998</c:v>
                </c:pt>
                <c:pt idx="140">
                  <c:v>471.21100000000001</c:v>
                </c:pt>
                <c:pt idx="141">
                  <c:v>483.99599999999998</c:v>
                </c:pt>
                <c:pt idx="142">
                  <c:v>484.98</c:v>
                </c:pt>
                <c:pt idx="143">
                  <c:v>478.81700000000001</c:v>
                </c:pt>
                <c:pt idx="144">
                  <c:v>474.47</c:v>
                </c:pt>
                <c:pt idx="145">
                  <c:v>475.99</c:v>
                </c:pt>
                <c:pt idx="146">
                  <c:v>469.036</c:v>
                </c:pt>
                <c:pt idx="147">
                  <c:v>552.45699999999999</c:v>
                </c:pt>
                <c:pt idx="148">
                  <c:v>635.90800000000002</c:v>
                </c:pt>
                <c:pt idx="149">
                  <c:v>680.55700000000002</c:v>
                </c:pt>
                <c:pt idx="150">
                  <c:v>705.28300000000002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E2-482D-919D-2C91DB7003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34072520"/>
        <c:axId val="1"/>
      </c:barChart>
      <c:catAx>
        <c:axId val="234072520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0"/>
        <c:lblAlgn val="ctr"/>
        <c:lblOffset val="100"/>
        <c:tickLblSkip val="12"/>
        <c:tickMarkSkip val="12"/>
        <c:noMultiLvlLbl val="0"/>
      </c:catAx>
      <c:valAx>
        <c:axId val="1"/>
        <c:scaling>
          <c:orientation val="minMax"/>
          <c:max val="750"/>
          <c:min val="0"/>
        </c:scaling>
        <c:delete val="0"/>
        <c:axPos val="l"/>
        <c:majorGridlines>
          <c:spPr>
            <a:ln w="3807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100"/>
                  <a:t>£ billions</a:t>
                </a:r>
              </a:p>
            </c:rich>
          </c:tx>
          <c:layout>
            <c:manualLayout>
              <c:xMode val="edge"/>
              <c:yMode val="edge"/>
              <c:x val="2.5494649707248134E-3"/>
              <c:y val="0.39833082178221824"/>
            </c:manualLayout>
          </c:layout>
          <c:overlay val="0"/>
          <c:spPr>
            <a:noFill/>
            <a:ln w="30459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34072520"/>
        <c:crosses val="autoZero"/>
        <c:crossBetween val="between"/>
        <c:majorUnit val="100"/>
      </c:valAx>
      <c:spPr>
        <a:noFill/>
        <a:ln w="6350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159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1F9702A-1E58-4620-B149-1D09890823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6F46DBD-D38C-4E4C-8F33-958E9E7D29C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9D69D246-50B5-4D89-9361-D3F9C051CB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30BF6E3-CF9C-41EC-BD95-B3EF8F9DB0F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0"/>
            <a:r>
              <a:rPr lang="en-GB" altLang="en-US"/>
              <a:t>Second level</a:t>
            </a:r>
          </a:p>
          <a:p>
            <a:pPr lvl="0"/>
            <a:r>
              <a:rPr lang="en-GB" altLang="en-US"/>
              <a:t>Third level</a:t>
            </a:r>
          </a:p>
          <a:p>
            <a:pPr lvl="0"/>
            <a:r>
              <a:rPr lang="en-GB" altLang="en-US"/>
              <a:t>Fourth level</a:t>
            </a:r>
          </a:p>
          <a:p>
            <a:pPr lvl="0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23CAD92-70B4-4A19-9199-719F92A27F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315FABC-41C1-48C4-B4F3-88C0693A8D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1D5846-0493-4B99-9887-C1B8A468CA6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01517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27B936-072B-4D97-BD44-B442C6E846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816591-71D8-4B28-9F87-4EE7DB508186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834562" name="Rectangle 7">
            <a:extLst>
              <a:ext uri="{FF2B5EF4-FFF2-40B4-BE49-F238E27FC236}">
                <a16:creationId xmlns:a16="http://schemas.microsoft.com/office/drawing/2014/main" id="{089FFC4A-FC5E-417E-98AE-C28E4AC5FBC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DA47727C-7859-4233-BE24-FBCA9DE6D8B0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834563" name="Rectangle 2">
            <a:extLst>
              <a:ext uri="{FF2B5EF4-FFF2-40B4-BE49-F238E27FC236}">
                <a16:creationId xmlns:a16="http://schemas.microsoft.com/office/drawing/2014/main" id="{020A14A8-648C-4981-9210-12934A4C3D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7263" y="712788"/>
            <a:ext cx="4945062" cy="3422650"/>
          </a:xfrm>
          <a:ln/>
        </p:spPr>
      </p:sp>
      <p:sp>
        <p:nvSpPr>
          <p:cNvPr id="834564" name="Rectangle 3">
            <a:extLst>
              <a:ext uri="{FF2B5EF4-FFF2-40B4-BE49-F238E27FC236}">
                <a16:creationId xmlns:a16="http://schemas.microsoft.com/office/drawing/2014/main" id="{86685332-2C35-4988-8C09-A3E4FE9992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4">
            <a:extLst>
              <a:ext uri="{FF2B5EF4-FFF2-40B4-BE49-F238E27FC236}">
                <a16:creationId xmlns:a16="http://schemas.microsoft.com/office/drawing/2014/main" id="{54B27A16-6A49-4FF4-A2C6-9B0C9B348F6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386515"/>
            <a:ext cx="9906000" cy="5006348"/>
          </a:xfrm>
          <a:prstGeom prst="rect">
            <a:avLst/>
          </a:prstGeom>
          <a:solidFill>
            <a:srgbClr val="EEEC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D0FEDEC1-8D10-48C5-96FF-84446C228B9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177631"/>
          </a:xfrm>
          <a:prstGeom prst="rect">
            <a:avLst/>
          </a:prstGeom>
          <a:solidFill>
            <a:srgbClr val="E2E0C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C04839-5087-4216-8E2F-495D007366C5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53D31-06D5-4BDB-8836-0F24F26E8E02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1185571"/>
            <a:ext cx="9906000" cy="1755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Line 24">
            <a:extLst>
              <a:ext uri="{FF2B5EF4-FFF2-40B4-BE49-F238E27FC236}">
                <a16:creationId xmlns:a16="http://schemas.microsoft.com/office/drawing/2014/main" id="{05D27BC1-CCC2-456A-897D-DD330A508D3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7603" y="1185572"/>
            <a:ext cx="9563761" cy="0"/>
          </a:xfrm>
          <a:prstGeom prst="line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15B9FB-716C-4EE6-9B51-836C17DC9686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EF9EAD-49D3-49FA-8681-57CB74ACC0DE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6F40F8-2A29-4656-AEEF-CE66D6E0A25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B7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9080D4-3EA8-4AA3-9E73-37D10AF5BEB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15875" algn="ctr">
            <a:solidFill>
              <a:srgbClr val="66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274579AD-7DF1-404E-AA72-3334C5CD18D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1276350"/>
            <a:ext cx="9568921" cy="0"/>
          </a:xfrm>
          <a:prstGeom prst="line">
            <a:avLst/>
          </a:prstGeom>
          <a:noFill/>
          <a:ln w="9525" algn="ctr">
            <a:solidFill>
              <a:srgbClr val="CC99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18" name="Rectangle 33">
            <a:extLst>
              <a:ext uri="{FF2B5EF4-FFF2-40B4-BE49-F238E27FC236}">
                <a16:creationId xmlns:a16="http://schemas.microsoft.com/office/drawing/2014/main" id="{7ADABBD4-81FC-4E8B-AF89-8E95D1D3EEE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38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761" y="180977"/>
            <a:ext cx="9245600" cy="790573"/>
          </a:xfrm>
          <a:prstGeom prst="rect">
            <a:avLst/>
          </a:prstGeom>
        </p:spPr>
        <p:txBody>
          <a:bodyPr/>
          <a:lstStyle>
            <a:lvl1pPr>
              <a:defRPr sz="4200">
                <a:solidFill>
                  <a:srgbClr val="6E853F"/>
                </a:solidFill>
                <a:effectLst>
                  <a:outerShdw blurRad="254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26898" y="1527048"/>
            <a:ext cx="9212580" cy="45720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000">
                <a:solidFill>
                  <a:srgbClr val="321F47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Line 20">
            <a:extLst>
              <a:ext uri="{FF2B5EF4-FFF2-40B4-BE49-F238E27FC236}">
                <a16:creationId xmlns:a16="http://schemas.microsoft.com/office/drawing/2014/main" id="{A192817B-BE54-4539-AE8C-3B9D05066E0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1369053"/>
            <a:ext cx="9563762" cy="0"/>
          </a:xfrm>
          <a:prstGeom prst="line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 sz="240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1A75F71-CE31-4A78-886D-F08AE97DC1C3}"/>
              </a:ext>
            </a:extLst>
          </p:cNvPr>
          <p:cNvSpPr/>
          <p:nvPr userDrawn="1"/>
        </p:nvSpPr>
        <p:spPr>
          <a:xfrm>
            <a:off x="4735273" y="1015343"/>
            <a:ext cx="414815" cy="509485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7FECBDD-2A13-4944-8A60-DDC15787FFB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775260" y="1060960"/>
            <a:ext cx="335617" cy="416069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CB9C4F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chemeClr val="l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446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999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574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8188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2497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0553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355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909" r:id="rId2"/>
    <p:sldLayoutId id="2147483924" r:id="rId3"/>
    <p:sldLayoutId id="2147483925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kern="1200">
          <a:solidFill>
            <a:srgbClr val="577C32"/>
          </a:solidFill>
          <a:effectLst>
            <a:outerShdw blurRad="254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6E3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Text Placeholder 12">
            <a:extLst>
              <a:ext uri="{FF2B5EF4-FFF2-40B4-BE49-F238E27FC236}">
                <a16:creationId xmlns:a16="http://schemas.microsoft.com/office/drawing/2014/main" id="{DEF7B433-A0C6-4575-9ED2-6CC76F9E9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26761" y="1524000"/>
            <a:ext cx="92456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80" name="Title Placeholder 21">
            <a:extLst>
              <a:ext uri="{FF2B5EF4-FFF2-40B4-BE49-F238E27FC236}">
                <a16:creationId xmlns:a16="http://schemas.microsoft.com/office/drawing/2014/main" id="{6C2BBF53-5102-4DBD-9058-695BA5EB88F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26761" y="180977"/>
            <a:ext cx="9245600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3510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1" fontAlgn="base" hangingPunct="1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EFB16205-F3EF-4F35-ADE9-0D4ABDD1F2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229769"/>
              </p:ext>
            </p:extLst>
          </p:nvPr>
        </p:nvGraphicFramePr>
        <p:xfrm>
          <a:off x="0" y="-12987"/>
          <a:ext cx="9906000" cy="6188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3548" name="Text Box 4">
            <a:extLst>
              <a:ext uri="{FF2B5EF4-FFF2-40B4-BE49-F238E27FC236}">
                <a16:creationId xmlns:a16="http://schemas.microsoft.com/office/drawing/2014/main" id="{AD944163-D447-4CC5-B700-8E65AF490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288372"/>
            <a:ext cx="9906000" cy="54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13716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CE6312"/>
              </a:buClr>
              <a:buSzPct val="85000"/>
              <a:buFont typeface="Wingdings 2" panose="05020102010507070707" pitchFamily="18" charset="2"/>
              <a:buChar char="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BC9400"/>
              </a:buClr>
              <a:buSzPct val="70000"/>
              <a:buFont typeface="Wingdings" panose="05000000000000000000" pitchFamily="2" charset="2"/>
              <a:buChar char="¡"/>
              <a:defRPr sz="2600">
                <a:solidFill>
                  <a:srgbClr val="19323F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660066"/>
              </a:buClr>
              <a:buSzPct val="75000"/>
              <a:buFont typeface="Wingdings 2" panose="05020102010507070707" pitchFamily="18" charset="2"/>
              <a:buChar char="÷"/>
              <a:defRPr sz="2300">
                <a:solidFill>
                  <a:srgbClr val="1E495C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8C7B70"/>
              </a:buClr>
              <a:buSzPct val="65000"/>
              <a:buFont typeface="Wingdings 2" panose="05020102010507070707" pitchFamily="18" charset="2"/>
              <a:buChar char=""/>
              <a:defRPr sz="2000">
                <a:solidFill>
                  <a:srgbClr val="5F584B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har char="»"/>
              <a:defRPr sz="16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GB" altLang="en-US" sz="2600" dirty="0">
                <a:cs typeface="Times New Roman" panose="02020603050405020304" pitchFamily="18" charset="0"/>
              </a:rPr>
              <a:t>Bank of England sterling reserve liabilities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2D0010B3-8B84-4B08-9202-F0076A0250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8458" y="6055628"/>
            <a:ext cx="9940229" cy="286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CE6312"/>
              </a:buClr>
              <a:buSzPct val="85000"/>
              <a:buFont typeface="Wingdings 2" panose="05020102010507070707" pitchFamily="18" charset="2"/>
              <a:buChar char="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BC9400"/>
              </a:buClr>
              <a:buSzPct val="70000"/>
              <a:buFont typeface="Wingdings" panose="05000000000000000000" pitchFamily="2" charset="2"/>
              <a:buChar char="¡"/>
              <a:defRPr sz="2600">
                <a:solidFill>
                  <a:srgbClr val="19323F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660066"/>
              </a:buClr>
              <a:buSzPct val="75000"/>
              <a:buFont typeface="Wingdings 2" panose="05020102010507070707" pitchFamily="18" charset="2"/>
              <a:buChar char="÷"/>
              <a:defRPr sz="2300">
                <a:solidFill>
                  <a:srgbClr val="1E495C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8C7B70"/>
              </a:buClr>
              <a:buSzPct val="65000"/>
              <a:buFont typeface="Wingdings 2" panose="05020102010507070707" pitchFamily="18" charset="2"/>
              <a:buChar char=""/>
              <a:defRPr sz="2000">
                <a:solidFill>
                  <a:srgbClr val="5F584B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har char="»"/>
              <a:defRPr sz="16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r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GB" altLang="en-US" sz="1400" i="1" dirty="0">
                <a:cs typeface="Arial" panose="020B0604020202020204" pitchFamily="34" charset="0"/>
              </a:rPr>
              <a:t>Source</a:t>
            </a:r>
            <a:r>
              <a:rPr lang="en-GB" altLang="en-US" sz="1400" dirty="0">
                <a:cs typeface="Arial" panose="020B0604020202020204" pitchFamily="34" charset="0"/>
              </a:rPr>
              <a:t>: Based on data from </a:t>
            </a:r>
            <a:r>
              <a:rPr lang="en-GB" altLang="en-US" sz="1400" i="1" dirty="0">
                <a:cs typeface="Arial" panose="020B0604020202020204" pitchFamily="34" charset="0"/>
              </a:rPr>
              <a:t>Statistical Interactive Database</a:t>
            </a:r>
            <a:r>
              <a:rPr lang="en-GB" altLang="en-US" sz="1400" dirty="0">
                <a:cs typeface="Arial" panose="020B0604020202020204" pitchFamily="34" charset="0"/>
              </a:rPr>
              <a:t>, series LPMBL22 (Bank of England) (data published 5/8/20).</a:t>
            </a:r>
          </a:p>
        </p:txBody>
      </p:sp>
      <p:sp>
        <p:nvSpPr>
          <p:cNvPr id="17" name="Line 5">
            <a:extLst>
              <a:ext uri="{FF2B5EF4-FFF2-40B4-BE49-F238E27FC236}">
                <a16:creationId xmlns:a16="http://schemas.microsoft.com/office/drawing/2014/main" id="{7AD9A7F3-D290-4DB2-9FFD-12389CDCDFF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5286" y="1853244"/>
            <a:ext cx="470429" cy="2821443"/>
          </a:xfrm>
          <a:prstGeom prst="line">
            <a:avLst/>
          </a:prstGeom>
          <a:noFill/>
          <a:ln w="349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Line 6">
            <a:extLst>
              <a:ext uri="{FF2B5EF4-FFF2-40B4-BE49-F238E27FC236}">
                <a16:creationId xmlns:a16="http://schemas.microsoft.com/office/drawing/2014/main" id="{61EC0D0F-C61D-4D1E-903B-CF763F1AFE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193" y="1912755"/>
            <a:ext cx="577001" cy="1979558"/>
          </a:xfrm>
          <a:prstGeom prst="line">
            <a:avLst/>
          </a:prstGeom>
          <a:noFill/>
          <a:ln w="349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Line 7">
            <a:extLst>
              <a:ext uri="{FF2B5EF4-FFF2-40B4-BE49-F238E27FC236}">
                <a16:creationId xmlns:a16="http://schemas.microsoft.com/office/drawing/2014/main" id="{CC071A2C-EC4F-49F7-BBA0-2A92B80205E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1837" y="1912755"/>
            <a:ext cx="2077990" cy="732648"/>
          </a:xfrm>
          <a:prstGeom prst="line">
            <a:avLst/>
          </a:prstGeom>
          <a:noFill/>
          <a:ln w="349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Line 8">
            <a:extLst>
              <a:ext uri="{FF2B5EF4-FFF2-40B4-BE49-F238E27FC236}">
                <a16:creationId xmlns:a16="http://schemas.microsoft.com/office/drawing/2014/main" id="{008A69E3-AD6B-454B-981A-098B38C410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66559" y="4255488"/>
            <a:ext cx="215863" cy="884037"/>
          </a:xfrm>
          <a:prstGeom prst="line">
            <a:avLst/>
          </a:prstGeom>
          <a:noFill/>
          <a:ln w="34925">
            <a:solidFill>
              <a:srgbClr val="660066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Line 9">
            <a:extLst>
              <a:ext uri="{FF2B5EF4-FFF2-40B4-BE49-F238E27FC236}">
                <a16:creationId xmlns:a16="http://schemas.microsoft.com/office/drawing/2014/main" id="{A1EB0B9F-C3AE-405B-9B3E-9E799C88BB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32464" y="3340434"/>
            <a:ext cx="657124" cy="1121332"/>
          </a:xfrm>
          <a:prstGeom prst="line">
            <a:avLst/>
          </a:prstGeom>
          <a:noFill/>
          <a:ln w="34925">
            <a:solidFill>
              <a:srgbClr val="660066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Line 10">
            <a:extLst>
              <a:ext uri="{FF2B5EF4-FFF2-40B4-BE49-F238E27FC236}">
                <a16:creationId xmlns:a16="http://schemas.microsoft.com/office/drawing/2014/main" id="{DCCCA42D-95BE-4FAA-8163-BA7920F079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66835" y="2190554"/>
            <a:ext cx="432474" cy="905803"/>
          </a:xfrm>
          <a:prstGeom prst="line">
            <a:avLst/>
          </a:prstGeom>
          <a:noFill/>
          <a:ln w="34925">
            <a:solidFill>
              <a:srgbClr val="660066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AutoShape 11">
            <a:extLst>
              <a:ext uri="{FF2B5EF4-FFF2-40B4-BE49-F238E27FC236}">
                <a16:creationId xmlns:a16="http://schemas.microsoft.com/office/drawing/2014/main" id="{9302ABCF-AB06-40E5-AD17-A91344D08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393" y="1405236"/>
            <a:ext cx="3668149" cy="516975"/>
          </a:xfrm>
          <a:prstGeom prst="roundRect">
            <a:avLst>
              <a:gd name="adj" fmla="val 16667"/>
            </a:avLst>
          </a:prstGeom>
          <a:solidFill>
            <a:srgbClr val="FFFFE1"/>
          </a:solidFill>
          <a:ln w="25400">
            <a:solidFill>
              <a:srgbClr val="66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 sz="2000" dirty="0">
                <a:solidFill>
                  <a:srgbClr val="660066"/>
                </a:solidFill>
                <a:latin typeface="Arial" panose="020B0604020202020204" pitchFamily="34" charset="0"/>
              </a:rPr>
              <a:t>Periods of </a:t>
            </a:r>
            <a:r>
              <a:rPr lang="en-GB" altLang="en-US" sz="2100" dirty="0">
                <a:solidFill>
                  <a:srgbClr val="660066"/>
                </a:solidFill>
                <a:latin typeface="Arial" panose="020B0604020202020204" pitchFamily="34" charset="0"/>
              </a:rPr>
              <a:t>quantitative</a:t>
            </a:r>
            <a:r>
              <a:rPr lang="en-GB" altLang="en-US" sz="2000" dirty="0">
                <a:solidFill>
                  <a:srgbClr val="660066"/>
                </a:solidFill>
                <a:latin typeface="Arial" panose="020B0604020202020204" pitchFamily="34" charset="0"/>
              </a:rPr>
              <a:t> easing</a:t>
            </a:r>
            <a:endParaRPr lang="en-GB" altLang="en-US" sz="2000" noProof="1">
              <a:solidFill>
                <a:srgbClr val="660066"/>
              </a:solidFill>
              <a:latin typeface="Arial" panose="020B0604020202020204" pitchFamily="34" charset="0"/>
            </a:endParaRPr>
          </a:p>
        </p:txBody>
      </p:sp>
      <p:sp>
        <p:nvSpPr>
          <p:cNvPr id="24" name="Line 7">
            <a:extLst>
              <a:ext uri="{FF2B5EF4-FFF2-40B4-BE49-F238E27FC236}">
                <a16:creationId xmlns:a16="http://schemas.microsoft.com/office/drawing/2014/main" id="{67D2A344-1E5E-472D-A38D-EC4D08DC70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93018" y="977962"/>
            <a:ext cx="4261245" cy="618129"/>
          </a:xfrm>
          <a:prstGeom prst="line">
            <a:avLst/>
          </a:prstGeom>
          <a:noFill/>
          <a:ln w="3492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25" name="Line 10">
            <a:extLst>
              <a:ext uri="{FF2B5EF4-FFF2-40B4-BE49-F238E27FC236}">
                <a16:creationId xmlns:a16="http://schemas.microsoft.com/office/drawing/2014/main" id="{42E2C885-3B8C-4418-84BB-700EBE2D55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232017" y="434298"/>
            <a:ext cx="190704" cy="1487913"/>
          </a:xfrm>
          <a:prstGeom prst="line">
            <a:avLst/>
          </a:prstGeom>
          <a:noFill/>
          <a:ln w="34925">
            <a:solidFill>
              <a:srgbClr val="660066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7_Civic">
  <a:themeElements>
    <a:clrScheme name="Custom 16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6600"/>
      </a:hlink>
      <a:folHlink>
        <a:srgbClr val="743A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3">
  <a:themeElements>
    <a:clrScheme name="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7A3D00"/>
      </a:hlink>
      <a:folHlink>
        <a:srgbClr val="3366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3" id="{30C5E931-390A-45F1-8045-8F190E5B1270}" vid="{99FA1486-54E4-42C2-B6F3-82FF30920B47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7385</TotalTime>
  <Words>36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Times New Roman</vt:lpstr>
      <vt:lpstr>Wingdings</vt:lpstr>
      <vt:lpstr>Wingdings 2</vt:lpstr>
      <vt:lpstr>7_Civic</vt:lpstr>
      <vt:lpstr>Theme3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368</cp:revision>
  <dcterms:created xsi:type="dcterms:W3CDTF">2002-11-17T23:04:00Z</dcterms:created>
  <dcterms:modified xsi:type="dcterms:W3CDTF">2020-08-19T17:50:45Z</dcterms:modified>
</cp:coreProperties>
</file>