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0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9.6907867764677455E-2"/>
          <c:y val="3.5035512965243043E-2"/>
          <c:w val="0.86131734067070465"/>
          <c:h val="0.84538084829507509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Receipts</c:v>
                </c:pt>
              </c:strCache>
            </c:strRef>
          </c:tx>
          <c:spPr>
            <a:ln w="38100">
              <a:solidFill>
                <a:srgbClr val="0000FF"/>
              </a:solidFill>
              <a:prstDash val="solid"/>
            </a:ln>
          </c:spPr>
          <c:marker>
            <c:symbol val="none"/>
          </c:marker>
          <c:cat>
            <c:numRef>
              <c:f>Sheet1!$A$2:$A$127</c:f>
              <c:numCache>
                <c:formatCode>General</c:formatCode>
                <c:ptCount val="126"/>
                <c:pt idx="0">
                  <c:v>1900</c:v>
                </c:pt>
                <c:pt idx="1">
                  <c:v>1901</c:v>
                </c:pt>
                <c:pt idx="2">
                  <c:v>1902</c:v>
                </c:pt>
                <c:pt idx="3">
                  <c:v>1903</c:v>
                </c:pt>
                <c:pt idx="4">
                  <c:v>1904</c:v>
                </c:pt>
                <c:pt idx="5">
                  <c:v>1905</c:v>
                </c:pt>
                <c:pt idx="6">
                  <c:v>1906</c:v>
                </c:pt>
                <c:pt idx="7">
                  <c:v>1907</c:v>
                </c:pt>
                <c:pt idx="8">
                  <c:v>1908</c:v>
                </c:pt>
                <c:pt idx="9">
                  <c:v>1909</c:v>
                </c:pt>
                <c:pt idx="10">
                  <c:v>1910</c:v>
                </c:pt>
                <c:pt idx="11">
                  <c:v>1911</c:v>
                </c:pt>
                <c:pt idx="12">
                  <c:v>1912</c:v>
                </c:pt>
                <c:pt idx="13">
                  <c:v>1913</c:v>
                </c:pt>
                <c:pt idx="14">
                  <c:v>1914</c:v>
                </c:pt>
                <c:pt idx="15">
                  <c:v>1915</c:v>
                </c:pt>
                <c:pt idx="16">
                  <c:v>1916</c:v>
                </c:pt>
                <c:pt idx="17">
                  <c:v>1917</c:v>
                </c:pt>
                <c:pt idx="18">
                  <c:v>1918</c:v>
                </c:pt>
                <c:pt idx="19">
                  <c:v>1919</c:v>
                </c:pt>
                <c:pt idx="20">
                  <c:v>1920</c:v>
                </c:pt>
                <c:pt idx="21">
                  <c:v>1921</c:v>
                </c:pt>
                <c:pt idx="22">
                  <c:v>1922</c:v>
                </c:pt>
                <c:pt idx="23">
                  <c:v>1923</c:v>
                </c:pt>
                <c:pt idx="24">
                  <c:v>1924</c:v>
                </c:pt>
                <c:pt idx="25">
                  <c:v>1925</c:v>
                </c:pt>
                <c:pt idx="26">
                  <c:v>1926</c:v>
                </c:pt>
                <c:pt idx="27">
                  <c:v>1927</c:v>
                </c:pt>
                <c:pt idx="28">
                  <c:v>1928</c:v>
                </c:pt>
                <c:pt idx="29">
                  <c:v>1929</c:v>
                </c:pt>
                <c:pt idx="30">
                  <c:v>1930</c:v>
                </c:pt>
                <c:pt idx="31">
                  <c:v>1931</c:v>
                </c:pt>
                <c:pt idx="32">
                  <c:v>1932</c:v>
                </c:pt>
                <c:pt idx="33">
                  <c:v>1933</c:v>
                </c:pt>
                <c:pt idx="34">
                  <c:v>1934</c:v>
                </c:pt>
                <c:pt idx="35">
                  <c:v>1935</c:v>
                </c:pt>
                <c:pt idx="36">
                  <c:v>1936</c:v>
                </c:pt>
                <c:pt idx="37">
                  <c:v>1937</c:v>
                </c:pt>
                <c:pt idx="38">
                  <c:v>1938</c:v>
                </c:pt>
                <c:pt idx="39">
                  <c:v>1939</c:v>
                </c:pt>
                <c:pt idx="40">
                  <c:v>1940</c:v>
                </c:pt>
                <c:pt idx="41">
                  <c:v>1941</c:v>
                </c:pt>
                <c:pt idx="42">
                  <c:v>1942</c:v>
                </c:pt>
                <c:pt idx="43">
                  <c:v>1943</c:v>
                </c:pt>
                <c:pt idx="44">
                  <c:v>1944</c:v>
                </c:pt>
                <c:pt idx="45">
                  <c:v>1945</c:v>
                </c:pt>
                <c:pt idx="46">
                  <c:v>1946</c:v>
                </c:pt>
                <c:pt idx="47">
                  <c:v>1947</c:v>
                </c:pt>
                <c:pt idx="48">
                  <c:v>1948</c:v>
                </c:pt>
                <c:pt idx="49">
                  <c:v>1949</c:v>
                </c:pt>
                <c:pt idx="50">
                  <c:v>1950</c:v>
                </c:pt>
                <c:pt idx="51">
                  <c:v>1951</c:v>
                </c:pt>
                <c:pt idx="52">
                  <c:v>1952</c:v>
                </c:pt>
                <c:pt idx="53">
                  <c:v>1953</c:v>
                </c:pt>
                <c:pt idx="54">
                  <c:v>1954</c:v>
                </c:pt>
                <c:pt idx="55">
                  <c:v>1955</c:v>
                </c:pt>
                <c:pt idx="56">
                  <c:v>1956</c:v>
                </c:pt>
                <c:pt idx="57">
                  <c:v>1957</c:v>
                </c:pt>
                <c:pt idx="58">
                  <c:v>1958</c:v>
                </c:pt>
                <c:pt idx="59">
                  <c:v>1959</c:v>
                </c:pt>
                <c:pt idx="60">
                  <c:v>1960</c:v>
                </c:pt>
                <c:pt idx="61">
                  <c:v>1961</c:v>
                </c:pt>
                <c:pt idx="62">
                  <c:v>1962</c:v>
                </c:pt>
                <c:pt idx="63">
                  <c:v>1963</c:v>
                </c:pt>
                <c:pt idx="64">
                  <c:v>1964</c:v>
                </c:pt>
                <c:pt idx="65">
                  <c:v>1965</c:v>
                </c:pt>
                <c:pt idx="66">
                  <c:v>1966</c:v>
                </c:pt>
                <c:pt idx="67">
                  <c:v>1967</c:v>
                </c:pt>
                <c:pt idx="68">
                  <c:v>1968</c:v>
                </c:pt>
                <c:pt idx="69">
                  <c:v>1969</c:v>
                </c:pt>
                <c:pt idx="70">
                  <c:v>1970</c:v>
                </c:pt>
                <c:pt idx="71">
                  <c:v>1971</c:v>
                </c:pt>
                <c:pt idx="72">
                  <c:v>1972</c:v>
                </c:pt>
                <c:pt idx="73">
                  <c:v>1973</c:v>
                </c:pt>
                <c:pt idx="74">
                  <c:v>1974</c:v>
                </c:pt>
                <c:pt idx="75">
                  <c:v>1975</c:v>
                </c:pt>
                <c:pt idx="76">
                  <c:v>1976</c:v>
                </c:pt>
                <c:pt idx="77">
                  <c:v>1977</c:v>
                </c:pt>
                <c:pt idx="78">
                  <c:v>1978</c:v>
                </c:pt>
                <c:pt idx="79">
                  <c:v>1979</c:v>
                </c:pt>
                <c:pt idx="80">
                  <c:v>1980</c:v>
                </c:pt>
                <c:pt idx="81">
                  <c:v>1981</c:v>
                </c:pt>
                <c:pt idx="82">
                  <c:v>1982</c:v>
                </c:pt>
                <c:pt idx="83">
                  <c:v>1983</c:v>
                </c:pt>
                <c:pt idx="84">
                  <c:v>1984</c:v>
                </c:pt>
                <c:pt idx="85">
                  <c:v>1985</c:v>
                </c:pt>
                <c:pt idx="86">
                  <c:v>1986</c:v>
                </c:pt>
                <c:pt idx="87">
                  <c:v>1987</c:v>
                </c:pt>
                <c:pt idx="88">
                  <c:v>1988</c:v>
                </c:pt>
                <c:pt idx="89">
                  <c:v>1989</c:v>
                </c:pt>
                <c:pt idx="90">
                  <c:v>1990</c:v>
                </c:pt>
                <c:pt idx="91">
                  <c:v>1991</c:v>
                </c:pt>
                <c:pt idx="92">
                  <c:v>1992</c:v>
                </c:pt>
                <c:pt idx="93">
                  <c:v>1993</c:v>
                </c:pt>
                <c:pt idx="94">
                  <c:v>1994</c:v>
                </c:pt>
                <c:pt idx="95">
                  <c:v>1995</c:v>
                </c:pt>
                <c:pt idx="96">
                  <c:v>1996</c:v>
                </c:pt>
                <c:pt idx="97">
                  <c:v>1997</c:v>
                </c:pt>
                <c:pt idx="98">
                  <c:v>1998</c:v>
                </c:pt>
                <c:pt idx="99">
                  <c:v>1999</c:v>
                </c:pt>
                <c:pt idx="100">
                  <c:v>2000</c:v>
                </c:pt>
                <c:pt idx="101">
                  <c:v>2001</c:v>
                </c:pt>
                <c:pt idx="102">
                  <c:v>2002</c:v>
                </c:pt>
                <c:pt idx="103">
                  <c:v>2003</c:v>
                </c:pt>
                <c:pt idx="104">
                  <c:v>2004</c:v>
                </c:pt>
                <c:pt idx="105">
                  <c:v>2005</c:v>
                </c:pt>
                <c:pt idx="106">
                  <c:v>2006</c:v>
                </c:pt>
                <c:pt idx="107">
                  <c:v>2007</c:v>
                </c:pt>
                <c:pt idx="108">
                  <c:v>2008</c:v>
                </c:pt>
                <c:pt idx="109">
                  <c:v>2009</c:v>
                </c:pt>
                <c:pt idx="110">
                  <c:v>2010</c:v>
                </c:pt>
                <c:pt idx="111">
                  <c:v>2011</c:v>
                </c:pt>
                <c:pt idx="112">
                  <c:v>2012</c:v>
                </c:pt>
                <c:pt idx="113">
                  <c:v>2013</c:v>
                </c:pt>
                <c:pt idx="114">
                  <c:v>2014</c:v>
                </c:pt>
                <c:pt idx="115">
                  <c:v>2015</c:v>
                </c:pt>
                <c:pt idx="116">
                  <c:v>2016</c:v>
                </c:pt>
                <c:pt idx="117">
                  <c:v>2017</c:v>
                </c:pt>
                <c:pt idx="118">
                  <c:v>2018</c:v>
                </c:pt>
                <c:pt idx="119">
                  <c:v>2019</c:v>
                </c:pt>
                <c:pt idx="120">
                  <c:v>2020</c:v>
                </c:pt>
                <c:pt idx="121">
                  <c:v>2021</c:v>
                </c:pt>
                <c:pt idx="122">
                  <c:v>2022</c:v>
                </c:pt>
                <c:pt idx="123">
                  <c:v>2023</c:v>
                </c:pt>
                <c:pt idx="124">
                  <c:v>2024</c:v>
                </c:pt>
                <c:pt idx="125">
                  <c:v>2025</c:v>
                </c:pt>
              </c:numCache>
            </c:numRef>
          </c:cat>
          <c:val>
            <c:numRef>
              <c:f>Sheet1!$B$2:$B$127</c:f>
              <c:numCache>
                <c:formatCode>0.0</c:formatCode>
                <c:ptCount val="126"/>
                <c:pt idx="0">
                  <c:v>10.424586173635088</c:v>
                </c:pt>
                <c:pt idx="1">
                  <c:v>11.32696845408897</c:v>
                </c:pt>
                <c:pt idx="2">
                  <c:v>12.13675874363819</c:v>
                </c:pt>
                <c:pt idx="3">
                  <c:v>12.386426755595023</c:v>
                </c:pt>
                <c:pt idx="4">
                  <c:v>12.307629089877512</c:v>
                </c:pt>
                <c:pt idx="5">
                  <c:v>12.063233951817422</c:v>
                </c:pt>
                <c:pt idx="6">
                  <c:v>11.822731219829418</c:v>
                </c:pt>
                <c:pt idx="7">
                  <c:v>11.802087209007874</c:v>
                </c:pt>
                <c:pt idx="8">
                  <c:v>12.138037641579185</c:v>
                </c:pt>
                <c:pt idx="9">
                  <c:v>12.303163472753186</c:v>
                </c:pt>
                <c:pt idx="10">
                  <c:v>12.749686611344025</c:v>
                </c:pt>
                <c:pt idx="11">
                  <c:v>12.753328100198788</c:v>
                </c:pt>
                <c:pt idx="12">
                  <c:v>13.060956470049186</c:v>
                </c:pt>
                <c:pt idx="13">
                  <c:v>13.136031706490281</c:v>
                </c:pt>
                <c:pt idx="14">
                  <c:v>13.452602789265608</c:v>
                </c:pt>
                <c:pt idx="15">
                  <c:v>14.928192759223116</c:v>
                </c:pt>
                <c:pt idx="16">
                  <c:v>18.206004227103644</c:v>
                </c:pt>
                <c:pt idx="17">
                  <c:v>19.965352580983389</c:v>
                </c:pt>
                <c:pt idx="18">
                  <c:v>20.887470042428582</c:v>
                </c:pt>
                <c:pt idx="19">
                  <c:v>22.185580656853606</c:v>
                </c:pt>
                <c:pt idx="20">
                  <c:v>22.680888033654174</c:v>
                </c:pt>
                <c:pt idx="21">
                  <c:v>26.616533918289971</c:v>
                </c:pt>
                <c:pt idx="22">
                  <c:v>27.067470682172406</c:v>
                </c:pt>
                <c:pt idx="23">
                  <c:v>25.958402883651043</c:v>
                </c:pt>
                <c:pt idx="24">
                  <c:v>24.280664200509701</c:v>
                </c:pt>
                <c:pt idx="25">
                  <c:v>24.317028083744241</c:v>
                </c:pt>
                <c:pt idx="26">
                  <c:v>25.068593383757882</c:v>
                </c:pt>
                <c:pt idx="27">
                  <c:v>24.984420724275129</c:v>
                </c:pt>
                <c:pt idx="28">
                  <c:v>25.239166566509947</c:v>
                </c:pt>
                <c:pt idx="29">
                  <c:v>24.974060376560555</c:v>
                </c:pt>
                <c:pt idx="30">
                  <c:v>25.763614287703245</c:v>
                </c:pt>
                <c:pt idx="31">
                  <c:v>27.480013398014396</c:v>
                </c:pt>
                <c:pt idx="32">
                  <c:v>28.426286930945821</c:v>
                </c:pt>
                <c:pt idx="33">
                  <c:v>27.301449954872226</c:v>
                </c:pt>
                <c:pt idx="34">
                  <c:v>26.300689302994918</c:v>
                </c:pt>
                <c:pt idx="35">
                  <c:v>25.751984845974775</c:v>
                </c:pt>
                <c:pt idx="36">
                  <c:v>25.328696945472633</c:v>
                </c:pt>
                <c:pt idx="37">
                  <c:v>25.281831843616349</c:v>
                </c:pt>
                <c:pt idx="38">
                  <c:v>25.690078282037497</c:v>
                </c:pt>
                <c:pt idx="39">
                  <c:v>26.33793171587293</c:v>
                </c:pt>
                <c:pt idx="40">
                  <c:v>28.695707485471477</c:v>
                </c:pt>
                <c:pt idx="41">
                  <c:v>32.652355811802359</c:v>
                </c:pt>
                <c:pt idx="42">
                  <c:v>35.279254695052828</c:v>
                </c:pt>
                <c:pt idx="43">
                  <c:v>37.995801347751438</c:v>
                </c:pt>
                <c:pt idx="44">
                  <c:v>39.416935743702211</c:v>
                </c:pt>
                <c:pt idx="45">
                  <c:v>39.958178095703126</c:v>
                </c:pt>
                <c:pt idx="46">
                  <c:v>38.350149358690381</c:v>
                </c:pt>
                <c:pt idx="47">
                  <c:v>38.002809044529158</c:v>
                </c:pt>
                <c:pt idx="48">
                  <c:v>43.868708971553602</c:v>
                </c:pt>
                <c:pt idx="49">
                  <c:v>44.194264113731613</c:v>
                </c:pt>
                <c:pt idx="50">
                  <c:v>43.736263736263737</c:v>
                </c:pt>
                <c:pt idx="51">
                  <c:v>42.026148360483809</c:v>
                </c:pt>
                <c:pt idx="52">
                  <c:v>40.795571575695163</c:v>
                </c:pt>
                <c:pt idx="53">
                  <c:v>38.735391069823201</c:v>
                </c:pt>
                <c:pt idx="54">
                  <c:v>38.219419351173237</c:v>
                </c:pt>
                <c:pt idx="55">
                  <c:v>36.713519039100426</c:v>
                </c:pt>
                <c:pt idx="56">
                  <c:v>36.33268712468675</c:v>
                </c:pt>
                <c:pt idx="57">
                  <c:v>35.886039379527979</c:v>
                </c:pt>
                <c:pt idx="58">
                  <c:v>36.364415862808144</c:v>
                </c:pt>
                <c:pt idx="59">
                  <c:v>34.353632048909986</c:v>
                </c:pt>
                <c:pt idx="60">
                  <c:v>34.046867958539885</c:v>
                </c:pt>
                <c:pt idx="61">
                  <c:v>35.807736063708759</c:v>
                </c:pt>
                <c:pt idx="62">
                  <c:v>35.872961956521735</c:v>
                </c:pt>
                <c:pt idx="63">
                  <c:v>35.243615854613822</c:v>
                </c:pt>
                <c:pt idx="64">
                  <c:v>35.741750358680051</c:v>
                </c:pt>
                <c:pt idx="65">
                  <c:v>37.496996716409939</c:v>
                </c:pt>
                <c:pt idx="66">
                  <c:v>38.093211854225075</c:v>
                </c:pt>
                <c:pt idx="67">
                  <c:v>39.572406331585007</c:v>
                </c:pt>
                <c:pt idx="68">
                  <c:v>41.119757150797383</c:v>
                </c:pt>
                <c:pt idx="69">
                  <c:v>41.99268666692879</c:v>
                </c:pt>
                <c:pt idx="70">
                  <c:v>40.197097232325326</c:v>
                </c:pt>
                <c:pt idx="71">
                  <c:v>38.506085286922051</c:v>
                </c:pt>
                <c:pt idx="72">
                  <c:v>36.015968604100415</c:v>
                </c:pt>
                <c:pt idx="73">
                  <c:v>36.302701658192532</c:v>
                </c:pt>
                <c:pt idx="74">
                  <c:v>39.008978709960154</c:v>
                </c:pt>
                <c:pt idx="75">
                  <c:v>40.113766207958669</c:v>
                </c:pt>
                <c:pt idx="76">
                  <c:v>40.216954883245869</c:v>
                </c:pt>
                <c:pt idx="77">
                  <c:v>38.415505053244381</c:v>
                </c:pt>
                <c:pt idx="78">
                  <c:v>36.959995003929201</c:v>
                </c:pt>
                <c:pt idx="79">
                  <c:v>37.35800162714316</c:v>
                </c:pt>
                <c:pt idx="80">
                  <c:v>38.617762958472269</c:v>
                </c:pt>
                <c:pt idx="81">
                  <c:v>41.003719219098258</c:v>
                </c:pt>
                <c:pt idx="82">
                  <c:v>40.685023218276257</c:v>
                </c:pt>
                <c:pt idx="83">
                  <c:v>39.579792943070522</c:v>
                </c:pt>
                <c:pt idx="84">
                  <c:v>39.283177167865347</c:v>
                </c:pt>
                <c:pt idx="85">
                  <c:v>38.298299290820324</c:v>
                </c:pt>
                <c:pt idx="86">
                  <c:v>37.348101238027063</c:v>
                </c:pt>
                <c:pt idx="87">
                  <c:v>36.250340040198139</c:v>
                </c:pt>
                <c:pt idx="88">
                  <c:v>35.577250260465085</c:v>
                </c:pt>
                <c:pt idx="89">
                  <c:v>34.815881604073837</c:v>
                </c:pt>
                <c:pt idx="90">
                  <c:v>33.974040597122269</c:v>
                </c:pt>
                <c:pt idx="91">
                  <c:v>33.545828437132784</c:v>
                </c:pt>
                <c:pt idx="92">
                  <c:v>32.162072698561708</c:v>
                </c:pt>
                <c:pt idx="93">
                  <c:v>31.359520485661964</c:v>
                </c:pt>
                <c:pt idx="94">
                  <c:v>32.316186480721541</c:v>
                </c:pt>
                <c:pt idx="95">
                  <c:v>33.28620083078274</c:v>
                </c:pt>
                <c:pt idx="96">
                  <c:v>32.550645467602763</c:v>
                </c:pt>
                <c:pt idx="97">
                  <c:v>34.720276959266542</c:v>
                </c:pt>
                <c:pt idx="98">
                  <c:v>35.201424288152985</c:v>
                </c:pt>
                <c:pt idx="99">
                  <c:v>36.036534656849156</c:v>
                </c:pt>
                <c:pt idx="100">
                  <c:v>36.704305532226925</c:v>
                </c:pt>
                <c:pt idx="101">
                  <c:v>35.914656205731724</c:v>
                </c:pt>
                <c:pt idx="102">
                  <c:v>34.610234765590697</c:v>
                </c:pt>
                <c:pt idx="103">
                  <c:v>35.564613538449429</c:v>
                </c:pt>
                <c:pt idx="104">
                  <c:v>36.297530098274578</c:v>
                </c:pt>
                <c:pt idx="105">
                  <c:v>36.790621424449817</c:v>
                </c:pt>
                <c:pt idx="106">
                  <c:v>37.106603760904342</c:v>
                </c:pt>
                <c:pt idx="107">
                  <c:v>37.266198531758697</c:v>
                </c:pt>
                <c:pt idx="108">
                  <c:v>36.186548763941502</c:v>
                </c:pt>
                <c:pt idx="109">
                  <c:v>36.166119680349659</c:v>
                </c:pt>
                <c:pt idx="110">
                  <c:v>37.166814089294405</c:v>
                </c:pt>
                <c:pt idx="111">
                  <c:v>37.400255427535754</c:v>
                </c:pt>
                <c:pt idx="112">
                  <c:v>36.916335585650899</c:v>
                </c:pt>
                <c:pt idx="113">
                  <c:v>36.731241222571228</c:v>
                </c:pt>
                <c:pt idx="114">
                  <c:v>36.828255239394331</c:v>
                </c:pt>
                <c:pt idx="115">
                  <c:v>36.866730862068522</c:v>
                </c:pt>
                <c:pt idx="116">
                  <c:v>37.67824460090614</c:v>
                </c:pt>
                <c:pt idx="117">
                  <c:v>37.611207390408467</c:v>
                </c:pt>
                <c:pt idx="118">
                  <c:v>37.730283073368</c:v>
                </c:pt>
                <c:pt idx="119">
                  <c:v>37.286871035417875</c:v>
                </c:pt>
                <c:pt idx="120">
                  <c:v>37.94991425893658</c:v>
                </c:pt>
                <c:pt idx="121">
                  <c:v>36.181583660404385</c:v>
                </c:pt>
                <c:pt idx="122">
                  <c:v>37.280722160174733</c:v>
                </c:pt>
                <c:pt idx="123">
                  <c:v>38.415328203896756</c:v>
                </c:pt>
                <c:pt idx="124">
                  <c:v>38.962768844252373</c:v>
                </c:pt>
                <c:pt idx="125">
                  <c:v>39.134716100509209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0B40-457D-B341-127E67C18787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Expenditure</c:v>
                </c:pt>
              </c:strCache>
            </c:strRef>
          </c:tx>
          <c:spPr>
            <a:ln w="38100">
              <a:solidFill>
                <a:srgbClr val="C00000"/>
              </a:solidFill>
            </a:ln>
          </c:spPr>
          <c:marker>
            <c:symbol val="none"/>
          </c:marker>
          <c:cat>
            <c:numRef>
              <c:f>Sheet1!$A$2:$A$127</c:f>
              <c:numCache>
                <c:formatCode>General</c:formatCode>
                <c:ptCount val="126"/>
                <c:pt idx="0">
                  <c:v>1900</c:v>
                </c:pt>
                <c:pt idx="1">
                  <c:v>1901</c:v>
                </c:pt>
                <c:pt idx="2">
                  <c:v>1902</c:v>
                </c:pt>
                <c:pt idx="3">
                  <c:v>1903</c:v>
                </c:pt>
                <c:pt idx="4">
                  <c:v>1904</c:v>
                </c:pt>
                <c:pt idx="5">
                  <c:v>1905</c:v>
                </c:pt>
                <c:pt idx="6">
                  <c:v>1906</c:v>
                </c:pt>
                <c:pt idx="7">
                  <c:v>1907</c:v>
                </c:pt>
                <c:pt idx="8">
                  <c:v>1908</c:v>
                </c:pt>
                <c:pt idx="9">
                  <c:v>1909</c:v>
                </c:pt>
                <c:pt idx="10">
                  <c:v>1910</c:v>
                </c:pt>
                <c:pt idx="11">
                  <c:v>1911</c:v>
                </c:pt>
                <c:pt idx="12">
                  <c:v>1912</c:v>
                </c:pt>
                <c:pt idx="13">
                  <c:v>1913</c:v>
                </c:pt>
                <c:pt idx="14">
                  <c:v>1914</c:v>
                </c:pt>
                <c:pt idx="15">
                  <c:v>1915</c:v>
                </c:pt>
                <c:pt idx="16">
                  <c:v>1916</c:v>
                </c:pt>
                <c:pt idx="17">
                  <c:v>1917</c:v>
                </c:pt>
                <c:pt idx="18">
                  <c:v>1918</c:v>
                </c:pt>
                <c:pt idx="19">
                  <c:v>1919</c:v>
                </c:pt>
                <c:pt idx="20">
                  <c:v>1920</c:v>
                </c:pt>
                <c:pt idx="21">
                  <c:v>1921</c:v>
                </c:pt>
                <c:pt idx="22">
                  <c:v>1922</c:v>
                </c:pt>
                <c:pt idx="23">
                  <c:v>1923</c:v>
                </c:pt>
                <c:pt idx="24">
                  <c:v>1924</c:v>
                </c:pt>
                <c:pt idx="25">
                  <c:v>1925</c:v>
                </c:pt>
                <c:pt idx="26">
                  <c:v>1926</c:v>
                </c:pt>
                <c:pt idx="27">
                  <c:v>1927</c:v>
                </c:pt>
                <c:pt idx="28">
                  <c:v>1928</c:v>
                </c:pt>
                <c:pt idx="29">
                  <c:v>1929</c:v>
                </c:pt>
                <c:pt idx="30">
                  <c:v>1930</c:v>
                </c:pt>
                <c:pt idx="31">
                  <c:v>1931</c:v>
                </c:pt>
                <c:pt idx="32">
                  <c:v>1932</c:v>
                </c:pt>
                <c:pt idx="33">
                  <c:v>1933</c:v>
                </c:pt>
                <c:pt idx="34">
                  <c:v>1934</c:v>
                </c:pt>
                <c:pt idx="35">
                  <c:v>1935</c:v>
                </c:pt>
                <c:pt idx="36">
                  <c:v>1936</c:v>
                </c:pt>
                <c:pt idx="37">
                  <c:v>1937</c:v>
                </c:pt>
                <c:pt idx="38">
                  <c:v>1938</c:v>
                </c:pt>
                <c:pt idx="39">
                  <c:v>1939</c:v>
                </c:pt>
                <c:pt idx="40">
                  <c:v>1940</c:v>
                </c:pt>
                <c:pt idx="41">
                  <c:v>1941</c:v>
                </c:pt>
                <c:pt idx="42">
                  <c:v>1942</c:v>
                </c:pt>
                <c:pt idx="43">
                  <c:v>1943</c:v>
                </c:pt>
                <c:pt idx="44">
                  <c:v>1944</c:v>
                </c:pt>
                <c:pt idx="45">
                  <c:v>1945</c:v>
                </c:pt>
                <c:pt idx="46">
                  <c:v>1946</c:v>
                </c:pt>
                <c:pt idx="47">
                  <c:v>1947</c:v>
                </c:pt>
                <c:pt idx="48">
                  <c:v>1948</c:v>
                </c:pt>
                <c:pt idx="49">
                  <c:v>1949</c:v>
                </c:pt>
                <c:pt idx="50">
                  <c:v>1950</c:v>
                </c:pt>
                <c:pt idx="51">
                  <c:v>1951</c:v>
                </c:pt>
                <c:pt idx="52">
                  <c:v>1952</c:v>
                </c:pt>
                <c:pt idx="53">
                  <c:v>1953</c:v>
                </c:pt>
                <c:pt idx="54">
                  <c:v>1954</c:v>
                </c:pt>
                <c:pt idx="55">
                  <c:v>1955</c:v>
                </c:pt>
                <c:pt idx="56">
                  <c:v>1956</c:v>
                </c:pt>
                <c:pt idx="57">
                  <c:v>1957</c:v>
                </c:pt>
                <c:pt idx="58">
                  <c:v>1958</c:v>
                </c:pt>
                <c:pt idx="59">
                  <c:v>1959</c:v>
                </c:pt>
                <c:pt idx="60">
                  <c:v>1960</c:v>
                </c:pt>
                <c:pt idx="61">
                  <c:v>1961</c:v>
                </c:pt>
                <c:pt idx="62">
                  <c:v>1962</c:v>
                </c:pt>
                <c:pt idx="63">
                  <c:v>1963</c:v>
                </c:pt>
                <c:pt idx="64">
                  <c:v>1964</c:v>
                </c:pt>
                <c:pt idx="65">
                  <c:v>1965</c:v>
                </c:pt>
                <c:pt idx="66">
                  <c:v>1966</c:v>
                </c:pt>
                <c:pt idx="67">
                  <c:v>1967</c:v>
                </c:pt>
                <c:pt idx="68">
                  <c:v>1968</c:v>
                </c:pt>
                <c:pt idx="69">
                  <c:v>1969</c:v>
                </c:pt>
                <c:pt idx="70">
                  <c:v>1970</c:v>
                </c:pt>
                <c:pt idx="71">
                  <c:v>1971</c:v>
                </c:pt>
                <c:pt idx="72">
                  <c:v>1972</c:v>
                </c:pt>
                <c:pt idx="73">
                  <c:v>1973</c:v>
                </c:pt>
                <c:pt idx="74">
                  <c:v>1974</c:v>
                </c:pt>
                <c:pt idx="75">
                  <c:v>1975</c:v>
                </c:pt>
                <c:pt idx="76">
                  <c:v>1976</c:v>
                </c:pt>
                <c:pt idx="77">
                  <c:v>1977</c:v>
                </c:pt>
                <c:pt idx="78">
                  <c:v>1978</c:v>
                </c:pt>
                <c:pt idx="79">
                  <c:v>1979</c:v>
                </c:pt>
                <c:pt idx="80">
                  <c:v>1980</c:v>
                </c:pt>
                <c:pt idx="81">
                  <c:v>1981</c:v>
                </c:pt>
                <c:pt idx="82">
                  <c:v>1982</c:v>
                </c:pt>
                <c:pt idx="83">
                  <c:v>1983</c:v>
                </c:pt>
                <c:pt idx="84">
                  <c:v>1984</c:v>
                </c:pt>
                <c:pt idx="85">
                  <c:v>1985</c:v>
                </c:pt>
                <c:pt idx="86">
                  <c:v>1986</c:v>
                </c:pt>
                <c:pt idx="87">
                  <c:v>1987</c:v>
                </c:pt>
                <c:pt idx="88">
                  <c:v>1988</c:v>
                </c:pt>
                <c:pt idx="89">
                  <c:v>1989</c:v>
                </c:pt>
                <c:pt idx="90">
                  <c:v>1990</c:v>
                </c:pt>
                <c:pt idx="91">
                  <c:v>1991</c:v>
                </c:pt>
                <c:pt idx="92">
                  <c:v>1992</c:v>
                </c:pt>
                <c:pt idx="93">
                  <c:v>1993</c:v>
                </c:pt>
                <c:pt idx="94">
                  <c:v>1994</c:v>
                </c:pt>
                <c:pt idx="95">
                  <c:v>1995</c:v>
                </c:pt>
                <c:pt idx="96">
                  <c:v>1996</c:v>
                </c:pt>
                <c:pt idx="97">
                  <c:v>1997</c:v>
                </c:pt>
                <c:pt idx="98">
                  <c:v>1998</c:v>
                </c:pt>
                <c:pt idx="99">
                  <c:v>1999</c:v>
                </c:pt>
                <c:pt idx="100">
                  <c:v>2000</c:v>
                </c:pt>
                <c:pt idx="101">
                  <c:v>2001</c:v>
                </c:pt>
                <c:pt idx="102">
                  <c:v>2002</c:v>
                </c:pt>
                <c:pt idx="103">
                  <c:v>2003</c:v>
                </c:pt>
                <c:pt idx="104">
                  <c:v>2004</c:v>
                </c:pt>
                <c:pt idx="105">
                  <c:v>2005</c:v>
                </c:pt>
                <c:pt idx="106">
                  <c:v>2006</c:v>
                </c:pt>
                <c:pt idx="107">
                  <c:v>2007</c:v>
                </c:pt>
                <c:pt idx="108">
                  <c:v>2008</c:v>
                </c:pt>
                <c:pt idx="109">
                  <c:v>2009</c:v>
                </c:pt>
                <c:pt idx="110">
                  <c:v>2010</c:v>
                </c:pt>
                <c:pt idx="111">
                  <c:v>2011</c:v>
                </c:pt>
                <c:pt idx="112">
                  <c:v>2012</c:v>
                </c:pt>
                <c:pt idx="113">
                  <c:v>2013</c:v>
                </c:pt>
                <c:pt idx="114">
                  <c:v>2014</c:v>
                </c:pt>
                <c:pt idx="115">
                  <c:v>2015</c:v>
                </c:pt>
                <c:pt idx="116">
                  <c:v>2016</c:v>
                </c:pt>
                <c:pt idx="117">
                  <c:v>2017</c:v>
                </c:pt>
                <c:pt idx="118">
                  <c:v>2018</c:v>
                </c:pt>
                <c:pt idx="119">
                  <c:v>2019</c:v>
                </c:pt>
                <c:pt idx="120">
                  <c:v>2020</c:v>
                </c:pt>
                <c:pt idx="121">
                  <c:v>2021</c:v>
                </c:pt>
                <c:pt idx="122">
                  <c:v>2022</c:v>
                </c:pt>
                <c:pt idx="123">
                  <c:v>2023</c:v>
                </c:pt>
                <c:pt idx="124">
                  <c:v>2024</c:v>
                </c:pt>
                <c:pt idx="125">
                  <c:v>2025</c:v>
                </c:pt>
              </c:numCache>
            </c:numRef>
          </c:cat>
          <c:val>
            <c:numRef>
              <c:f>Sheet1!$C$2:$C$127</c:f>
              <c:numCache>
                <c:formatCode>0.0</c:formatCode>
                <c:ptCount val="126"/>
                <c:pt idx="0">
                  <c:v>14.411249619883131</c:v>
                </c:pt>
                <c:pt idx="1">
                  <c:v>15.459239117977392</c:v>
                </c:pt>
                <c:pt idx="2">
                  <c:v>14.920050715718391</c:v>
                </c:pt>
                <c:pt idx="3">
                  <c:v>13.765701350650364</c:v>
                </c:pt>
                <c:pt idx="4">
                  <c:v>13.163811983086383</c:v>
                </c:pt>
                <c:pt idx="5">
                  <c:v>12.47565220658041</c:v>
                </c:pt>
                <c:pt idx="6">
                  <c:v>11.822731219829418</c:v>
                </c:pt>
                <c:pt idx="7">
                  <c:v>11.569714507483367</c:v>
                </c:pt>
                <c:pt idx="8">
                  <c:v>12.20119080308584</c:v>
                </c:pt>
                <c:pt idx="9">
                  <c:v>12.52462041526274</c:v>
                </c:pt>
                <c:pt idx="10">
                  <c:v>12.454554976822171</c:v>
                </c:pt>
                <c:pt idx="11">
                  <c:v>12.356557892637046</c:v>
                </c:pt>
                <c:pt idx="12">
                  <c:v>12.485057391086951</c:v>
                </c:pt>
                <c:pt idx="13">
                  <c:v>13.996378831036768</c:v>
                </c:pt>
                <c:pt idx="14">
                  <c:v>24.517814361879513</c:v>
                </c:pt>
                <c:pt idx="15">
                  <c:v>42.005881693644028</c:v>
                </c:pt>
                <c:pt idx="16">
                  <c:v>45.97069053386241</c:v>
                </c:pt>
                <c:pt idx="17">
                  <c:v>47.215516968859156</c:v>
                </c:pt>
                <c:pt idx="18">
                  <c:v>42.264998036534926</c:v>
                </c:pt>
                <c:pt idx="19">
                  <c:v>27.799134676917607</c:v>
                </c:pt>
                <c:pt idx="20">
                  <c:v>22.717155693911867</c:v>
                </c:pt>
                <c:pt idx="21">
                  <c:v>27.755007191502862</c:v>
                </c:pt>
                <c:pt idx="22">
                  <c:v>26.785762401004959</c:v>
                </c:pt>
                <c:pt idx="23">
                  <c:v>25.275922770609498</c:v>
                </c:pt>
                <c:pt idx="24">
                  <c:v>24.791897933676289</c:v>
                </c:pt>
                <c:pt idx="25">
                  <c:v>25.717818561312939</c:v>
                </c:pt>
                <c:pt idx="26">
                  <c:v>26.950496675663</c:v>
                </c:pt>
                <c:pt idx="27">
                  <c:v>25.473649759389229</c:v>
                </c:pt>
                <c:pt idx="28">
                  <c:v>25.518917913955192</c:v>
                </c:pt>
                <c:pt idx="29">
                  <c:v>25.870735416676428</c:v>
                </c:pt>
                <c:pt idx="30">
                  <c:v>27.449669965165143</c:v>
                </c:pt>
                <c:pt idx="31">
                  <c:v>29.389518932247309</c:v>
                </c:pt>
                <c:pt idx="32">
                  <c:v>28.731093782017513</c:v>
                </c:pt>
                <c:pt idx="33">
                  <c:v>26.826228893864872</c:v>
                </c:pt>
                <c:pt idx="34">
                  <c:v>25.994998983932987</c:v>
                </c:pt>
                <c:pt idx="35">
                  <c:v>26.189557905031613</c:v>
                </c:pt>
                <c:pt idx="36">
                  <c:v>26.281708279235893</c:v>
                </c:pt>
                <c:pt idx="37">
                  <c:v>27.403081433234838</c:v>
                </c:pt>
                <c:pt idx="38">
                  <c:v>30.787499093969885</c:v>
                </c:pt>
                <c:pt idx="39">
                  <c:v>40.145644264241589</c:v>
                </c:pt>
                <c:pt idx="40">
                  <c:v>55.555985470678905</c:v>
                </c:pt>
                <c:pt idx="41">
                  <c:v>59.726005135161664</c:v>
                </c:pt>
                <c:pt idx="42">
                  <c:v>60.97592640417475</c:v>
                </c:pt>
                <c:pt idx="43">
                  <c:v>62.27231678098579</c:v>
                </c:pt>
                <c:pt idx="44">
                  <c:v>61.820360171979246</c:v>
                </c:pt>
                <c:pt idx="45">
                  <c:v>55.151926806237519</c:v>
                </c:pt>
                <c:pt idx="46">
                  <c:v>44.746925796403524</c:v>
                </c:pt>
                <c:pt idx="47">
                  <c:v>38.743001824242619</c:v>
                </c:pt>
                <c:pt idx="48">
                  <c:v>39.527352297592991</c:v>
                </c:pt>
                <c:pt idx="49">
                  <c:v>39.370531678856111</c:v>
                </c:pt>
                <c:pt idx="50">
                  <c:v>40.078492935635794</c:v>
                </c:pt>
                <c:pt idx="51">
                  <c:v>41.543732084178146</c:v>
                </c:pt>
                <c:pt idx="52">
                  <c:v>42.140834191555101</c:v>
                </c:pt>
                <c:pt idx="53">
                  <c:v>41.240635301168723</c:v>
                </c:pt>
                <c:pt idx="54">
                  <c:v>39.679563661155619</c:v>
                </c:pt>
                <c:pt idx="55">
                  <c:v>36.519294658829537</c:v>
                </c:pt>
                <c:pt idx="56">
                  <c:v>36.720412312638892</c:v>
                </c:pt>
                <c:pt idx="57">
                  <c:v>35.912707231432513</c:v>
                </c:pt>
                <c:pt idx="58">
                  <c:v>36.668810289389071</c:v>
                </c:pt>
                <c:pt idx="59">
                  <c:v>36.64226530448073</c:v>
                </c:pt>
                <c:pt idx="60">
                  <c:v>36.53297281057533</c:v>
                </c:pt>
                <c:pt idx="61">
                  <c:v>37.976393629124004</c:v>
                </c:pt>
                <c:pt idx="62">
                  <c:v>37.700407608695649</c:v>
                </c:pt>
                <c:pt idx="63">
                  <c:v>37.947673507754978</c:v>
                </c:pt>
                <c:pt idx="64">
                  <c:v>37.609756097560968</c:v>
                </c:pt>
                <c:pt idx="65">
                  <c:v>39.021329987452944</c:v>
                </c:pt>
                <c:pt idx="66">
                  <c:v>40.488586303564276</c:v>
                </c:pt>
                <c:pt idx="67">
                  <c:v>43.422630947620952</c:v>
                </c:pt>
                <c:pt idx="68">
                  <c:v>41.6969515584249</c:v>
                </c:pt>
                <c:pt idx="69">
                  <c:v>40.278378484645934</c:v>
                </c:pt>
                <c:pt idx="70">
                  <c:v>39.637673629152374</c:v>
                </c:pt>
                <c:pt idx="71">
                  <c:v>39.487782973583975</c:v>
                </c:pt>
                <c:pt idx="72">
                  <c:v>38.604777048514791</c:v>
                </c:pt>
                <c:pt idx="73">
                  <c:v>40.388401106266834</c:v>
                </c:pt>
                <c:pt idx="74">
                  <c:v>44.708064532566937</c:v>
                </c:pt>
                <c:pt idx="75">
                  <c:v>46.448738966996203</c:v>
                </c:pt>
                <c:pt idx="76">
                  <c:v>45.150565280174689</c:v>
                </c:pt>
                <c:pt idx="77">
                  <c:v>42.286947141316077</c:v>
                </c:pt>
                <c:pt idx="78">
                  <c:v>41.479877804435048</c:v>
                </c:pt>
                <c:pt idx="79">
                  <c:v>41.036722640965259</c:v>
                </c:pt>
                <c:pt idx="80">
                  <c:v>42.935195476369572</c:v>
                </c:pt>
                <c:pt idx="81">
                  <c:v>43.017401111737698</c:v>
                </c:pt>
                <c:pt idx="82">
                  <c:v>43.296353247960177</c:v>
                </c:pt>
                <c:pt idx="83">
                  <c:v>42.878504986360177</c:v>
                </c:pt>
                <c:pt idx="84">
                  <c:v>42.533095498597362</c:v>
                </c:pt>
                <c:pt idx="85">
                  <c:v>40.431032040567715</c:v>
                </c:pt>
                <c:pt idx="86">
                  <c:v>39.190868726970898</c:v>
                </c:pt>
                <c:pt idx="87">
                  <c:v>37.177793564775946</c:v>
                </c:pt>
                <c:pt idx="88">
                  <c:v>34.523462905211758</c:v>
                </c:pt>
                <c:pt idx="89">
                  <c:v>34.715626989178865</c:v>
                </c:pt>
                <c:pt idx="90">
                  <c:v>34.894866923794545</c:v>
                </c:pt>
                <c:pt idx="91">
                  <c:v>36.768507638072855</c:v>
                </c:pt>
                <c:pt idx="92">
                  <c:v>38.554466943236299</c:v>
                </c:pt>
                <c:pt idx="93">
                  <c:v>37.962576364963695</c:v>
                </c:pt>
                <c:pt idx="94">
                  <c:v>37.664510032074801</c:v>
                </c:pt>
                <c:pt idx="95">
                  <c:v>37.375263889902186</c:v>
                </c:pt>
                <c:pt idx="96">
                  <c:v>35.560908196058747</c:v>
                </c:pt>
                <c:pt idx="97">
                  <c:v>35.658089961889011</c:v>
                </c:pt>
                <c:pt idx="98">
                  <c:v>35.084879018682891</c:v>
                </c:pt>
                <c:pt idx="99">
                  <c:v>34.945450540937728</c:v>
                </c:pt>
                <c:pt idx="100">
                  <c:v>35.27930241672582</c:v>
                </c:pt>
                <c:pt idx="101">
                  <c:v>36.39028004794595</c:v>
                </c:pt>
                <c:pt idx="102">
                  <c:v>37.433155523296762</c:v>
                </c:pt>
                <c:pt idx="103">
                  <c:v>38.846103908878085</c:v>
                </c:pt>
                <c:pt idx="104">
                  <c:v>39.973685551329666</c:v>
                </c:pt>
                <c:pt idx="105">
                  <c:v>39.906490765469307</c:v>
                </c:pt>
                <c:pt idx="106">
                  <c:v>39.78601287686331</c:v>
                </c:pt>
                <c:pt idx="107">
                  <c:v>40.141653367379504</c:v>
                </c:pt>
                <c:pt idx="108">
                  <c:v>43.642128607051532</c:v>
                </c:pt>
                <c:pt idx="109">
                  <c:v>46.281519044486089</c:v>
                </c:pt>
                <c:pt idx="110">
                  <c:v>45.77851150542817</c:v>
                </c:pt>
                <c:pt idx="111">
                  <c:v>44.680059947034408</c:v>
                </c:pt>
                <c:pt idx="112">
                  <c:v>44.160774874575878</c:v>
                </c:pt>
                <c:pt idx="113">
                  <c:v>42.542175960588516</c:v>
                </c:pt>
                <c:pt idx="114">
                  <c:v>41.972683798396119</c:v>
                </c:pt>
                <c:pt idx="115">
                  <c:v>41.033872970551862</c:v>
                </c:pt>
                <c:pt idx="116">
                  <c:v>40.356308211363121</c:v>
                </c:pt>
                <c:pt idx="117">
                  <c:v>40.187699011228425</c:v>
                </c:pt>
                <c:pt idx="118">
                  <c:v>39.494627383015604</c:v>
                </c:pt>
                <c:pt idx="119">
                  <c:v>39.844081318765333</c:v>
                </c:pt>
                <c:pt idx="120">
                  <c:v>52.149530127537147</c:v>
                </c:pt>
                <c:pt idx="121">
                  <c:v>46.512284496313164</c:v>
                </c:pt>
                <c:pt idx="122">
                  <c:v>41.782790084882457</c:v>
                </c:pt>
                <c:pt idx="123">
                  <c:v>41.885583545628371</c:v>
                </c:pt>
                <c:pt idx="124">
                  <c:v>41.879975739722951</c:v>
                </c:pt>
                <c:pt idx="125">
                  <c:v>41.913084665555679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FF20-40C4-95C4-AE7CACCB02A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hiLowLines>
          <c:spPr>
            <a:ln w="12700">
              <a:solidFill>
                <a:schemeClr val="accent6">
                  <a:lumMod val="60000"/>
                  <a:lumOff val="40000"/>
                </a:schemeClr>
              </a:solidFill>
            </a:ln>
            <a:effectLst>
              <a:outerShdw blurRad="50800" dist="38100" dir="2700000" algn="tl" rotWithShape="0">
                <a:schemeClr val="accent6">
                  <a:lumMod val="60000"/>
                  <a:lumOff val="40000"/>
                  <a:alpha val="50000"/>
                </a:schemeClr>
              </a:outerShdw>
            </a:effectLst>
          </c:spPr>
        </c:hiLowLines>
        <c:smooth val="0"/>
        <c:axId val="204977952"/>
        <c:axId val="1"/>
      </c:lineChart>
      <c:catAx>
        <c:axId val="204977952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low"/>
        <c:spPr>
          <a:ln w="25400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/>
            </a:pPr>
            <a:endParaRPr lang="en-US"/>
          </a:p>
        </c:txPr>
        <c:crossAx val="1"/>
        <c:crossesAt val="-10"/>
        <c:auto val="1"/>
        <c:lblAlgn val="ctr"/>
        <c:lblOffset val="100"/>
        <c:tickLblSkip val="10"/>
        <c:tickMarkSkip val="5"/>
        <c:noMultiLvlLbl val="0"/>
      </c:catAx>
      <c:valAx>
        <c:axId val="1"/>
        <c:scaling>
          <c:orientation val="minMax"/>
          <c:max val="65"/>
          <c:min val="0"/>
        </c:scaling>
        <c:delete val="0"/>
        <c:axPos val="l"/>
        <c:majorGridlines>
          <c:spPr>
            <a:ln w="12700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/>
                </a:pPr>
                <a:r>
                  <a:rPr lang="en-GB"/>
                  <a:t>Percentage of GDP</a:t>
                </a:r>
              </a:p>
            </c:rich>
          </c:tx>
          <c:overlay val="0"/>
          <c:spPr>
            <a:noFill/>
            <a:ln w="23098">
              <a:noFill/>
            </a:ln>
          </c:spPr>
        </c:title>
        <c:numFmt formatCode="0_ ;\−0\ " sourceLinked="0"/>
        <c:majorTickMark val="out"/>
        <c:minorTickMark val="none"/>
        <c:tickLblPos val="nextTo"/>
        <c:spPr>
          <a:ln w="25400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/>
            </a:pPr>
            <a:endParaRPr lang="en-US"/>
          </a:p>
        </c:txPr>
        <c:crossAx val="204977952"/>
        <c:crosses val="autoZero"/>
        <c:crossBetween val="midCat"/>
        <c:majorUnit val="5"/>
      </c:valAx>
      <c:spPr>
        <a:noFill/>
        <a:ln w="3175">
          <a:solidFill>
            <a:schemeClr val="tx1"/>
          </a:solidFill>
          <a:prstDash val="solid"/>
        </a:ln>
      </c:spPr>
    </c:plotArea>
    <c:legend>
      <c:legendPos val="r"/>
      <c:legendEntry>
        <c:idx val="0"/>
        <c:txPr>
          <a:bodyPr/>
          <a:lstStyle/>
          <a:p>
            <a:pPr>
              <a:defRPr>
                <a:solidFill>
                  <a:srgbClr val="0000FF"/>
                </a:solidFill>
              </a:defRPr>
            </a:pPr>
            <a:endParaRPr lang="en-US"/>
          </a:p>
        </c:txPr>
      </c:legendEntry>
      <c:legendEntry>
        <c:idx val="1"/>
        <c:txPr>
          <a:bodyPr/>
          <a:lstStyle/>
          <a:p>
            <a:pPr>
              <a:defRPr>
                <a:solidFill>
                  <a:srgbClr val="C00000"/>
                </a:solidFill>
              </a:defRPr>
            </a:pPr>
            <a:endParaRPr lang="en-US"/>
          </a:p>
        </c:txPr>
      </c:legendEntry>
      <c:layout>
        <c:manualLayout>
          <c:xMode val="edge"/>
          <c:yMode val="edge"/>
          <c:x val="0.77633288406735823"/>
          <c:y val="0.69643977291249726"/>
          <c:w val="0.15868481748718238"/>
          <c:h val="0.1413398617554755"/>
        </c:manualLayout>
      </c:layout>
      <c:overlay val="0"/>
      <c:spPr>
        <a:solidFill>
          <a:schemeClr val="accent4">
            <a:lumMod val="20000"/>
            <a:lumOff val="80000"/>
          </a:schemeClr>
        </a:solidFill>
        <a:ln w="19050">
          <a:solidFill>
            <a:schemeClr val="accent2">
              <a:lumMod val="75000"/>
            </a:schemeClr>
          </a:solidFill>
        </a:ln>
      </c:spPr>
    </c:legend>
    <c:plotVisOnly val="1"/>
    <c:dispBlanksAs val="span"/>
    <c:showDLblsOverMax val="0"/>
  </c:chart>
  <c:spPr>
    <a:noFill/>
    <a:ln>
      <a:noFill/>
    </a:ln>
  </c:spPr>
  <c:txPr>
    <a:bodyPr/>
    <a:lstStyle/>
    <a:p>
      <a:pPr>
        <a:defRPr sz="2000" b="0" i="0" u="none" strike="noStrike" baseline="0">
          <a:solidFill>
            <a:schemeClr val="tx1"/>
          </a:solidFill>
          <a:latin typeface="Arial" panose="020B0604020202020204" pitchFamily="34" charset="0"/>
          <a:ea typeface="Times New Roman"/>
          <a:cs typeface="Arial" panose="020B0604020202020204" pitchFamily="34" charset="0"/>
        </a:defRPr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E9F65B3-3D1A-4EE7-B3EF-6B6E8E6C1A7B}" type="datetimeFigureOut">
              <a:rPr lang="en-GB" smtClean="0"/>
              <a:t>16/09/2021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585E1F6-C4C3-4425-AF55-361E18A0DAE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709114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>
            <a:extLst>
              <a:ext uri="{FF2B5EF4-FFF2-40B4-BE49-F238E27FC236}">
                <a16:creationId xmlns:a16="http://schemas.microsoft.com/office/drawing/2014/main" id="{B5BA4F51-A257-4387-B38E-BB56D323D73E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4B3CCD1-9C1F-4D03-A8BD-31EB82D43BBF}" type="slidenum">
              <a:rPr kumimoji="0" lang="en-GB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GB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4099" name="Rectangle 2">
            <a:extLst>
              <a:ext uri="{FF2B5EF4-FFF2-40B4-BE49-F238E27FC236}">
                <a16:creationId xmlns:a16="http://schemas.microsoft.com/office/drawing/2014/main" id="{05544C93-86F9-4E42-8ADF-03C68EEE33E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4100" name="Rectangle 3">
            <a:extLst>
              <a:ext uri="{FF2B5EF4-FFF2-40B4-BE49-F238E27FC236}">
                <a16:creationId xmlns:a16="http://schemas.microsoft.com/office/drawing/2014/main" id="{4107EEF3-9D16-4B13-9857-5555FAE62AD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380079-5E19-42BC-B9D8-0A3E9CF27AE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F97DC76-B62E-4B2C-AFAA-EBC5BA5B1F8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281231-7BD2-4001-86F3-DCC2DB169C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925A30-972D-4E7F-81DA-4ECE3918EF47}" type="datetimeFigureOut">
              <a:rPr lang="en-GB" smtClean="0"/>
              <a:t>16/09/2021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6D877D-69B7-4506-8848-00CF41E38D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D877956-E7CC-4559-BA02-71609D183A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259F6-D3AB-4AA3-BDF9-7D0FBDBB5A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481780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22C556-EDAB-4AB1-801E-A31A6C0D1B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22AFBA3-AE8E-4A14-BEE4-BE7150CD248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4369849-02E4-4588-A842-AE767DDD2F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925A30-972D-4E7F-81DA-4ECE3918EF47}" type="datetimeFigureOut">
              <a:rPr lang="en-GB" smtClean="0"/>
              <a:t>16/09/2021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B9AC3F-111B-41CD-9867-54F24D8F05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ED5CB9-A99F-4F79-BCE3-C7969AF0FB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259F6-D3AB-4AA3-BDF9-7D0FBDBB5A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326535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CB7E7A1-6A24-45C3-B72F-9C81B68864B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4D0E91A-6966-4614-BFCE-DE0D8BEF88C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73E42E9-BB75-469A-919F-5E001B23F1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925A30-972D-4E7F-81DA-4ECE3918EF47}" type="datetimeFigureOut">
              <a:rPr lang="en-GB" smtClean="0"/>
              <a:t>16/09/2021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9D5642A-887D-4C4E-8A99-76800D6A7D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2237F4C-A8AE-4FBC-933A-79300EE14D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259F6-D3AB-4AA3-BDF9-7D0FBDBB5A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964998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3BA903-A381-4A84-9841-1E21D4C255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663658-0A8D-4D34-A8C2-B6662F9A2C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B33B0E-8633-44C5-9C5C-2F0E0CB1AE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925A30-972D-4E7F-81DA-4ECE3918EF47}" type="datetimeFigureOut">
              <a:rPr lang="en-GB" smtClean="0"/>
              <a:t>16/09/2021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078004-940D-4F8F-9905-EA529CAED7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6F9D02F-EC3B-4DAE-9371-49B65BB7DD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259F6-D3AB-4AA3-BDF9-7D0FBDBB5A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156823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13C6BE-0804-4252-A470-5AE3AA463A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B9EDF3E-F50D-46BD-BD9E-8FE2AC95A79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4858199-6D29-4C78-B6F1-63F43E3766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925A30-972D-4E7F-81DA-4ECE3918EF47}" type="datetimeFigureOut">
              <a:rPr lang="en-GB" smtClean="0"/>
              <a:t>16/09/2021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24E4F20-9DC5-4C28-AF30-96830FB099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95C515A-C8BD-47DA-97DE-E398417D42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259F6-D3AB-4AA3-BDF9-7D0FBDBB5A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389732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29BABF-5A5F-44BF-A12D-7EE4C5A161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977C1B-E089-468F-B430-AFA8E1BD24F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60E4392-E245-44C4-A5C7-58B30940F77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274ED13-B9F1-4E60-ABC8-0384358D9C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925A30-972D-4E7F-81DA-4ECE3918EF47}" type="datetimeFigureOut">
              <a:rPr lang="en-GB" smtClean="0"/>
              <a:t>16/09/2021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829E18F-01F8-4D08-A004-56FCA20FFC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0540225-4D20-4528-88D6-9DDF9A5A05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259F6-D3AB-4AA3-BDF9-7D0FBDBB5A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649133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0103DD-136B-4001-B679-F3A211FAB0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6E78B1A-6286-450D-BC60-5DAF623B669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6415EA9-1466-4F57-B053-3A17D1B4EBF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1560428-EEDF-48E6-979B-9A3A65A1D6D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CC18385-D93A-4471-9364-07514281DD1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D535ADB-B06D-408C-BF57-65DAE6ED75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925A30-972D-4E7F-81DA-4ECE3918EF47}" type="datetimeFigureOut">
              <a:rPr lang="en-GB" smtClean="0"/>
              <a:t>16/09/2021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A0CC7C6-5362-4490-9DE1-5C64A04BC7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E4CC506-8383-4527-88C8-5AA0DED30D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259F6-D3AB-4AA3-BDF9-7D0FBDBB5A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977894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D71D81-2B3B-4CA9-9F77-E56D6B3DB1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4822265-5ACD-4B8B-9AC7-F6377C47D2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925A30-972D-4E7F-81DA-4ECE3918EF47}" type="datetimeFigureOut">
              <a:rPr lang="en-GB" smtClean="0"/>
              <a:t>16/09/2021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16BDDC0-AB4C-4B31-958C-A9448261D8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AC4AFDD-9720-4F65-82EB-DA20CF4885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259F6-D3AB-4AA3-BDF9-7D0FBDBB5A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337116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F7BAD05-6E3A-4405-9EE5-6382E5FC2C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925A30-972D-4E7F-81DA-4ECE3918EF47}" type="datetimeFigureOut">
              <a:rPr lang="en-GB" smtClean="0"/>
              <a:t>16/09/2021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943C01D-5296-4A78-9A28-0654203B90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8B8E960-9D35-4D58-8DD6-DFFA31A16B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259F6-D3AB-4AA3-BDF9-7D0FBDBB5A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958283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0B3C4E-977D-43FE-A8B5-4A2928C4DE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46F31F-8480-40F2-966C-32893DB631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BFFB82D-36BA-42E2-8A95-6AA5EB77D3A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8F9A0F3-A691-4FFC-BF0B-BDFC1494EF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925A30-972D-4E7F-81DA-4ECE3918EF47}" type="datetimeFigureOut">
              <a:rPr lang="en-GB" smtClean="0"/>
              <a:t>16/09/2021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59F21E3-5209-4AF8-8431-D090E1B3E2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A58ACEC-439E-41C9-B38D-695066F42D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259F6-D3AB-4AA3-BDF9-7D0FBDBB5A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356520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6885CA-95D4-458A-84D0-363F8A2165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D02F3C6-F1CE-4ACC-BC16-AF776480A2A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D83E9D9-6E38-48CB-A212-8638006BFDF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5494B7C-B723-4492-BC4C-564A2D596F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925A30-972D-4E7F-81DA-4ECE3918EF47}" type="datetimeFigureOut">
              <a:rPr lang="en-GB" smtClean="0"/>
              <a:t>16/09/2021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BB05DE6-206C-4231-B752-0DF8AE811B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9DBA932-584D-4344-9B7C-234DE67AE0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259F6-D3AB-4AA3-BDF9-7D0FBDBB5A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574074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EFE5C75-1091-4924-8F7B-FF1860B400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798CDBC-A309-410A-A60E-960949C872C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D9FF864-A026-4ADC-B3F1-F6CD6AD8108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925A30-972D-4E7F-81DA-4ECE3918EF47}" type="datetimeFigureOut">
              <a:rPr lang="en-GB" smtClean="0"/>
              <a:t>16/09/2021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5A61F3E-BD90-4584-A620-E2076FD832F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8567A7C-5B76-42A3-8887-285E30A725F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4259F6-D3AB-4AA3-BDF9-7D0FBDBB5A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512496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hyperlink" Target="http://budgetresponsibility.org.uk/data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>
            <a:extLst>
              <a:ext uri="{FF2B5EF4-FFF2-40B4-BE49-F238E27FC236}">
                <a16:creationId xmlns:a16="http://schemas.microsoft.com/office/drawing/2014/main" id="{1550A1A2-CF65-4E3E-8BD1-F6247D7A871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01784824"/>
              </p:ext>
            </p:extLst>
          </p:nvPr>
        </p:nvGraphicFramePr>
        <p:xfrm>
          <a:off x="593889" y="224445"/>
          <a:ext cx="10944519" cy="562584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Rectangle 1">
            <a:extLst>
              <a:ext uri="{FF2B5EF4-FFF2-40B4-BE49-F238E27FC236}">
                <a16:creationId xmlns:a16="http://schemas.microsoft.com/office/drawing/2014/main" id="{1A541CDC-E718-4216-B40E-8F6CCBE47C5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3889" y="5855978"/>
            <a:ext cx="10849966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altLang="en-US" sz="1200" i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Note: Figures are for financial years,  Figures from 2021/22 are forecasts.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altLang="en-US" sz="1200" i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  <a:hlinkClick r:id="rId4"/>
              </a:rPr>
              <a:t>Public Finances Databank</a:t>
            </a:r>
            <a:r>
              <a:rPr lang="en-GB" altLang="en-US" sz="12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(Office for Budget Responsibility, August 2021)</a:t>
            </a:r>
            <a:endParaRPr lang="en-GB" altLang="en-US" sz="1200" dirty="0">
              <a:latin typeface="Arial" panose="020B0604020202020204" pitchFamily="34" charset="0"/>
            </a:endParaRPr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23718E5C-33D7-46D7-9EF1-7FB856356C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981126" y="6395691"/>
            <a:ext cx="10922000" cy="4623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2075" tIns="46039" rIns="92075" bIns="46039">
            <a:spAutoFit/>
          </a:bodyPr>
          <a:lstStyle>
            <a:lvl1pPr defTabSz="7620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7620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7620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7620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7620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defTabSz="761981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altLang="en-US"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Public-Sector </a:t>
            </a:r>
            <a:r>
              <a:rPr lang="en-GB" altLang="en-US" sz="2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Spending and Receipts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337</TotalTime>
  <Words>34</Words>
  <Application>Microsoft Office PowerPoint</Application>
  <PresentationFormat>Widescreen</PresentationFormat>
  <Paragraphs>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Dean Garratt</dc:creator>
  <cp:lastModifiedBy>Dean Garratt</cp:lastModifiedBy>
  <cp:revision>19</cp:revision>
  <dcterms:created xsi:type="dcterms:W3CDTF">2020-07-20T16:23:53Z</dcterms:created>
  <dcterms:modified xsi:type="dcterms:W3CDTF">2021-09-16T15:14:44Z</dcterms:modified>
</cp:coreProperties>
</file>