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468056841968118E-2"/>
          <c:y val="2.1110603635840535E-2"/>
          <c:w val="0.86885755326478942"/>
          <c:h val="0.8333333333333333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 borrowing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Sheet1!$A$2:$A$126</c:f>
              <c:numCache>
                <c:formatCode>General</c:formatCode>
                <c:ptCount val="125"/>
                <c:pt idx="0">
                  <c:v>1900</c:v>
                </c:pt>
                <c:pt idx="1">
                  <c:v>1901</c:v>
                </c:pt>
                <c:pt idx="2">
                  <c:v>1902</c:v>
                </c:pt>
                <c:pt idx="3">
                  <c:v>1903</c:v>
                </c:pt>
                <c:pt idx="4">
                  <c:v>1904</c:v>
                </c:pt>
                <c:pt idx="5">
                  <c:v>1905</c:v>
                </c:pt>
                <c:pt idx="6">
                  <c:v>1906</c:v>
                </c:pt>
                <c:pt idx="7">
                  <c:v>1907</c:v>
                </c:pt>
                <c:pt idx="8">
                  <c:v>1908</c:v>
                </c:pt>
                <c:pt idx="9">
                  <c:v>1909</c:v>
                </c:pt>
                <c:pt idx="10">
                  <c:v>1910</c:v>
                </c:pt>
                <c:pt idx="11">
                  <c:v>1911</c:v>
                </c:pt>
                <c:pt idx="12">
                  <c:v>1912</c:v>
                </c:pt>
                <c:pt idx="13">
                  <c:v>1913</c:v>
                </c:pt>
                <c:pt idx="14">
                  <c:v>1914</c:v>
                </c:pt>
                <c:pt idx="15">
                  <c:v>1915</c:v>
                </c:pt>
                <c:pt idx="16">
                  <c:v>1916</c:v>
                </c:pt>
                <c:pt idx="17">
                  <c:v>1917</c:v>
                </c:pt>
                <c:pt idx="18">
                  <c:v>1918</c:v>
                </c:pt>
                <c:pt idx="19">
                  <c:v>1919</c:v>
                </c:pt>
                <c:pt idx="20">
                  <c:v>1920</c:v>
                </c:pt>
                <c:pt idx="21">
                  <c:v>1921</c:v>
                </c:pt>
                <c:pt idx="22">
                  <c:v>1922</c:v>
                </c:pt>
                <c:pt idx="23">
                  <c:v>1923</c:v>
                </c:pt>
                <c:pt idx="24">
                  <c:v>1924</c:v>
                </c:pt>
                <c:pt idx="25">
                  <c:v>1925</c:v>
                </c:pt>
                <c:pt idx="26">
                  <c:v>1926</c:v>
                </c:pt>
                <c:pt idx="27">
                  <c:v>1927</c:v>
                </c:pt>
                <c:pt idx="28">
                  <c:v>1928</c:v>
                </c:pt>
                <c:pt idx="29">
                  <c:v>1929</c:v>
                </c:pt>
                <c:pt idx="30">
                  <c:v>1930</c:v>
                </c:pt>
                <c:pt idx="31">
                  <c:v>1931</c:v>
                </c:pt>
                <c:pt idx="32">
                  <c:v>1932</c:v>
                </c:pt>
                <c:pt idx="33">
                  <c:v>1933</c:v>
                </c:pt>
                <c:pt idx="34">
                  <c:v>1934</c:v>
                </c:pt>
                <c:pt idx="35">
                  <c:v>1935</c:v>
                </c:pt>
                <c:pt idx="36">
                  <c:v>1936</c:v>
                </c:pt>
                <c:pt idx="37">
                  <c:v>1937</c:v>
                </c:pt>
                <c:pt idx="38">
                  <c:v>1938</c:v>
                </c:pt>
                <c:pt idx="39">
                  <c:v>1939</c:v>
                </c:pt>
                <c:pt idx="40">
                  <c:v>1940</c:v>
                </c:pt>
                <c:pt idx="41">
                  <c:v>1941</c:v>
                </c:pt>
                <c:pt idx="42">
                  <c:v>1942</c:v>
                </c:pt>
                <c:pt idx="43">
                  <c:v>1943</c:v>
                </c:pt>
                <c:pt idx="44">
                  <c:v>1944</c:v>
                </c:pt>
                <c:pt idx="45">
                  <c:v>1945</c:v>
                </c:pt>
                <c:pt idx="46">
                  <c:v>1946</c:v>
                </c:pt>
                <c:pt idx="47">
                  <c:v>1947</c:v>
                </c:pt>
                <c:pt idx="48">
                  <c:v>1948</c:v>
                </c:pt>
                <c:pt idx="49">
                  <c:v>1949</c:v>
                </c:pt>
                <c:pt idx="50">
                  <c:v>1950</c:v>
                </c:pt>
                <c:pt idx="51">
                  <c:v>1951</c:v>
                </c:pt>
                <c:pt idx="52">
                  <c:v>1952</c:v>
                </c:pt>
                <c:pt idx="53">
                  <c:v>1953</c:v>
                </c:pt>
                <c:pt idx="54">
                  <c:v>1954</c:v>
                </c:pt>
                <c:pt idx="55">
                  <c:v>1955</c:v>
                </c:pt>
                <c:pt idx="56">
                  <c:v>1956</c:v>
                </c:pt>
                <c:pt idx="57">
                  <c:v>1957</c:v>
                </c:pt>
                <c:pt idx="58">
                  <c:v>1958</c:v>
                </c:pt>
                <c:pt idx="59">
                  <c:v>1959</c:v>
                </c:pt>
                <c:pt idx="60">
                  <c:v>1960</c:v>
                </c:pt>
                <c:pt idx="61">
                  <c:v>1961</c:v>
                </c:pt>
                <c:pt idx="62">
                  <c:v>1962</c:v>
                </c:pt>
                <c:pt idx="63">
                  <c:v>1963</c:v>
                </c:pt>
                <c:pt idx="64">
                  <c:v>1964</c:v>
                </c:pt>
                <c:pt idx="65">
                  <c:v>1965</c:v>
                </c:pt>
                <c:pt idx="66">
                  <c:v>1966</c:v>
                </c:pt>
                <c:pt idx="67">
                  <c:v>1967</c:v>
                </c:pt>
                <c:pt idx="68">
                  <c:v>1968</c:v>
                </c:pt>
                <c:pt idx="69">
                  <c:v>1969</c:v>
                </c:pt>
                <c:pt idx="70">
                  <c:v>1970</c:v>
                </c:pt>
                <c:pt idx="71">
                  <c:v>1971</c:v>
                </c:pt>
                <c:pt idx="72">
                  <c:v>1972</c:v>
                </c:pt>
                <c:pt idx="73">
                  <c:v>1973</c:v>
                </c:pt>
                <c:pt idx="74">
                  <c:v>1974</c:v>
                </c:pt>
                <c:pt idx="75">
                  <c:v>1975</c:v>
                </c:pt>
                <c:pt idx="76">
                  <c:v>1976</c:v>
                </c:pt>
                <c:pt idx="77">
                  <c:v>1977</c:v>
                </c:pt>
                <c:pt idx="78">
                  <c:v>1978</c:v>
                </c:pt>
                <c:pt idx="79">
                  <c:v>1979</c:v>
                </c:pt>
                <c:pt idx="80">
                  <c:v>1980</c:v>
                </c:pt>
                <c:pt idx="81">
                  <c:v>1981</c:v>
                </c:pt>
                <c:pt idx="82">
                  <c:v>1982</c:v>
                </c:pt>
                <c:pt idx="83">
                  <c:v>1983</c:v>
                </c:pt>
                <c:pt idx="84">
                  <c:v>1984</c:v>
                </c:pt>
                <c:pt idx="85">
                  <c:v>1985</c:v>
                </c:pt>
                <c:pt idx="86">
                  <c:v>1986</c:v>
                </c:pt>
                <c:pt idx="87">
                  <c:v>1987</c:v>
                </c:pt>
                <c:pt idx="88">
                  <c:v>1988</c:v>
                </c:pt>
                <c:pt idx="89">
                  <c:v>1989</c:v>
                </c:pt>
                <c:pt idx="90">
                  <c:v>1990</c:v>
                </c:pt>
                <c:pt idx="91">
                  <c:v>1991</c:v>
                </c:pt>
                <c:pt idx="92">
                  <c:v>1992</c:v>
                </c:pt>
                <c:pt idx="93">
                  <c:v>1993</c:v>
                </c:pt>
                <c:pt idx="94">
                  <c:v>1994</c:v>
                </c:pt>
                <c:pt idx="95">
                  <c:v>1995</c:v>
                </c:pt>
                <c:pt idx="96">
                  <c:v>1996</c:v>
                </c:pt>
                <c:pt idx="97">
                  <c:v>1997</c:v>
                </c:pt>
                <c:pt idx="98">
                  <c:v>1998</c:v>
                </c:pt>
                <c:pt idx="99">
                  <c:v>1999</c:v>
                </c:pt>
                <c:pt idx="100">
                  <c:v>2000</c:v>
                </c:pt>
                <c:pt idx="101">
                  <c:v>2001</c:v>
                </c:pt>
                <c:pt idx="102">
                  <c:v>2002</c:v>
                </c:pt>
                <c:pt idx="103">
                  <c:v>2003</c:v>
                </c:pt>
                <c:pt idx="104">
                  <c:v>2004</c:v>
                </c:pt>
                <c:pt idx="105">
                  <c:v>2005</c:v>
                </c:pt>
                <c:pt idx="106">
                  <c:v>2006</c:v>
                </c:pt>
                <c:pt idx="107">
                  <c:v>2007</c:v>
                </c:pt>
                <c:pt idx="108">
                  <c:v>2008</c:v>
                </c:pt>
                <c:pt idx="109">
                  <c:v>2009</c:v>
                </c:pt>
                <c:pt idx="110">
                  <c:v>2010</c:v>
                </c:pt>
                <c:pt idx="111">
                  <c:v>2011</c:v>
                </c:pt>
                <c:pt idx="112">
                  <c:v>2012</c:v>
                </c:pt>
                <c:pt idx="113">
                  <c:v>2013</c:v>
                </c:pt>
                <c:pt idx="114">
                  <c:v>2014</c:v>
                </c:pt>
                <c:pt idx="115">
                  <c:v>2015</c:v>
                </c:pt>
                <c:pt idx="116">
                  <c:v>2016</c:v>
                </c:pt>
                <c:pt idx="117">
                  <c:v>2017</c:v>
                </c:pt>
                <c:pt idx="118">
                  <c:v>2018</c:v>
                </c:pt>
                <c:pt idx="119">
                  <c:v>2019</c:v>
                </c:pt>
                <c:pt idx="120">
                  <c:v>2020</c:v>
                </c:pt>
                <c:pt idx="121">
                  <c:v>2021</c:v>
                </c:pt>
                <c:pt idx="122">
                  <c:v>2022</c:v>
                </c:pt>
                <c:pt idx="123">
                  <c:v>2023</c:v>
                </c:pt>
                <c:pt idx="124">
                  <c:v>2024</c:v>
                </c:pt>
              </c:numCache>
            </c:numRef>
          </c:cat>
          <c:val>
            <c:numRef>
              <c:f>Sheet1!$B$2:$B$126</c:f>
              <c:numCache>
                <c:formatCode>0.00</c:formatCode>
                <c:ptCount val="125"/>
                <c:pt idx="0">
                  <c:v>3.6060770739675592</c:v>
                </c:pt>
                <c:pt idx="1">
                  <c:v>4.1836816250755318</c:v>
                </c:pt>
                <c:pt idx="2">
                  <c:v>3.0091801486156791</c:v>
                </c:pt>
                <c:pt idx="3">
                  <c:v>1.4213929795031945</c:v>
                </c:pt>
                <c:pt idx="4">
                  <c:v>0.91236317260031286</c:v>
                </c:pt>
                <c:pt idx="5">
                  <c:v>0.49022045209707776</c:v>
                </c:pt>
                <c:pt idx="6">
                  <c:v>9.4433228617402387E-2</c:v>
                </c:pt>
                <c:pt idx="7">
                  <c:v>-0.27336115106389686</c:v>
                </c:pt>
                <c:pt idx="8">
                  <c:v>-4.7644036426189765E-2</c:v>
                </c:pt>
                <c:pt idx="9">
                  <c:v>0.37402428082554545</c:v>
                </c:pt>
                <c:pt idx="10">
                  <c:v>-0.26979647708006332</c:v>
                </c:pt>
                <c:pt idx="11">
                  <c:v>-0.30278144923838285</c:v>
                </c:pt>
                <c:pt idx="12">
                  <c:v>-0.58166140298618307</c:v>
                </c:pt>
                <c:pt idx="13">
                  <c:v>-0.43949044219500677</c:v>
                </c:pt>
                <c:pt idx="14">
                  <c:v>4.5407417861490726</c:v>
                </c:pt>
                <c:pt idx="15">
                  <c:v>25.446032078315678</c:v>
                </c:pt>
                <c:pt idx="16">
                  <c:v>26.421426250387729</c:v>
                </c:pt>
                <c:pt idx="17">
                  <c:v>26.274924289204954</c:v>
                </c:pt>
                <c:pt idx="18">
                  <c:v>24.94464278794015</c:v>
                </c:pt>
                <c:pt idx="19">
                  <c:v>7.4118539869786231</c:v>
                </c:pt>
                <c:pt idx="20">
                  <c:v>-0.34317307844573719</c:v>
                </c:pt>
                <c:pt idx="21">
                  <c:v>1.4793187120832556</c:v>
                </c:pt>
                <c:pt idx="22">
                  <c:v>-4.5856062835842613E-2</c:v>
                </c:pt>
                <c:pt idx="23">
                  <c:v>-1.0089788572600551</c:v>
                </c:pt>
                <c:pt idx="24">
                  <c:v>0.30433246260515245</c:v>
                </c:pt>
                <c:pt idx="25">
                  <c:v>1.0882857773656329</c:v>
                </c:pt>
                <c:pt idx="26">
                  <c:v>2.3030758524766872</c:v>
                </c:pt>
                <c:pt idx="27">
                  <c:v>0.59999626051276134</c:v>
                </c:pt>
                <c:pt idx="28">
                  <c:v>0.13332650698441215</c:v>
                </c:pt>
                <c:pt idx="29">
                  <c:v>0.69706829469401232</c:v>
                </c:pt>
                <c:pt idx="30">
                  <c:v>1.461639018945649</c:v>
                </c:pt>
                <c:pt idx="31">
                  <c:v>2.3201932706495039</c:v>
                </c:pt>
                <c:pt idx="32">
                  <c:v>0.55655132511961092</c:v>
                </c:pt>
                <c:pt idx="33">
                  <c:v>-0.45168874057501723</c:v>
                </c:pt>
                <c:pt idx="34">
                  <c:v>-0.52029094857103042</c:v>
                </c:pt>
                <c:pt idx="35">
                  <c:v>0.32475158539825866</c:v>
                </c:pt>
                <c:pt idx="36">
                  <c:v>0.73761781836995766</c:v>
                </c:pt>
                <c:pt idx="37">
                  <c:v>1.513415789631001</c:v>
                </c:pt>
                <c:pt idx="38">
                  <c:v>3.7892488029759299</c:v>
                </c:pt>
                <c:pt idx="39">
                  <c:v>8.512507046277964</c:v>
                </c:pt>
                <c:pt idx="40">
                  <c:v>26.316553789686836</c:v>
                </c:pt>
                <c:pt idx="41">
                  <c:v>27.082798712126621</c:v>
                </c:pt>
                <c:pt idx="42">
                  <c:v>25.827277418273429</c:v>
                </c:pt>
                <c:pt idx="43">
                  <c:v>24.144332283507229</c:v>
                </c:pt>
                <c:pt idx="44">
                  <c:v>23.505307594381406</c:v>
                </c:pt>
                <c:pt idx="45">
                  <c:v>17.902946304454051</c:v>
                </c:pt>
                <c:pt idx="46">
                  <c:v>6.3856495820387114</c:v>
                </c:pt>
                <c:pt idx="47">
                  <c:v>0.91995191254747066</c:v>
                </c:pt>
                <c:pt idx="48" formatCode="0.0">
                  <c:v>-4.3413566739606129</c:v>
                </c:pt>
                <c:pt idx="49" formatCode="0.0">
                  <c:v>-4.8237324348755033</c:v>
                </c:pt>
                <c:pt idx="50" formatCode="0.0">
                  <c:v>-3.6577708006279437</c:v>
                </c:pt>
                <c:pt idx="51" formatCode="0.0">
                  <c:v>-0.48241627630567019</c:v>
                </c:pt>
                <c:pt idx="52" formatCode="0.0">
                  <c:v>1.3452626158599383</c:v>
                </c:pt>
                <c:pt idx="53" formatCode="0.0">
                  <c:v>2.5052442313455199</c:v>
                </c:pt>
                <c:pt idx="54" formatCode="0.0">
                  <c:v>1.4601443099823874</c:v>
                </c:pt>
                <c:pt idx="55" formatCode="0.0">
                  <c:v>-0.19429389508129666</c:v>
                </c:pt>
                <c:pt idx="56" formatCode="0.0">
                  <c:v>0.38779853393237174</c:v>
                </c:pt>
                <c:pt idx="57" formatCode="0.0">
                  <c:v>2.6670222696359516E-2</c:v>
                </c:pt>
                <c:pt idx="58" formatCode="0.0">
                  <c:v>0.30445969125214406</c:v>
                </c:pt>
                <c:pt idx="59" formatCode="0.0">
                  <c:v>2.2909369086443609</c:v>
                </c:pt>
                <c:pt idx="60" formatCode="0.0">
                  <c:v>2.487880040587771</c:v>
                </c:pt>
                <c:pt idx="61" formatCode="0.0">
                  <c:v>2.1696603236706387</c:v>
                </c:pt>
                <c:pt idx="62" formatCode="0.0">
                  <c:v>1.8276318918368042</c:v>
                </c:pt>
                <c:pt idx="63" formatCode="0.0">
                  <c:v>2.7047356379477856</c:v>
                </c:pt>
                <c:pt idx="64" formatCode="0.0">
                  <c:v>1.8700985320731955</c:v>
                </c:pt>
                <c:pt idx="65" formatCode="0.0">
                  <c:v>1.5255550508963636</c:v>
                </c:pt>
                <c:pt idx="66" formatCode="0.0">
                  <c:v>2.3969343285077391</c:v>
                </c:pt>
                <c:pt idx="67" formatCode="0.0">
                  <c:v>3.8523992186948437</c:v>
                </c:pt>
                <c:pt idx="68" formatCode="0.0">
                  <c:v>0.57737955221008075</c:v>
                </c:pt>
                <c:pt idx="69" formatCode="0.0">
                  <c:v>-1.7145104207628783</c:v>
                </c:pt>
                <c:pt idx="70" formatCode="0.0">
                  <c:v>-0.55956897597144983</c:v>
                </c:pt>
                <c:pt idx="71" formatCode="0.0">
                  <c:v>0.98268673372909465</c:v>
                </c:pt>
                <c:pt idx="72" formatCode="0.0">
                  <c:v>2.5905613108538157</c:v>
                </c:pt>
                <c:pt idx="73" formatCode="0.0">
                  <c:v>4.0877729310407327</c:v>
                </c:pt>
                <c:pt idx="74" formatCode="0.0">
                  <c:v>5.6998990897693327</c:v>
                </c:pt>
                <c:pt idx="75" formatCode="0.0">
                  <c:v>6.3368091503159709</c:v>
                </c:pt>
                <c:pt idx="76" formatCode="0.0">
                  <c:v>4.9387939301630279</c:v>
                </c:pt>
                <c:pt idx="77" formatCode="0.0">
                  <c:v>3.8742906079813766</c:v>
                </c:pt>
                <c:pt idx="78" formatCode="0.0">
                  <c:v>4.5221420947124527</c:v>
                </c:pt>
                <c:pt idx="79" formatCode="0.0">
                  <c:v>3.6793545415014486</c:v>
                </c:pt>
                <c:pt idx="80" formatCode="0.0">
                  <c:v>4.3184991371985344</c:v>
                </c:pt>
                <c:pt idx="81" formatCode="0.0">
                  <c:v>2.0157252780484525</c:v>
                </c:pt>
                <c:pt idx="82" formatCode="0.0">
                  <c:v>2.6131354260034811</c:v>
                </c:pt>
                <c:pt idx="83" formatCode="0.0">
                  <c:v>3.300224824670313</c:v>
                </c:pt>
                <c:pt idx="84" formatCode="0.0">
                  <c:v>3.2505756903097316</c:v>
                </c:pt>
                <c:pt idx="85" formatCode="0.0">
                  <c:v>2.1327679947873017</c:v>
                </c:pt>
                <c:pt idx="86" formatCode="0.0">
                  <c:v>1.8428362813882757</c:v>
                </c:pt>
                <c:pt idx="87" formatCode="0.0">
                  <c:v>0.92748256688971398</c:v>
                </c:pt>
                <c:pt idx="88" formatCode="0.0">
                  <c:v>-1.0538169291269526</c:v>
                </c:pt>
                <c:pt idx="89" formatCode="0.0">
                  <c:v>-0.100257167591791</c:v>
                </c:pt>
                <c:pt idx="90" formatCode="0.0">
                  <c:v>0.92084804091347905</c:v>
                </c:pt>
                <c:pt idx="91" formatCode="0.0">
                  <c:v>3.2227468261462588</c:v>
                </c:pt>
                <c:pt idx="92" formatCode="0.0">
                  <c:v>6.392576362933367</c:v>
                </c:pt>
                <c:pt idx="93" formatCode="0.0">
                  <c:v>6.6031573635527643</c:v>
                </c:pt>
                <c:pt idx="94" formatCode="0.0">
                  <c:v>5.3484476266294187</c:v>
                </c:pt>
                <c:pt idx="95" formatCode="0.0">
                  <c:v>4.089153032296319</c:v>
                </c:pt>
                <c:pt idx="96" formatCode="0.0">
                  <c:v>3.0139400301317858</c:v>
                </c:pt>
                <c:pt idx="97" formatCode="0.0">
                  <c:v>0.96382016852586039</c:v>
                </c:pt>
                <c:pt idx="98" formatCode="0.0">
                  <c:v>-0.10336060849838462</c:v>
                </c:pt>
                <c:pt idx="99" formatCode="0.0">
                  <c:v>-1.0841102711271147</c:v>
                </c:pt>
                <c:pt idx="100" formatCode="0.0">
                  <c:v>-1.4159816016261044</c:v>
                </c:pt>
                <c:pt idx="101" formatCode="0.0">
                  <c:v>0.46862675887553978</c:v>
                </c:pt>
                <c:pt idx="102" formatCode="0.0">
                  <c:v>2.8162467326386076</c:v>
                </c:pt>
                <c:pt idx="103" formatCode="0.0">
                  <c:v>3.2802978559184091</c:v>
                </c:pt>
                <c:pt idx="104" formatCode="0.0">
                  <c:v>3.6791915581767256</c:v>
                </c:pt>
                <c:pt idx="105" formatCode="0.0">
                  <c:v>3.1169950444088004</c:v>
                </c:pt>
                <c:pt idx="106" formatCode="0.0">
                  <c:v>2.6809954902646238</c:v>
                </c:pt>
                <c:pt idx="107" formatCode="0.0">
                  <c:v>2.9107856157801222</c:v>
                </c:pt>
                <c:pt idx="108" formatCode="0.0">
                  <c:v>7.48788341648262</c:v>
                </c:pt>
                <c:pt idx="109" formatCode="0.0">
                  <c:v>10.167516116210091</c:v>
                </c:pt>
                <c:pt idx="110" formatCode="0.0">
                  <c:v>8.6582731417890013</c:v>
                </c:pt>
                <c:pt idx="111" formatCode="0.0">
                  <c:v>7.3218717096372687</c:v>
                </c:pt>
                <c:pt idx="112" formatCode="0.0">
                  <c:v>7.267284182417491</c:v>
                </c:pt>
                <c:pt idx="113" formatCode="0.0">
                  <c:v>5.839467782447163</c:v>
                </c:pt>
                <c:pt idx="114" formatCode="0.0">
                  <c:v>5.1758504831474061</c:v>
                </c:pt>
                <c:pt idx="115" formatCode="0.0">
                  <c:v>4.196164581825701</c:v>
                </c:pt>
                <c:pt idx="116" formatCode="0.0">
                  <c:v>2.7740749617228957</c:v>
                </c:pt>
                <c:pt idx="117" formatCode="0.0">
                  <c:v>2.7093180364528342</c:v>
                </c:pt>
                <c:pt idx="118" formatCode="0.0">
                  <c:v>1.8524569735402852</c:v>
                </c:pt>
                <c:pt idx="119">
                  <c:v>2.5568357515509894</c:v>
                </c:pt>
                <c:pt idx="120">
                  <c:v>16.358846391790504</c:v>
                </c:pt>
                <c:pt idx="121">
                  <c:v>6.9663910842698185</c:v>
                </c:pt>
                <c:pt idx="122">
                  <c:v>5.6487975612911505</c:v>
                </c:pt>
                <c:pt idx="123">
                  <c:v>5.0743931051226587</c:v>
                </c:pt>
                <c:pt idx="124">
                  <c:v>4.5842151393876245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40-457D-B341-127E67C1878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25400">
              <a:solidFill>
                <a:schemeClr val="bg1">
                  <a:lumMod val="65000"/>
                </a:schemeClr>
              </a:solidFill>
              <a:prstDash val="solid"/>
            </a:ln>
          </c:spPr>
          <c:marker>
            <c:symbol val="none"/>
          </c:marker>
          <c:cat>
            <c:numRef>
              <c:f>Sheet1!$A$2:$A$126</c:f>
              <c:numCache>
                <c:formatCode>General</c:formatCode>
                <c:ptCount val="125"/>
                <c:pt idx="0">
                  <c:v>1900</c:v>
                </c:pt>
                <c:pt idx="1">
                  <c:v>1901</c:v>
                </c:pt>
                <c:pt idx="2">
                  <c:v>1902</c:v>
                </c:pt>
                <c:pt idx="3">
                  <c:v>1903</c:v>
                </c:pt>
                <c:pt idx="4">
                  <c:v>1904</c:v>
                </c:pt>
                <c:pt idx="5">
                  <c:v>1905</c:v>
                </c:pt>
                <c:pt idx="6">
                  <c:v>1906</c:v>
                </c:pt>
                <c:pt idx="7">
                  <c:v>1907</c:v>
                </c:pt>
                <c:pt idx="8">
                  <c:v>1908</c:v>
                </c:pt>
                <c:pt idx="9">
                  <c:v>1909</c:v>
                </c:pt>
                <c:pt idx="10">
                  <c:v>1910</c:v>
                </c:pt>
                <c:pt idx="11">
                  <c:v>1911</c:v>
                </c:pt>
                <c:pt idx="12">
                  <c:v>1912</c:v>
                </c:pt>
                <c:pt idx="13">
                  <c:v>1913</c:v>
                </c:pt>
                <c:pt idx="14">
                  <c:v>1914</c:v>
                </c:pt>
                <c:pt idx="15">
                  <c:v>1915</c:v>
                </c:pt>
                <c:pt idx="16">
                  <c:v>1916</c:v>
                </c:pt>
                <c:pt idx="17">
                  <c:v>1917</c:v>
                </c:pt>
                <c:pt idx="18">
                  <c:v>1918</c:v>
                </c:pt>
                <c:pt idx="19">
                  <c:v>1919</c:v>
                </c:pt>
                <c:pt idx="20">
                  <c:v>1920</c:v>
                </c:pt>
                <c:pt idx="21">
                  <c:v>1921</c:v>
                </c:pt>
                <c:pt idx="22">
                  <c:v>1922</c:v>
                </c:pt>
                <c:pt idx="23">
                  <c:v>1923</c:v>
                </c:pt>
                <c:pt idx="24">
                  <c:v>1924</c:v>
                </c:pt>
                <c:pt idx="25">
                  <c:v>1925</c:v>
                </c:pt>
                <c:pt idx="26">
                  <c:v>1926</c:v>
                </c:pt>
                <c:pt idx="27">
                  <c:v>1927</c:v>
                </c:pt>
                <c:pt idx="28">
                  <c:v>1928</c:v>
                </c:pt>
                <c:pt idx="29">
                  <c:v>1929</c:v>
                </c:pt>
                <c:pt idx="30">
                  <c:v>1930</c:v>
                </c:pt>
                <c:pt idx="31">
                  <c:v>1931</c:v>
                </c:pt>
                <c:pt idx="32">
                  <c:v>1932</c:v>
                </c:pt>
                <c:pt idx="33">
                  <c:v>1933</c:v>
                </c:pt>
                <c:pt idx="34">
                  <c:v>1934</c:v>
                </c:pt>
                <c:pt idx="35">
                  <c:v>1935</c:v>
                </c:pt>
                <c:pt idx="36">
                  <c:v>1936</c:v>
                </c:pt>
                <c:pt idx="37">
                  <c:v>1937</c:v>
                </c:pt>
                <c:pt idx="38">
                  <c:v>1938</c:v>
                </c:pt>
                <c:pt idx="39">
                  <c:v>1939</c:v>
                </c:pt>
                <c:pt idx="40">
                  <c:v>1940</c:v>
                </c:pt>
                <c:pt idx="41">
                  <c:v>1941</c:v>
                </c:pt>
                <c:pt idx="42">
                  <c:v>1942</c:v>
                </c:pt>
                <c:pt idx="43">
                  <c:v>1943</c:v>
                </c:pt>
                <c:pt idx="44">
                  <c:v>1944</c:v>
                </c:pt>
                <c:pt idx="45">
                  <c:v>1945</c:v>
                </c:pt>
                <c:pt idx="46">
                  <c:v>1946</c:v>
                </c:pt>
                <c:pt idx="47">
                  <c:v>1947</c:v>
                </c:pt>
                <c:pt idx="48">
                  <c:v>1948</c:v>
                </c:pt>
                <c:pt idx="49">
                  <c:v>1949</c:v>
                </c:pt>
                <c:pt idx="50">
                  <c:v>1950</c:v>
                </c:pt>
                <c:pt idx="51">
                  <c:v>1951</c:v>
                </c:pt>
                <c:pt idx="52">
                  <c:v>1952</c:v>
                </c:pt>
                <c:pt idx="53">
                  <c:v>1953</c:v>
                </c:pt>
                <c:pt idx="54">
                  <c:v>1954</c:v>
                </c:pt>
                <c:pt idx="55">
                  <c:v>1955</c:v>
                </c:pt>
                <c:pt idx="56">
                  <c:v>1956</c:v>
                </c:pt>
                <c:pt idx="57">
                  <c:v>1957</c:v>
                </c:pt>
                <c:pt idx="58">
                  <c:v>1958</c:v>
                </c:pt>
                <c:pt idx="59">
                  <c:v>1959</c:v>
                </c:pt>
                <c:pt idx="60">
                  <c:v>1960</c:v>
                </c:pt>
                <c:pt idx="61">
                  <c:v>1961</c:v>
                </c:pt>
                <c:pt idx="62">
                  <c:v>1962</c:v>
                </c:pt>
                <c:pt idx="63">
                  <c:v>1963</c:v>
                </c:pt>
                <c:pt idx="64">
                  <c:v>1964</c:v>
                </c:pt>
                <c:pt idx="65">
                  <c:v>1965</c:v>
                </c:pt>
                <c:pt idx="66">
                  <c:v>1966</c:v>
                </c:pt>
                <c:pt idx="67">
                  <c:v>1967</c:v>
                </c:pt>
                <c:pt idx="68">
                  <c:v>1968</c:v>
                </c:pt>
                <c:pt idx="69">
                  <c:v>1969</c:v>
                </c:pt>
                <c:pt idx="70">
                  <c:v>1970</c:v>
                </c:pt>
                <c:pt idx="71">
                  <c:v>1971</c:v>
                </c:pt>
                <c:pt idx="72">
                  <c:v>1972</c:v>
                </c:pt>
                <c:pt idx="73">
                  <c:v>1973</c:v>
                </c:pt>
                <c:pt idx="74">
                  <c:v>1974</c:v>
                </c:pt>
                <c:pt idx="75">
                  <c:v>1975</c:v>
                </c:pt>
                <c:pt idx="76">
                  <c:v>1976</c:v>
                </c:pt>
                <c:pt idx="77">
                  <c:v>1977</c:v>
                </c:pt>
                <c:pt idx="78">
                  <c:v>1978</c:v>
                </c:pt>
                <c:pt idx="79">
                  <c:v>1979</c:v>
                </c:pt>
                <c:pt idx="80">
                  <c:v>1980</c:v>
                </c:pt>
                <c:pt idx="81">
                  <c:v>1981</c:v>
                </c:pt>
                <c:pt idx="82">
                  <c:v>1982</c:v>
                </c:pt>
                <c:pt idx="83">
                  <c:v>1983</c:v>
                </c:pt>
                <c:pt idx="84">
                  <c:v>1984</c:v>
                </c:pt>
                <c:pt idx="85">
                  <c:v>1985</c:v>
                </c:pt>
                <c:pt idx="86">
                  <c:v>1986</c:v>
                </c:pt>
                <c:pt idx="87">
                  <c:v>1987</c:v>
                </c:pt>
                <c:pt idx="88">
                  <c:v>1988</c:v>
                </c:pt>
                <c:pt idx="89">
                  <c:v>1989</c:v>
                </c:pt>
                <c:pt idx="90">
                  <c:v>1990</c:v>
                </c:pt>
                <c:pt idx="91">
                  <c:v>1991</c:v>
                </c:pt>
                <c:pt idx="92">
                  <c:v>1992</c:v>
                </c:pt>
                <c:pt idx="93">
                  <c:v>1993</c:v>
                </c:pt>
                <c:pt idx="94">
                  <c:v>1994</c:v>
                </c:pt>
                <c:pt idx="95">
                  <c:v>1995</c:v>
                </c:pt>
                <c:pt idx="96">
                  <c:v>1996</c:v>
                </c:pt>
                <c:pt idx="97">
                  <c:v>1997</c:v>
                </c:pt>
                <c:pt idx="98">
                  <c:v>1998</c:v>
                </c:pt>
                <c:pt idx="99">
                  <c:v>1999</c:v>
                </c:pt>
                <c:pt idx="100">
                  <c:v>2000</c:v>
                </c:pt>
                <c:pt idx="101">
                  <c:v>2001</c:v>
                </c:pt>
                <c:pt idx="102">
                  <c:v>2002</c:v>
                </c:pt>
                <c:pt idx="103">
                  <c:v>2003</c:v>
                </c:pt>
                <c:pt idx="104">
                  <c:v>2004</c:v>
                </c:pt>
                <c:pt idx="105">
                  <c:v>2005</c:v>
                </c:pt>
                <c:pt idx="106">
                  <c:v>2006</c:v>
                </c:pt>
                <c:pt idx="107">
                  <c:v>2007</c:v>
                </c:pt>
                <c:pt idx="108">
                  <c:v>2008</c:v>
                </c:pt>
                <c:pt idx="109">
                  <c:v>2009</c:v>
                </c:pt>
                <c:pt idx="110">
                  <c:v>2010</c:v>
                </c:pt>
                <c:pt idx="111">
                  <c:v>2011</c:v>
                </c:pt>
                <c:pt idx="112">
                  <c:v>2012</c:v>
                </c:pt>
                <c:pt idx="113">
                  <c:v>2013</c:v>
                </c:pt>
                <c:pt idx="114">
                  <c:v>2014</c:v>
                </c:pt>
                <c:pt idx="115">
                  <c:v>2015</c:v>
                </c:pt>
                <c:pt idx="116">
                  <c:v>2016</c:v>
                </c:pt>
                <c:pt idx="117">
                  <c:v>2017</c:v>
                </c:pt>
                <c:pt idx="118">
                  <c:v>2018</c:v>
                </c:pt>
                <c:pt idx="119">
                  <c:v>2019</c:v>
                </c:pt>
                <c:pt idx="120">
                  <c:v>2020</c:v>
                </c:pt>
                <c:pt idx="121">
                  <c:v>2021</c:v>
                </c:pt>
                <c:pt idx="122">
                  <c:v>2022</c:v>
                </c:pt>
                <c:pt idx="123">
                  <c:v>2023</c:v>
                </c:pt>
                <c:pt idx="124">
                  <c:v>2024</c:v>
                </c:pt>
              </c:numCache>
            </c:numRef>
          </c:cat>
          <c:val>
            <c:numRef>
              <c:f>Sheet1!$C$2:$C$126</c:f>
              <c:numCache>
                <c:formatCode>General</c:formatCode>
                <c:ptCount val="125"/>
                <c:pt idx="0">
                  <c:v>0</c:v>
                </c:pt>
                <c:pt idx="5">
                  <c:v>0</c:v>
                </c:pt>
                <c:pt idx="12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40-457D-B341-127E67C187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4977952"/>
        <c:axId val="1"/>
      </c:lineChart>
      <c:catAx>
        <c:axId val="204977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"/>
        <c:crossesAt val="-10"/>
        <c:auto val="1"/>
        <c:lblAlgn val="ctr"/>
        <c:lblOffset val="100"/>
        <c:tickLblSkip val="10"/>
        <c:tickMarkSkip val="5"/>
        <c:noMultiLvlLbl val="0"/>
      </c:catAx>
      <c:valAx>
        <c:axId val="1"/>
        <c:scaling>
          <c:orientation val="minMax"/>
          <c:max val="30"/>
          <c:min val="-5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0"/>
              <c:y val="0.3065134099616858"/>
            </c:manualLayout>
          </c:layout>
          <c:overlay val="0"/>
          <c:spPr>
            <a:noFill/>
            <a:ln w="23098">
              <a:noFill/>
            </a:ln>
          </c:spPr>
        </c:title>
        <c:numFmt formatCode="0_ 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204977952"/>
        <c:crosses val="autoZero"/>
        <c:crossBetween val="midCat"/>
        <c:majorUnit val="5"/>
      </c:valAx>
      <c:spPr>
        <a:noFill/>
        <a:ln w="3175">
          <a:solidFill>
            <a:schemeClr val="tx1"/>
          </a:solidFill>
          <a:prstDash val="solid"/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F65B3-3D1A-4EE7-B3EF-6B6E8E6C1A7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5E1F6-C4C3-4425-AF55-361E18A0D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91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5BA4F51-A257-4387-B38E-BB56D323D73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B3CCD1-9C1F-4D03-A8BD-31EB82D43BBF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5544C93-86F9-4E42-8ADF-03C68EEE33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4107EEF3-9D16-4B13-9857-5555FAE62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80079-5E19-42BC-B9D8-0A3E9CF27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7DC76-B62E-4B2C-AFAA-EBC5BA5B1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81231-7BD2-4001-86F3-DCC2DB169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D877D-69B7-4506-8848-00CF41E3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77956-E7CC-4559-BA02-71609D183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17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2C556-EDAB-4AB1-801E-A31A6C0D1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AFBA3-AE8E-4A14-BEE4-BE7150CD2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69849-02E4-4588-A842-AE767DDD2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9AC3F-111B-41CD-9867-54F24D8F0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D5CB9-A99F-4F79-BCE3-C7969AF0F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65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B7E7A1-6A24-45C3-B72F-9C81B68864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D0E91A-6966-4614-BFCE-DE0D8BEF8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E42E9-BB75-469A-919F-5E001B23F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5642A-887D-4C4E-8A99-76800D6A7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37F4C-A8AE-4FBC-933A-79300EE14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49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A903-A381-4A84-9841-1E21D4C25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63658-0A8D-4D34-A8C2-B6662F9A2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33B0E-8633-44C5-9C5C-2F0E0CB1A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78004-940D-4F8F-9905-EA529CAED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9D02F-EC3B-4DAE-9371-49B65BB7D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68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3C6BE-0804-4252-A470-5AE3AA463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EDF3E-F50D-46BD-BD9E-8FE2AC95A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58199-6D29-4C78-B6F1-63F43E376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E4F20-9DC5-4C28-AF30-96830FB0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C515A-C8BD-47DA-97DE-E398417D4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97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9BABF-5A5F-44BF-A12D-7EE4C5A16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77C1B-E089-468F-B430-AFA8E1BD24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0E4392-E245-44C4-A5C7-58B30940F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4ED13-B9F1-4E60-ABC8-0384358D9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9E18F-01F8-4D08-A004-56FCA20FF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40225-4D20-4528-88D6-9DDF9A5A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91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103DD-136B-4001-B679-F3A211FAB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78B1A-6286-450D-BC60-5DAF623B6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415EA9-1466-4F57-B053-3A17D1B4E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560428-EEDF-48E6-979B-9A3A65A1D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18385-D93A-4471-9364-07514281DD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535ADB-B06D-408C-BF57-65DAE6ED7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0CC7C6-5362-4490-9DE1-5C64A04BC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4CC506-8383-4527-88C8-5AA0DED3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78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71D81-2B3B-4CA9-9F77-E56D6B3DB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822265-5ACD-4B8B-9AC7-F6377C47D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BDDC0-AB4C-4B31-958C-A9448261D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C4AFDD-9720-4F65-82EB-DA20CF48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71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7BAD05-6E3A-4405-9EE5-6382E5FC2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43C01D-5296-4A78-9A28-0654203B9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8E960-9D35-4D58-8DD6-DFFA31A16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828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3C4E-977D-43FE-A8B5-4A2928C4D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6F31F-8480-40F2-966C-32893DB63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FFB82D-36BA-42E2-8A95-6AA5EB77D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9A0F3-A691-4FFC-BF0B-BDFC1494E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F21E3-5209-4AF8-8431-D090E1B3E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58ACEC-439E-41C9-B38D-695066F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2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885CA-95D4-458A-84D0-363F8A216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2F3C6-F1CE-4ACC-BC16-AF776480A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83E9D9-6E38-48CB-A212-8638006BF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494B7C-B723-4492-BC4C-564A2D59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05DE6-206C-4231-B752-0DF8AE811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DBA932-584D-4344-9B7C-234DE67A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40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FE5C75-1091-4924-8F7B-FF1860B40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8CDBC-A309-410A-A60E-960949C87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FF864-A026-4ADC-B3F1-F6CD6AD81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61F3E-BD90-4584-A620-E2076FD83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67A7C-5B76-42A3-8887-285E30A725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4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obr.uk/fsr/fiscal-sustainability-report-july-2020/" TargetMode="External"/><Relationship Id="rId5" Type="http://schemas.openxmlformats.org/officeDocument/2006/relationships/hyperlink" Target="http://budgetresponsibility.org.uk/data/" TargetMode="External"/><Relationship Id="rId4" Type="http://schemas.openxmlformats.org/officeDocument/2006/relationships/hyperlink" Target="https://www.bankofengland.co.uk/statistics/research-datase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550A1A2-CF65-4E3E-8BD1-F6247D7A87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74895"/>
              </p:ext>
            </p:extLst>
          </p:nvPr>
        </p:nvGraphicFramePr>
        <p:xfrm>
          <a:off x="593889" y="182990"/>
          <a:ext cx="10944519" cy="5862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1A541CDC-E718-4216-B40E-8F6CCBE47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889" y="5749771"/>
            <a:ext cx="108499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Note: Financial years </a:t>
            </a:r>
            <a:r>
              <a:rPr kumimoji="0" lang="en-GB" altLang="en-US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from 1955; </a:t>
            </a:r>
            <a:r>
              <a:rPr lang="en-GB" altLang="en-US" sz="1200" i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excludes impact of HM Treasury Summer Statement measures of 8 July 2020</a:t>
            </a:r>
            <a:endParaRPr kumimoji="0" lang="en-GB" altLang="en-US" sz="12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Source</a:t>
            </a: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kumimoji="0" lang="en-GB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A Millennium of Macroeconomic Data</a:t>
            </a: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 </a:t>
            </a: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(Bank of England Research Datasets) </a:t>
            </a:r>
            <a:r>
              <a:rPr kumimoji="0" lang="en-GB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Public Finances Databank</a:t>
            </a: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(Office for Budget Responsibility, June 2020) and </a:t>
            </a:r>
            <a:r>
              <a:rPr kumimoji="0" lang="en-GB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Fiscal Sustainability Report </a:t>
            </a: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(Office for Budget Responsibility, July 2020)</a:t>
            </a:r>
            <a:endParaRPr kumimoji="0" lang="en-GB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718E5C-33D7-46D7-9EF1-7FB856356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126" y="6395691"/>
            <a:ext cx="10922000" cy="46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9" rIns="92075" bIns="46039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Public-Sector Net Borrowing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67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7</cp:revision>
  <dcterms:created xsi:type="dcterms:W3CDTF">2020-07-20T16:23:53Z</dcterms:created>
  <dcterms:modified xsi:type="dcterms:W3CDTF">2020-07-21T14:45:48Z</dcterms:modified>
</cp:coreProperties>
</file>