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10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DC"/>
    <a:srgbClr val="660066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564" autoAdjust="0"/>
    <p:restoredTop sz="94660"/>
  </p:normalViewPr>
  <p:slideViewPr>
    <p:cSldViewPr snapToGrid="0">
      <p:cViewPr varScale="1">
        <p:scale>
          <a:sx n="91" d="100"/>
          <a:sy n="91" d="100"/>
        </p:scale>
        <p:origin x="684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57621643448422E-2"/>
          <c:y val="4.0971891031672876E-2"/>
          <c:w val="0.85673056733292952"/>
          <c:h val="0.8676797265659479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expenditures</c:v>
                </c:pt>
              </c:strCache>
            </c:strRef>
          </c:tx>
          <c:spPr>
            <a:ln w="3810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Sheet1!$A$2:$A$76</c:f>
              <c:numCache>
                <c:formatCode>General</c:formatCode>
                <c:ptCount val="75"/>
                <c:pt idx="0">
                  <c:v>1955</c:v>
                </c:pt>
                <c:pt idx="1">
                  <c:v>1956</c:v>
                </c:pt>
                <c:pt idx="2">
                  <c:v>1957</c:v>
                </c:pt>
                <c:pt idx="3">
                  <c:v>1958</c:v>
                </c:pt>
                <c:pt idx="4">
                  <c:v>1959</c:v>
                </c:pt>
                <c:pt idx="5">
                  <c:v>1960</c:v>
                </c:pt>
                <c:pt idx="6">
                  <c:v>1961</c:v>
                </c:pt>
                <c:pt idx="7">
                  <c:v>1962</c:v>
                </c:pt>
                <c:pt idx="8">
                  <c:v>1963</c:v>
                </c:pt>
                <c:pt idx="9">
                  <c:v>1964</c:v>
                </c:pt>
                <c:pt idx="10">
                  <c:v>1965</c:v>
                </c:pt>
                <c:pt idx="11">
                  <c:v>1966</c:v>
                </c:pt>
                <c:pt idx="12">
                  <c:v>1967</c:v>
                </c:pt>
                <c:pt idx="13">
                  <c:v>1968</c:v>
                </c:pt>
                <c:pt idx="14">
                  <c:v>1969</c:v>
                </c:pt>
                <c:pt idx="15">
                  <c:v>1970</c:v>
                </c:pt>
                <c:pt idx="16">
                  <c:v>1971</c:v>
                </c:pt>
                <c:pt idx="17">
                  <c:v>1972</c:v>
                </c:pt>
                <c:pt idx="18">
                  <c:v>1973</c:v>
                </c:pt>
                <c:pt idx="19">
                  <c:v>1974</c:v>
                </c:pt>
                <c:pt idx="20">
                  <c:v>1975</c:v>
                </c:pt>
                <c:pt idx="21">
                  <c:v>1976</c:v>
                </c:pt>
                <c:pt idx="22">
                  <c:v>1977</c:v>
                </c:pt>
                <c:pt idx="23">
                  <c:v>1978</c:v>
                </c:pt>
                <c:pt idx="24">
                  <c:v>1979</c:v>
                </c:pt>
                <c:pt idx="25">
                  <c:v>1980</c:v>
                </c:pt>
                <c:pt idx="26">
                  <c:v>1981</c:v>
                </c:pt>
                <c:pt idx="27">
                  <c:v>1982</c:v>
                </c:pt>
                <c:pt idx="28">
                  <c:v>1983</c:v>
                </c:pt>
                <c:pt idx="29">
                  <c:v>1984</c:v>
                </c:pt>
                <c:pt idx="30">
                  <c:v>1985</c:v>
                </c:pt>
                <c:pt idx="31">
                  <c:v>1986</c:v>
                </c:pt>
                <c:pt idx="32">
                  <c:v>1987</c:v>
                </c:pt>
                <c:pt idx="33">
                  <c:v>1988</c:v>
                </c:pt>
                <c:pt idx="34">
                  <c:v>1989</c:v>
                </c:pt>
                <c:pt idx="35">
                  <c:v>1990</c:v>
                </c:pt>
                <c:pt idx="36">
                  <c:v>1991</c:v>
                </c:pt>
                <c:pt idx="37">
                  <c:v>1992</c:v>
                </c:pt>
                <c:pt idx="38">
                  <c:v>1993</c:v>
                </c:pt>
                <c:pt idx="39">
                  <c:v>1994</c:v>
                </c:pt>
                <c:pt idx="40">
                  <c:v>1995</c:v>
                </c:pt>
                <c:pt idx="41">
                  <c:v>1996</c:v>
                </c:pt>
                <c:pt idx="42">
                  <c:v>1997</c:v>
                </c:pt>
                <c:pt idx="43">
                  <c:v>1998</c:v>
                </c:pt>
                <c:pt idx="44">
                  <c:v>1999</c:v>
                </c:pt>
                <c:pt idx="45">
                  <c:v>2000</c:v>
                </c:pt>
                <c:pt idx="46">
                  <c:v>2001</c:v>
                </c:pt>
                <c:pt idx="47">
                  <c:v>2002</c:v>
                </c:pt>
                <c:pt idx="48">
                  <c:v>2003</c:v>
                </c:pt>
                <c:pt idx="49">
                  <c:v>2004</c:v>
                </c:pt>
                <c:pt idx="50">
                  <c:v>2005</c:v>
                </c:pt>
                <c:pt idx="51">
                  <c:v>2006</c:v>
                </c:pt>
                <c:pt idx="52">
                  <c:v>2007</c:v>
                </c:pt>
                <c:pt idx="53">
                  <c:v>2008</c:v>
                </c:pt>
                <c:pt idx="54">
                  <c:v>2009</c:v>
                </c:pt>
                <c:pt idx="55">
                  <c:v>2010</c:v>
                </c:pt>
                <c:pt idx="56">
                  <c:v>2011</c:v>
                </c:pt>
                <c:pt idx="57">
                  <c:v>2012</c:v>
                </c:pt>
                <c:pt idx="58">
                  <c:v>2013</c:v>
                </c:pt>
                <c:pt idx="59">
                  <c:v>2014</c:v>
                </c:pt>
                <c:pt idx="60">
                  <c:v>2015</c:v>
                </c:pt>
                <c:pt idx="61">
                  <c:v>2016</c:v>
                </c:pt>
                <c:pt idx="62">
                  <c:v>2017</c:v>
                </c:pt>
                <c:pt idx="63">
                  <c:v>2018</c:v>
                </c:pt>
                <c:pt idx="64">
                  <c:v>2019</c:v>
                </c:pt>
                <c:pt idx="65">
                  <c:v>2020</c:v>
                </c:pt>
                <c:pt idx="66">
                  <c:v>2021</c:v>
                </c:pt>
                <c:pt idx="67">
                  <c:v>2022</c:v>
                </c:pt>
                <c:pt idx="68">
                  <c:v>2023</c:v>
                </c:pt>
                <c:pt idx="69">
                  <c:v>2024</c:v>
                </c:pt>
                <c:pt idx="70">
                  <c:v>2025</c:v>
                </c:pt>
                <c:pt idx="71">
                  <c:v>2026</c:v>
                </c:pt>
                <c:pt idx="72">
                  <c:v>2027</c:v>
                </c:pt>
                <c:pt idx="73">
                  <c:v>2028</c:v>
                </c:pt>
                <c:pt idx="74">
                  <c:v>2029</c:v>
                </c:pt>
              </c:numCache>
            </c:numRef>
          </c:cat>
          <c:val>
            <c:numRef>
              <c:f>Sheet1!$B$2:$B$76</c:f>
              <c:numCache>
                <c:formatCode>0.0</c:formatCode>
                <c:ptCount val="75"/>
                <c:pt idx="0">
                  <c:v>35.788397648862762</c:v>
                </c:pt>
                <c:pt idx="1">
                  <c:v>35.982788784339689</c:v>
                </c:pt>
                <c:pt idx="2">
                  <c:v>35.210453797946577</c:v>
                </c:pt>
                <c:pt idx="3">
                  <c:v>35.969989281886392</c:v>
                </c:pt>
                <c:pt idx="4">
                  <c:v>35.962513072158316</c:v>
                </c:pt>
                <c:pt idx="5">
                  <c:v>35.958389665014266</c:v>
                </c:pt>
                <c:pt idx="6">
                  <c:v>37.649317406143346</c:v>
                </c:pt>
                <c:pt idx="7">
                  <c:v>37.319972826086953</c:v>
                </c:pt>
                <c:pt idx="8">
                  <c:v>37.348416006016357</c:v>
                </c:pt>
                <c:pt idx="9">
                  <c:v>37.045115371369533</c:v>
                </c:pt>
                <c:pt idx="10">
                  <c:v>38.495634295479427</c:v>
                </c:pt>
                <c:pt idx="11">
                  <c:v>40.046070257142141</c:v>
                </c:pt>
                <c:pt idx="12">
                  <c:v>42.947903430749683</c:v>
                </c:pt>
                <c:pt idx="13">
                  <c:v>41.394135135713213</c:v>
                </c:pt>
                <c:pt idx="14">
                  <c:v>40.144391548963284</c:v>
                </c:pt>
                <c:pt idx="15">
                  <c:v>39.505702104059068</c:v>
                </c:pt>
                <c:pt idx="16">
                  <c:v>39.378960906146858</c:v>
                </c:pt>
                <c:pt idx="17">
                  <c:v>38.510082201427352</c:v>
                </c:pt>
                <c:pt idx="18">
                  <c:v>40.316907792160706</c:v>
                </c:pt>
                <c:pt idx="19">
                  <c:v>44.772998500596707</c:v>
                </c:pt>
                <c:pt idx="20">
                  <c:v>46.513921113689094</c:v>
                </c:pt>
                <c:pt idx="21">
                  <c:v>45.206995481556149</c:v>
                </c:pt>
                <c:pt idx="22">
                  <c:v>42.32429955012001</c:v>
                </c:pt>
                <c:pt idx="23">
                  <c:v>41.488652578296687</c:v>
                </c:pt>
                <c:pt idx="24">
                  <c:v>41.014696254436437</c:v>
                </c:pt>
                <c:pt idx="25">
                  <c:v>42.884050807345496</c:v>
                </c:pt>
                <c:pt idx="26">
                  <c:v>42.96702595400361</c:v>
                </c:pt>
                <c:pt idx="27">
                  <c:v>43.262036011673501</c:v>
                </c:pt>
                <c:pt idx="28">
                  <c:v>42.838962666278832</c:v>
                </c:pt>
                <c:pt idx="29">
                  <c:v>42.52272072768595</c:v>
                </c:pt>
                <c:pt idx="30">
                  <c:v>40.460976237778127</c:v>
                </c:pt>
                <c:pt idx="31">
                  <c:v>39.322024217500569</c:v>
                </c:pt>
                <c:pt idx="32">
                  <c:v>37.200175297183506</c:v>
                </c:pt>
                <c:pt idx="33">
                  <c:v>34.554163570336925</c:v>
                </c:pt>
                <c:pt idx="34">
                  <c:v>34.773914080197109</c:v>
                </c:pt>
                <c:pt idx="35">
                  <c:v>34.976720641815731</c:v>
                </c:pt>
                <c:pt idx="36">
                  <c:v>36.772499329878485</c:v>
                </c:pt>
                <c:pt idx="37">
                  <c:v>38.331427488818669</c:v>
                </c:pt>
                <c:pt idx="38">
                  <c:v>37.79952018038562</c:v>
                </c:pt>
                <c:pt idx="39">
                  <c:v>37.533323193916345</c:v>
                </c:pt>
                <c:pt idx="40">
                  <c:v>37.268453850078849</c:v>
                </c:pt>
                <c:pt idx="41">
                  <c:v>35.638251698170528</c:v>
                </c:pt>
                <c:pt idx="42">
                  <c:v>35.69717431664364</c:v>
                </c:pt>
                <c:pt idx="43">
                  <c:v>35.153686678375749</c:v>
                </c:pt>
                <c:pt idx="44">
                  <c:v>34.752081385996568</c:v>
                </c:pt>
                <c:pt idx="45">
                  <c:v>35.057359378238154</c:v>
                </c:pt>
                <c:pt idx="46">
                  <c:v>36.332822209668301</c:v>
                </c:pt>
                <c:pt idx="47">
                  <c:v>37.556830214151468</c:v>
                </c:pt>
                <c:pt idx="48">
                  <c:v>38.919189911056172</c:v>
                </c:pt>
                <c:pt idx="49">
                  <c:v>39.930693445531176</c:v>
                </c:pt>
                <c:pt idx="50">
                  <c:v>39.937620600993924</c:v>
                </c:pt>
                <c:pt idx="51">
                  <c:v>39.968040477576189</c:v>
                </c:pt>
                <c:pt idx="52">
                  <c:v>40.316140659666303</c:v>
                </c:pt>
                <c:pt idx="53">
                  <c:v>43.485352616806665</c:v>
                </c:pt>
                <c:pt idx="54">
                  <c:v>46.440911788355763</c:v>
                </c:pt>
                <c:pt idx="55">
                  <c:v>45.717501227099014</c:v>
                </c:pt>
                <c:pt idx="56">
                  <c:v>44.553394484008308</c:v>
                </c:pt>
                <c:pt idx="57">
                  <c:v>44.046416385417601</c:v>
                </c:pt>
                <c:pt idx="58">
                  <c:v>42.495258759998734</c:v>
                </c:pt>
                <c:pt idx="59">
                  <c:v>42.028704215198431</c:v>
                </c:pt>
                <c:pt idx="60">
                  <c:v>41.195383261735941</c:v>
                </c:pt>
                <c:pt idx="61">
                  <c:v>40.386669679505168</c:v>
                </c:pt>
                <c:pt idx="62">
                  <c:v>40.03558210184066</c:v>
                </c:pt>
                <c:pt idx="63">
                  <c:v>39.454896012609041</c:v>
                </c:pt>
                <c:pt idx="64">
                  <c:v>39.594004746695163</c:v>
                </c:pt>
                <c:pt idx="65">
                  <c:v>53.090954609022944</c:v>
                </c:pt>
                <c:pt idx="66">
                  <c:v>44.19120884703969</c:v>
                </c:pt>
                <c:pt idx="67">
                  <c:v>45.342745117698868</c:v>
                </c:pt>
                <c:pt idx="68">
                  <c:v>44.947159695795122</c:v>
                </c:pt>
                <c:pt idx="69">
                  <c:v>45.340160349770095</c:v>
                </c:pt>
                <c:pt idx="70">
                  <c:v>45.255877228699873</c:v>
                </c:pt>
                <c:pt idx="71">
                  <c:v>45.074047908591602</c:v>
                </c:pt>
                <c:pt idx="72">
                  <c:v>44.77415121129625</c:v>
                </c:pt>
                <c:pt idx="73">
                  <c:v>44.576156405478464</c:v>
                </c:pt>
                <c:pt idx="74">
                  <c:v>44.461958009115349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8C8-40BE-AF73-7E34DAB440A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receipts</c:v>
                </c:pt>
              </c:strCache>
            </c:strRef>
          </c:tx>
          <c:spPr>
            <a:ln w="38100">
              <a:solidFill>
                <a:srgbClr val="0066CC"/>
              </a:solidFill>
              <a:prstDash val="sysDash"/>
            </a:ln>
          </c:spPr>
          <c:marker>
            <c:symbol val="none"/>
          </c:marker>
          <c:cat>
            <c:numRef>
              <c:f>Sheet1!$A$2:$A$76</c:f>
              <c:numCache>
                <c:formatCode>General</c:formatCode>
                <c:ptCount val="75"/>
                <c:pt idx="0">
                  <c:v>1955</c:v>
                </c:pt>
                <c:pt idx="1">
                  <c:v>1956</c:v>
                </c:pt>
                <c:pt idx="2">
                  <c:v>1957</c:v>
                </c:pt>
                <c:pt idx="3">
                  <c:v>1958</c:v>
                </c:pt>
                <c:pt idx="4">
                  <c:v>1959</c:v>
                </c:pt>
                <c:pt idx="5">
                  <c:v>1960</c:v>
                </c:pt>
                <c:pt idx="6">
                  <c:v>1961</c:v>
                </c:pt>
                <c:pt idx="7">
                  <c:v>1962</c:v>
                </c:pt>
                <c:pt idx="8">
                  <c:v>1963</c:v>
                </c:pt>
                <c:pt idx="9">
                  <c:v>1964</c:v>
                </c:pt>
                <c:pt idx="10">
                  <c:v>1965</c:v>
                </c:pt>
                <c:pt idx="11">
                  <c:v>1966</c:v>
                </c:pt>
                <c:pt idx="12">
                  <c:v>1967</c:v>
                </c:pt>
                <c:pt idx="13">
                  <c:v>1968</c:v>
                </c:pt>
                <c:pt idx="14">
                  <c:v>1969</c:v>
                </c:pt>
                <c:pt idx="15">
                  <c:v>1970</c:v>
                </c:pt>
                <c:pt idx="16">
                  <c:v>1971</c:v>
                </c:pt>
                <c:pt idx="17">
                  <c:v>1972</c:v>
                </c:pt>
                <c:pt idx="18">
                  <c:v>1973</c:v>
                </c:pt>
                <c:pt idx="19">
                  <c:v>1974</c:v>
                </c:pt>
                <c:pt idx="20">
                  <c:v>1975</c:v>
                </c:pt>
                <c:pt idx="21">
                  <c:v>1976</c:v>
                </c:pt>
                <c:pt idx="22">
                  <c:v>1977</c:v>
                </c:pt>
                <c:pt idx="23">
                  <c:v>1978</c:v>
                </c:pt>
                <c:pt idx="24">
                  <c:v>1979</c:v>
                </c:pt>
                <c:pt idx="25">
                  <c:v>1980</c:v>
                </c:pt>
                <c:pt idx="26">
                  <c:v>1981</c:v>
                </c:pt>
                <c:pt idx="27">
                  <c:v>1982</c:v>
                </c:pt>
                <c:pt idx="28">
                  <c:v>1983</c:v>
                </c:pt>
                <c:pt idx="29">
                  <c:v>1984</c:v>
                </c:pt>
                <c:pt idx="30">
                  <c:v>1985</c:v>
                </c:pt>
                <c:pt idx="31">
                  <c:v>1986</c:v>
                </c:pt>
                <c:pt idx="32">
                  <c:v>1987</c:v>
                </c:pt>
                <c:pt idx="33">
                  <c:v>1988</c:v>
                </c:pt>
                <c:pt idx="34">
                  <c:v>1989</c:v>
                </c:pt>
                <c:pt idx="35">
                  <c:v>1990</c:v>
                </c:pt>
                <c:pt idx="36">
                  <c:v>1991</c:v>
                </c:pt>
                <c:pt idx="37">
                  <c:v>1992</c:v>
                </c:pt>
                <c:pt idx="38">
                  <c:v>1993</c:v>
                </c:pt>
                <c:pt idx="39">
                  <c:v>1994</c:v>
                </c:pt>
                <c:pt idx="40">
                  <c:v>1995</c:v>
                </c:pt>
                <c:pt idx="41">
                  <c:v>1996</c:v>
                </c:pt>
                <c:pt idx="42">
                  <c:v>1997</c:v>
                </c:pt>
                <c:pt idx="43">
                  <c:v>1998</c:v>
                </c:pt>
                <c:pt idx="44">
                  <c:v>1999</c:v>
                </c:pt>
                <c:pt idx="45">
                  <c:v>2000</c:v>
                </c:pt>
                <c:pt idx="46">
                  <c:v>2001</c:v>
                </c:pt>
                <c:pt idx="47">
                  <c:v>2002</c:v>
                </c:pt>
                <c:pt idx="48">
                  <c:v>2003</c:v>
                </c:pt>
                <c:pt idx="49">
                  <c:v>2004</c:v>
                </c:pt>
                <c:pt idx="50">
                  <c:v>2005</c:v>
                </c:pt>
                <c:pt idx="51">
                  <c:v>2006</c:v>
                </c:pt>
                <c:pt idx="52">
                  <c:v>2007</c:v>
                </c:pt>
                <c:pt idx="53">
                  <c:v>2008</c:v>
                </c:pt>
                <c:pt idx="54">
                  <c:v>2009</c:v>
                </c:pt>
                <c:pt idx="55">
                  <c:v>2010</c:v>
                </c:pt>
                <c:pt idx="56">
                  <c:v>2011</c:v>
                </c:pt>
                <c:pt idx="57">
                  <c:v>2012</c:v>
                </c:pt>
                <c:pt idx="58">
                  <c:v>2013</c:v>
                </c:pt>
                <c:pt idx="59">
                  <c:v>2014</c:v>
                </c:pt>
                <c:pt idx="60">
                  <c:v>2015</c:v>
                </c:pt>
                <c:pt idx="61">
                  <c:v>2016</c:v>
                </c:pt>
                <c:pt idx="62">
                  <c:v>2017</c:v>
                </c:pt>
                <c:pt idx="63">
                  <c:v>2018</c:v>
                </c:pt>
                <c:pt idx="64">
                  <c:v>2019</c:v>
                </c:pt>
                <c:pt idx="65">
                  <c:v>2020</c:v>
                </c:pt>
                <c:pt idx="66">
                  <c:v>2021</c:v>
                </c:pt>
                <c:pt idx="67">
                  <c:v>2022</c:v>
                </c:pt>
                <c:pt idx="68">
                  <c:v>2023</c:v>
                </c:pt>
                <c:pt idx="69">
                  <c:v>2024</c:v>
                </c:pt>
                <c:pt idx="70">
                  <c:v>2025</c:v>
                </c:pt>
                <c:pt idx="71">
                  <c:v>2026</c:v>
                </c:pt>
                <c:pt idx="72">
                  <c:v>2027</c:v>
                </c:pt>
                <c:pt idx="73">
                  <c:v>2028</c:v>
                </c:pt>
                <c:pt idx="74">
                  <c:v>2029</c:v>
                </c:pt>
              </c:numCache>
            </c:numRef>
          </c:cat>
          <c:val>
            <c:numRef>
              <c:f>Sheet1!$C$2:$C$76</c:f>
              <c:numCache>
                <c:formatCode>0.0</c:formatCode>
                <c:ptCount val="75"/>
                <c:pt idx="0">
                  <c:v>35.982622029133651</c:v>
                </c:pt>
                <c:pt idx="1">
                  <c:v>35.595063596387533</c:v>
                </c:pt>
                <c:pt idx="2">
                  <c:v>35.18378594604205</c:v>
                </c:pt>
                <c:pt idx="3">
                  <c:v>35.665594855305471</c:v>
                </c:pt>
                <c:pt idx="4">
                  <c:v>33.673879816587565</c:v>
                </c:pt>
                <c:pt idx="5">
                  <c:v>33.47228481297882</c:v>
                </c:pt>
                <c:pt idx="6">
                  <c:v>35.480659840728102</c:v>
                </c:pt>
                <c:pt idx="7">
                  <c:v>35.492527173913039</c:v>
                </c:pt>
                <c:pt idx="8">
                  <c:v>34.644188888540718</c:v>
                </c:pt>
                <c:pt idx="9">
                  <c:v>35.176787969234297</c:v>
                </c:pt>
                <c:pt idx="10">
                  <c:v>36.970975407866277</c:v>
                </c:pt>
                <c:pt idx="11">
                  <c:v>37.649916122086182</c:v>
                </c:pt>
                <c:pt idx="12">
                  <c:v>39.095957456821495</c:v>
                </c:pt>
                <c:pt idx="13">
                  <c:v>40.816632087780455</c:v>
                </c:pt>
                <c:pt idx="14">
                  <c:v>41.859778888145726</c:v>
                </c:pt>
                <c:pt idx="15">
                  <c:v>40.065513535997781</c:v>
                </c:pt>
                <c:pt idx="16">
                  <c:v>38.396578706788354</c:v>
                </c:pt>
                <c:pt idx="17">
                  <c:v>35.919450726541449</c:v>
                </c:pt>
                <c:pt idx="18">
                  <c:v>36.228047910850044</c:v>
                </c:pt>
                <c:pt idx="19">
                  <c:v>39.06914595212109</c:v>
                </c:pt>
                <c:pt idx="20">
                  <c:v>40.174013921113691</c:v>
                </c:pt>
                <c:pt idx="21">
                  <c:v>40.269837801258959</c:v>
                </c:pt>
                <c:pt idx="22">
                  <c:v>38.450265947823567</c:v>
                </c:pt>
                <c:pt idx="23">
                  <c:v>36.965827544186716</c:v>
                </c:pt>
                <c:pt idx="24">
                  <c:v>37.333741084042593</c:v>
                </c:pt>
                <c:pt idx="25">
                  <c:v>38.563853689224409</c:v>
                </c:pt>
                <c:pt idx="26">
                  <c:v>40.952038667333959</c:v>
                </c:pt>
                <c:pt idx="27">
                  <c:v>40.648956542487774</c:v>
                </c:pt>
                <c:pt idx="28">
                  <c:v>39.537999395858272</c:v>
                </c:pt>
                <c:pt idx="29">
                  <c:v>39.270601726334256</c:v>
                </c:pt>
                <c:pt idx="30">
                  <c:v>38.326888233223642</c:v>
                </c:pt>
                <c:pt idx="31">
                  <c:v>37.402022811549884</c:v>
                </c:pt>
                <c:pt idx="32">
                  <c:v>36.207476737907236</c:v>
                </c:pt>
                <c:pt idx="33">
                  <c:v>35.523373200039259</c:v>
                </c:pt>
                <c:pt idx="34">
                  <c:v>34.75420259905416</c:v>
                </c:pt>
                <c:pt idx="35">
                  <c:v>33.900307840817455</c:v>
                </c:pt>
                <c:pt idx="36">
                  <c:v>33.454839394210154</c:v>
                </c:pt>
                <c:pt idx="37">
                  <c:v>32.059462348857508</c:v>
                </c:pt>
                <c:pt idx="38">
                  <c:v>31.244198562073311</c:v>
                </c:pt>
                <c:pt idx="39">
                  <c:v>32.18895817490494</c:v>
                </c:pt>
                <c:pt idx="40">
                  <c:v>33.16625146321698</c:v>
                </c:pt>
                <c:pt idx="41">
                  <c:v>32.499728726751883</c:v>
                </c:pt>
                <c:pt idx="42">
                  <c:v>34.629574152030656</c:v>
                </c:pt>
                <c:pt idx="43">
                  <c:v>35.157844921300303</c:v>
                </c:pt>
                <c:pt idx="44">
                  <c:v>35.822805507013243</c:v>
                </c:pt>
                <c:pt idx="45">
                  <c:v>36.512269891866339</c:v>
                </c:pt>
                <c:pt idx="46">
                  <c:v>35.83028958756919</c:v>
                </c:pt>
                <c:pt idx="47">
                  <c:v>34.638222331047992</c:v>
                </c:pt>
                <c:pt idx="48">
                  <c:v>35.466183037731383</c:v>
                </c:pt>
                <c:pt idx="49">
                  <c:v>36.044027767326078</c:v>
                </c:pt>
                <c:pt idx="50">
                  <c:v>36.698234722229081</c:v>
                </c:pt>
                <c:pt idx="51">
                  <c:v>37.168924578891236</c:v>
                </c:pt>
                <c:pt idx="52">
                  <c:v>37.39812060374679</c:v>
                </c:pt>
                <c:pt idx="53">
                  <c:v>36.095993692904329</c:v>
                </c:pt>
                <c:pt idx="54">
                  <c:v>36.138206891590904</c:v>
                </c:pt>
                <c:pt idx="55">
                  <c:v>37.025585705571181</c:v>
                </c:pt>
                <c:pt idx="56">
                  <c:v>37.342073242157149</c:v>
                </c:pt>
                <c:pt idx="57">
                  <c:v>36.870493276973392</c:v>
                </c:pt>
                <c:pt idx="58">
                  <c:v>36.758815712810303</c:v>
                </c:pt>
                <c:pt idx="59">
                  <c:v>36.783594361534902</c:v>
                </c:pt>
                <c:pt idx="60">
                  <c:v>36.969877335541639</c:v>
                </c:pt>
                <c:pt idx="61">
                  <c:v>37.520069725690988</c:v>
                </c:pt>
                <c:pt idx="62">
                  <c:v>37.188013386646134</c:v>
                </c:pt>
                <c:pt idx="63">
                  <c:v>37.38908770714324</c:v>
                </c:pt>
                <c:pt idx="64">
                  <c:v>36.887443979952856</c:v>
                </c:pt>
                <c:pt idx="65">
                  <c:v>38.016693811856022</c:v>
                </c:pt>
                <c:pt idx="66">
                  <c:v>38.991456103509009</c:v>
                </c:pt>
                <c:pt idx="67">
                  <c:v>40.515452248562909</c:v>
                </c:pt>
                <c:pt idx="68">
                  <c:v>40.466945952463576</c:v>
                </c:pt>
                <c:pt idx="69">
                  <c:v>40.810622570349828</c:v>
                </c:pt>
                <c:pt idx="70">
                  <c:v>41.677033258060128</c:v>
                </c:pt>
                <c:pt idx="71">
                  <c:v>42.182638509268472</c:v>
                </c:pt>
                <c:pt idx="72">
                  <c:v>42.495645530764264</c:v>
                </c:pt>
                <c:pt idx="73">
                  <c:v>42.3832429765679</c:v>
                </c:pt>
                <c:pt idx="74">
                  <c:v>42.384303033996787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8F9-4AC6-B730-F7341C5A23D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Tax receipts</c:v>
                </c:pt>
              </c:strCache>
            </c:strRef>
          </c:tx>
          <c:spPr>
            <a:ln w="38100"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Sheet1!$A$2:$A$76</c:f>
              <c:numCache>
                <c:formatCode>General</c:formatCode>
                <c:ptCount val="75"/>
                <c:pt idx="0">
                  <c:v>1955</c:v>
                </c:pt>
                <c:pt idx="1">
                  <c:v>1956</c:v>
                </c:pt>
                <c:pt idx="2">
                  <c:v>1957</c:v>
                </c:pt>
                <c:pt idx="3">
                  <c:v>1958</c:v>
                </c:pt>
                <c:pt idx="4">
                  <c:v>1959</c:v>
                </c:pt>
                <c:pt idx="5">
                  <c:v>1960</c:v>
                </c:pt>
                <c:pt idx="6">
                  <c:v>1961</c:v>
                </c:pt>
                <c:pt idx="7">
                  <c:v>1962</c:v>
                </c:pt>
                <c:pt idx="8">
                  <c:v>1963</c:v>
                </c:pt>
                <c:pt idx="9">
                  <c:v>1964</c:v>
                </c:pt>
                <c:pt idx="10">
                  <c:v>1965</c:v>
                </c:pt>
                <c:pt idx="11">
                  <c:v>1966</c:v>
                </c:pt>
                <c:pt idx="12">
                  <c:v>1967</c:v>
                </c:pt>
                <c:pt idx="13">
                  <c:v>1968</c:v>
                </c:pt>
                <c:pt idx="14">
                  <c:v>1969</c:v>
                </c:pt>
                <c:pt idx="15">
                  <c:v>1970</c:v>
                </c:pt>
                <c:pt idx="16">
                  <c:v>1971</c:v>
                </c:pt>
                <c:pt idx="17">
                  <c:v>1972</c:v>
                </c:pt>
                <c:pt idx="18">
                  <c:v>1973</c:v>
                </c:pt>
                <c:pt idx="19">
                  <c:v>1974</c:v>
                </c:pt>
                <c:pt idx="20">
                  <c:v>1975</c:v>
                </c:pt>
                <c:pt idx="21">
                  <c:v>1976</c:v>
                </c:pt>
                <c:pt idx="22">
                  <c:v>1977</c:v>
                </c:pt>
                <c:pt idx="23">
                  <c:v>1978</c:v>
                </c:pt>
                <c:pt idx="24">
                  <c:v>1979</c:v>
                </c:pt>
                <c:pt idx="25">
                  <c:v>1980</c:v>
                </c:pt>
                <c:pt idx="26">
                  <c:v>1981</c:v>
                </c:pt>
                <c:pt idx="27">
                  <c:v>1982</c:v>
                </c:pt>
                <c:pt idx="28">
                  <c:v>1983</c:v>
                </c:pt>
                <c:pt idx="29">
                  <c:v>1984</c:v>
                </c:pt>
                <c:pt idx="30">
                  <c:v>1985</c:v>
                </c:pt>
                <c:pt idx="31">
                  <c:v>1986</c:v>
                </c:pt>
                <c:pt idx="32">
                  <c:v>1987</c:v>
                </c:pt>
                <c:pt idx="33">
                  <c:v>1988</c:v>
                </c:pt>
                <c:pt idx="34">
                  <c:v>1989</c:v>
                </c:pt>
                <c:pt idx="35">
                  <c:v>1990</c:v>
                </c:pt>
                <c:pt idx="36">
                  <c:v>1991</c:v>
                </c:pt>
                <c:pt idx="37">
                  <c:v>1992</c:v>
                </c:pt>
                <c:pt idx="38">
                  <c:v>1993</c:v>
                </c:pt>
                <c:pt idx="39">
                  <c:v>1994</c:v>
                </c:pt>
                <c:pt idx="40">
                  <c:v>1995</c:v>
                </c:pt>
                <c:pt idx="41">
                  <c:v>1996</c:v>
                </c:pt>
                <c:pt idx="42">
                  <c:v>1997</c:v>
                </c:pt>
                <c:pt idx="43">
                  <c:v>1998</c:v>
                </c:pt>
                <c:pt idx="44">
                  <c:v>1999</c:v>
                </c:pt>
                <c:pt idx="45">
                  <c:v>2000</c:v>
                </c:pt>
                <c:pt idx="46">
                  <c:v>2001</c:v>
                </c:pt>
                <c:pt idx="47">
                  <c:v>2002</c:v>
                </c:pt>
                <c:pt idx="48">
                  <c:v>2003</c:v>
                </c:pt>
                <c:pt idx="49">
                  <c:v>2004</c:v>
                </c:pt>
                <c:pt idx="50">
                  <c:v>2005</c:v>
                </c:pt>
                <c:pt idx="51">
                  <c:v>2006</c:v>
                </c:pt>
                <c:pt idx="52">
                  <c:v>2007</c:v>
                </c:pt>
                <c:pt idx="53">
                  <c:v>2008</c:v>
                </c:pt>
                <c:pt idx="54">
                  <c:v>2009</c:v>
                </c:pt>
                <c:pt idx="55">
                  <c:v>2010</c:v>
                </c:pt>
                <c:pt idx="56">
                  <c:v>2011</c:v>
                </c:pt>
                <c:pt idx="57">
                  <c:v>2012</c:v>
                </c:pt>
                <c:pt idx="58">
                  <c:v>2013</c:v>
                </c:pt>
                <c:pt idx="59">
                  <c:v>2014</c:v>
                </c:pt>
                <c:pt idx="60">
                  <c:v>2015</c:v>
                </c:pt>
                <c:pt idx="61">
                  <c:v>2016</c:v>
                </c:pt>
                <c:pt idx="62">
                  <c:v>2017</c:v>
                </c:pt>
                <c:pt idx="63">
                  <c:v>2018</c:v>
                </c:pt>
                <c:pt idx="64">
                  <c:v>2019</c:v>
                </c:pt>
                <c:pt idx="65">
                  <c:v>2020</c:v>
                </c:pt>
                <c:pt idx="66">
                  <c:v>2021</c:v>
                </c:pt>
                <c:pt idx="67">
                  <c:v>2022</c:v>
                </c:pt>
                <c:pt idx="68">
                  <c:v>2023</c:v>
                </c:pt>
                <c:pt idx="69">
                  <c:v>2024</c:v>
                </c:pt>
                <c:pt idx="70">
                  <c:v>2025</c:v>
                </c:pt>
                <c:pt idx="71">
                  <c:v>2026</c:v>
                </c:pt>
                <c:pt idx="72">
                  <c:v>2027</c:v>
                </c:pt>
                <c:pt idx="73">
                  <c:v>2028</c:v>
                </c:pt>
                <c:pt idx="74">
                  <c:v>2029</c:v>
                </c:pt>
              </c:numCache>
            </c:numRef>
          </c:cat>
          <c:val>
            <c:numRef>
              <c:f>Sheet1!$D$2:$D$76</c:f>
              <c:numCache>
                <c:formatCode>0.0</c:formatCode>
                <c:ptCount val="75"/>
                <c:pt idx="0">
                  <c:v>29.660107334525936</c:v>
                </c:pt>
                <c:pt idx="1">
                  <c:v>29.268523334436619</c:v>
                </c:pt>
                <c:pt idx="2">
                  <c:v>28.930174674429978</c:v>
                </c:pt>
                <c:pt idx="3">
                  <c:v>29.54769560557342</c:v>
                </c:pt>
                <c:pt idx="4">
                  <c:v>28.44501649103049</c:v>
                </c:pt>
                <c:pt idx="5">
                  <c:v>27.899203845576086</c:v>
                </c:pt>
                <c:pt idx="6">
                  <c:v>29.863481228668942</c:v>
                </c:pt>
                <c:pt idx="7">
                  <c:v>29.656929347826082</c:v>
                </c:pt>
                <c:pt idx="8">
                  <c:v>28.703036380158558</c:v>
                </c:pt>
                <c:pt idx="9">
                  <c:v>29.092526690391455</c:v>
                </c:pt>
                <c:pt idx="10">
                  <c:v>30.701449894528849</c:v>
                </c:pt>
                <c:pt idx="11">
                  <c:v>31.400385588021734</c:v>
                </c:pt>
                <c:pt idx="12">
                  <c:v>32.615652501294186</c:v>
                </c:pt>
                <c:pt idx="13">
                  <c:v>33.824567407439091</c:v>
                </c:pt>
                <c:pt idx="14">
                  <c:v>35.139867018137465</c:v>
                </c:pt>
                <c:pt idx="15">
                  <c:v>33.722139415577665</c:v>
                </c:pt>
                <c:pt idx="16">
                  <c:v>32.087019849078821</c:v>
                </c:pt>
                <c:pt idx="17">
                  <c:v>29.864712972116518</c:v>
                </c:pt>
                <c:pt idx="18">
                  <c:v>29.839128805733832</c:v>
                </c:pt>
                <c:pt idx="19">
                  <c:v>32.540111588245495</c:v>
                </c:pt>
                <c:pt idx="20">
                  <c:v>33.39907192575405</c:v>
                </c:pt>
                <c:pt idx="21">
                  <c:v>32.808413751295262</c:v>
                </c:pt>
                <c:pt idx="22">
                  <c:v>31.670104087515526</c:v>
                </c:pt>
                <c:pt idx="23">
                  <c:v>30.429212710778746</c:v>
                </c:pt>
                <c:pt idx="24">
                  <c:v>31.245908135488097</c:v>
                </c:pt>
                <c:pt idx="25">
                  <c:v>32.169497618405678</c:v>
                </c:pt>
                <c:pt idx="26">
                  <c:v>34.085832613974922</c:v>
                </c:pt>
                <c:pt idx="27">
                  <c:v>33.778839623853607</c:v>
                </c:pt>
                <c:pt idx="28">
                  <c:v>33.090744324983504</c:v>
                </c:pt>
                <c:pt idx="29">
                  <c:v>33.661961234015067</c:v>
                </c:pt>
                <c:pt idx="30">
                  <c:v>32.735832788039275</c:v>
                </c:pt>
                <c:pt idx="31">
                  <c:v>32.507996344528216</c:v>
                </c:pt>
                <c:pt idx="32">
                  <c:v>31.693769906795115</c:v>
                </c:pt>
                <c:pt idx="33">
                  <c:v>31.144578735575777</c:v>
                </c:pt>
                <c:pt idx="34">
                  <c:v>30.718594762150776</c:v>
                </c:pt>
                <c:pt idx="35">
                  <c:v>30.395307634805434</c:v>
                </c:pt>
                <c:pt idx="36">
                  <c:v>30.260174678341674</c:v>
                </c:pt>
                <c:pt idx="37">
                  <c:v>29.067534558937957</c:v>
                </c:pt>
                <c:pt idx="38">
                  <c:v>28.318294814551891</c:v>
                </c:pt>
                <c:pt idx="39">
                  <c:v>29.320760456273764</c:v>
                </c:pt>
                <c:pt idx="40">
                  <c:v>30.07912338584368</c:v>
                </c:pt>
                <c:pt idx="41">
                  <c:v>29.719937498643628</c:v>
                </c:pt>
                <c:pt idx="42">
                  <c:v>31.205872993001872</c:v>
                </c:pt>
                <c:pt idx="43">
                  <c:v>31.797291597775139</c:v>
                </c:pt>
                <c:pt idx="44">
                  <c:v>32.542584651851627</c:v>
                </c:pt>
                <c:pt idx="45">
                  <c:v>33.058595652942344</c:v>
                </c:pt>
                <c:pt idx="46">
                  <c:v>32.500783173357704</c:v>
                </c:pt>
                <c:pt idx="47">
                  <c:v>31.448037165471053</c:v>
                </c:pt>
                <c:pt idx="48">
                  <c:v>32.351223989294361</c:v>
                </c:pt>
                <c:pt idx="49">
                  <c:v>32.944455661910375</c:v>
                </c:pt>
                <c:pt idx="50">
                  <c:v>33.359019244693208</c:v>
                </c:pt>
                <c:pt idx="51">
                  <c:v>33.798036003243048</c:v>
                </c:pt>
                <c:pt idx="52">
                  <c:v>33.774209329029745</c:v>
                </c:pt>
                <c:pt idx="53">
                  <c:v>32.230181196339309</c:v>
                </c:pt>
                <c:pt idx="54">
                  <c:v>32.360240149823895</c:v>
                </c:pt>
                <c:pt idx="55">
                  <c:v>33.220319408191187</c:v>
                </c:pt>
                <c:pt idx="56">
                  <c:v>33.459316154726984</c:v>
                </c:pt>
                <c:pt idx="57">
                  <c:v>32.807813421014657</c:v>
                </c:pt>
                <c:pt idx="58">
                  <c:v>32.704605086999884</c:v>
                </c:pt>
                <c:pt idx="59">
                  <c:v>32.633501901456967</c:v>
                </c:pt>
                <c:pt idx="60">
                  <c:v>32.817763055742461</c:v>
                </c:pt>
                <c:pt idx="61">
                  <c:v>33.611507718743248</c:v>
                </c:pt>
                <c:pt idx="62">
                  <c:v>33.390286295840305</c:v>
                </c:pt>
                <c:pt idx="63">
                  <c:v>33.811233223703432</c:v>
                </c:pt>
                <c:pt idx="64">
                  <c:v>33.138249835487407</c:v>
                </c:pt>
                <c:pt idx="65">
                  <c:v>34.097331330536321</c:v>
                </c:pt>
                <c:pt idx="66">
                  <c:v>35.237645644221651</c:v>
                </c:pt>
                <c:pt idx="67">
                  <c:v>36.383037638651558</c:v>
                </c:pt>
                <c:pt idx="68">
                  <c:v>35.995224007011068</c:v>
                </c:pt>
                <c:pt idx="69">
                  <c:v>36.410308214945545</c:v>
                </c:pt>
                <c:pt idx="70">
                  <c:v>37.442986878030617</c:v>
                </c:pt>
                <c:pt idx="71">
                  <c:v>37.996070613410559</c:v>
                </c:pt>
                <c:pt idx="72">
                  <c:v>38.318101266239488</c:v>
                </c:pt>
                <c:pt idx="73">
                  <c:v>38.221284823284847</c:v>
                </c:pt>
                <c:pt idx="74">
                  <c:v>38.242303897744932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8C9-4D95-97D1-8FD439F9FC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975064"/>
        <c:axId val="1"/>
      </c:lineChart>
      <c:catAx>
        <c:axId val="207975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1"/>
        <c:crossesAt val="-6"/>
        <c:auto val="1"/>
        <c:lblAlgn val="ctr"/>
        <c:lblOffset val="100"/>
        <c:tickLblSkip val="10"/>
        <c:tickMarkSkip val="5"/>
        <c:noMultiLvlLbl val="0"/>
      </c:catAx>
      <c:valAx>
        <c:axId val="1"/>
        <c:scaling>
          <c:orientation val="minMax"/>
          <c:max val="55"/>
          <c:min val="25"/>
        </c:scaling>
        <c:delete val="0"/>
        <c:axPos val="l"/>
        <c:majorGridlines>
          <c:spPr>
            <a:ln w="10022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/>
                  <a:t>Percentage of GDP</a:t>
                </a:r>
              </a:p>
            </c:rich>
          </c:tx>
          <c:layout>
            <c:manualLayout>
              <c:xMode val="edge"/>
              <c:yMode val="edge"/>
              <c:x val="2.2663367180492602E-4"/>
              <c:y val="0.23223281919294467"/>
            </c:manualLayout>
          </c:layout>
          <c:overlay val="0"/>
          <c:spPr>
            <a:noFill/>
            <a:ln w="20044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207975064"/>
        <c:crosses val="autoZero"/>
        <c:crossBetween val="midCat"/>
        <c:majorUnit val="5"/>
      </c:valAx>
      <c:spPr>
        <a:noFill/>
        <a:ln w="15875">
          <a:solidFill>
            <a:schemeClr val="bg1">
              <a:lumMod val="75000"/>
            </a:schemeClr>
          </a:solidFill>
        </a:ln>
      </c:spPr>
    </c:plotArea>
    <c:legend>
      <c:legendPos val="t"/>
      <c:legendEntry>
        <c:idx val="0"/>
        <c:txPr>
          <a:bodyPr/>
          <a:lstStyle/>
          <a:p>
            <a:pPr>
              <a:defRPr sz="2000">
                <a:solidFill>
                  <a:srgbClr val="C00000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>
                <a:solidFill>
                  <a:srgbClr val="0070C0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000">
                <a:solidFill>
                  <a:schemeClr val="accent6">
                    <a:lumMod val="75000"/>
                  </a:schemeClr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13598236745704953"/>
          <c:y val="6.4156847307451817E-2"/>
          <c:w val="0.283189502633791"/>
          <c:h val="0.18936316878626161"/>
        </c:manualLayout>
      </c:layout>
      <c:overlay val="0"/>
      <c:spPr>
        <a:solidFill>
          <a:srgbClr val="FFFFDC"/>
        </a:solidFill>
        <a:ln w="19050">
          <a:solidFill>
            <a:srgbClr val="660066"/>
          </a:solidFill>
        </a:ln>
      </c:spPr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798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99B6E-636E-4CA3-9EC4-12629F948A86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3E57F-A229-493E-AF3B-6B28056BE2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87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916B88-3427-2CD4-1C33-E16E4C5FE1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C456942C-2588-389B-724D-5DFD57D7A5B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A03C0F-39F6-4BDF-B02B-61E0C04691BB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FF9142DF-027A-9D71-5F6F-D077FD1937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9997518B-4043-1920-7F89-E8C18727A1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59275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030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507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26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74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437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380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132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59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075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643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749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509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8760E7-9BCD-D1A9-55FF-0C42B9140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341F9ECD-434F-BBB7-D881-A1A1AEC9A9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661915"/>
              </p:ext>
            </p:extLst>
          </p:nvPr>
        </p:nvGraphicFramePr>
        <p:xfrm>
          <a:off x="0" y="0"/>
          <a:ext cx="9906000" cy="5709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244726E-0240-4640-AAA0-61090FC27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003" y="5709896"/>
            <a:ext cx="9754998" cy="56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400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Notes: </a:t>
            </a:r>
            <a:r>
              <a:rPr lang="en-GB" sz="1400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Data relate to financial years; f</a:t>
            </a:r>
            <a:r>
              <a:rPr lang="en-GB" alt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igures exclude public banks; data from </a:t>
            </a:r>
            <a:r>
              <a:rPr lang="en-GB" sz="1400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2024/25 are forecasts</a:t>
            </a:r>
            <a:r>
              <a:rPr lang="en-GB" alt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spc="-1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400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</a:t>
            </a:r>
            <a:r>
              <a:rPr lang="en-GB" sz="1400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GB" altLang="en-US" sz="1400" i="1" dirty="0">
                <a:solidFill>
                  <a:prstClr val="black"/>
                </a:solidFill>
                <a:latin typeface="Arial" panose="020B0604020202020204" pitchFamily="34" charset="0"/>
              </a:rPr>
              <a:t>Public Finances Databank</a:t>
            </a:r>
            <a:r>
              <a:rPr lang="en-GB" altLang="en-US" sz="1400" dirty="0">
                <a:solidFill>
                  <a:prstClr val="black"/>
                </a:solidFill>
                <a:latin typeface="Arial" panose="020B0604020202020204" pitchFamily="34" charset="0"/>
              </a:rPr>
              <a:t>, Office for Budget Responsibility, 30 October 2024.</a:t>
            </a:r>
            <a:endParaRPr lang="en-GB" sz="1400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6743F2-F778-44DB-1050-31D65E5D3E0B}"/>
              </a:ext>
            </a:extLst>
          </p:cNvPr>
          <p:cNvSpPr/>
          <p:nvPr/>
        </p:nvSpPr>
        <p:spPr>
          <a:xfrm>
            <a:off x="8867163" y="247476"/>
            <a:ext cx="564584" cy="4937770"/>
          </a:xfrm>
          <a:prstGeom prst="rect">
            <a:avLst/>
          </a:prstGeom>
          <a:solidFill>
            <a:schemeClr val="accent2">
              <a:lumMod val="20000"/>
              <a:lumOff val="80000"/>
              <a:alpha val="3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BEBE19-7FC6-411C-3669-B284C00264C4}"/>
              </a:ext>
            </a:extLst>
          </p:cNvPr>
          <p:cNvSpPr txBox="1"/>
          <p:nvPr/>
        </p:nvSpPr>
        <p:spPr>
          <a:xfrm>
            <a:off x="8717026" y="308359"/>
            <a:ext cx="87745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b="1" dirty="0"/>
              <a:t>Forecast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3E3F53-530F-7CB1-8319-A2D424B47EBC}"/>
              </a:ext>
            </a:extLst>
          </p:cNvPr>
          <p:cNvSpPr txBox="1"/>
          <p:nvPr/>
        </p:nvSpPr>
        <p:spPr>
          <a:xfrm>
            <a:off x="0" y="6300879"/>
            <a:ext cx="9906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500" b="1" dirty="0">
                <a:latin typeface="Arial" panose="020B0604020202020204" pitchFamily="34" charset="0"/>
                <a:cs typeface="Arial" panose="020B0604020202020204" pitchFamily="34" charset="0"/>
              </a:rPr>
              <a:t>Chart 5  </a:t>
            </a: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Public-sector expenditure and receipts</a:t>
            </a:r>
          </a:p>
        </p:txBody>
      </p:sp>
    </p:spTree>
    <p:extLst>
      <p:ext uri="{BB962C8B-B14F-4D97-AF65-F5344CB8AC3E}">
        <p14:creationId xmlns:p14="http://schemas.microsoft.com/office/powerpoint/2010/main" val="327992077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491</TotalTime>
  <Words>45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27</cp:revision>
  <dcterms:created xsi:type="dcterms:W3CDTF">2023-11-16T11:42:48Z</dcterms:created>
  <dcterms:modified xsi:type="dcterms:W3CDTF">2024-11-14T17:06:16Z</dcterms:modified>
</cp:coreProperties>
</file>