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FFFFD7"/>
    <a:srgbClr val="3864B2"/>
    <a:srgbClr val="660066"/>
    <a:srgbClr val="F00000"/>
    <a:srgbClr val="D0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933070866141748E-2"/>
          <c:y val="4.1186523888605206E-2"/>
          <c:w val="0.87084887946698974"/>
          <c:h val="0.87279073594618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Primary deficit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Sheet1!$A$2:$A$36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Sheet1!$B$2:$B$36</c:f>
              <c:numCache>
                <c:formatCode>0.0</c:formatCode>
                <c:ptCount val="35"/>
                <c:pt idx="0">
                  <c:v>-1.0072577914525889</c:v>
                </c:pt>
                <c:pt idx="1">
                  <c:v>1.53969340517356</c:v>
                </c:pt>
                <c:pt idx="2">
                  <c:v>4.3082970247980867</c:v>
                </c:pt>
                <c:pt idx="3">
                  <c:v>4.409074605451937</c:v>
                </c:pt>
                <c:pt idx="4">
                  <c:v>2.9408611712767483</c:v>
                </c:pt>
                <c:pt idx="5">
                  <c:v>1.4786886689484648</c:v>
                </c:pt>
                <c:pt idx="6">
                  <c:v>0.51116092468339558</c:v>
                </c:pt>
                <c:pt idx="7">
                  <c:v>-1.574707651290004</c:v>
                </c:pt>
                <c:pt idx="8">
                  <c:v>-2.4819759970377464</c:v>
                </c:pt>
                <c:pt idx="9">
                  <c:v>-3.1601908760203732</c:v>
                </c:pt>
                <c:pt idx="10">
                  <c:v>-3.3630619420278673</c:v>
                </c:pt>
                <c:pt idx="11">
                  <c:v>-1.1974525388267412</c:v>
                </c:pt>
                <c:pt idx="12">
                  <c:v>1.2679672816793286</c:v>
                </c:pt>
                <c:pt idx="13">
                  <c:v>1.6932251349794629</c:v>
                </c:pt>
                <c:pt idx="14">
                  <c:v>2.0844866419849302</c:v>
                </c:pt>
                <c:pt idx="15">
                  <c:v>1.4496442160521201</c:v>
                </c:pt>
                <c:pt idx="16">
                  <c:v>0.91881944888326694</c:v>
                </c:pt>
                <c:pt idx="17">
                  <c:v>1.1385713063170655</c:v>
                </c:pt>
                <c:pt idx="18">
                  <c:v>5.4555366811562251</c:v>
                </c:pt>
                <c:pt idx="19">
                  <c:v>8.2911161520537853</c:v>
                </c:pt>
                <c:pt idx="20">
                  <c:v>6.115836918387318</c:v>
                </c:pt>
                <c:pt idx="21">
                  <c:v>4.6161826966061135</c:v>
                </c:pt>
                <c:pt idx="22">
                  <c:v>4.9148602100804535</c:v>
                </c:pt>
                <c:pt idx="23">
                  <c:v>3.6397644375678064</c:v>
                </c:pt>
                <c:pt idx="24">
                  <c:v>3.4269416083147952</c:v>
                </c:pt>
                <c:pt idx="25">
                  <c:v>2.4657108845297864</c:v>
                </c:pt>
                <c:pt idx="26">
                  <c:v>0.92128297257903102</c:v>
                </c:pt>
                <c:pt idx="27">
                  <c:v>0.89041017568067204</c:v>
                </c:pt>
                <c:pt idx="28">
                  <c:v>0.43125082521460179</c:v>
                </c:pt>
                <c:pt idx="29">
                  <c:v>1.3216699064249686</c:v>
                </c:pt>
                <c:pt idx="30">
                  <c:v>14.081303199295569</c:v>
                </c:pt>
                <c:pt idx="31">
                  <c:v>3.1352320521441892</c:v>
                </c:pt>
                <c:pt idx="32">
                  <c:v>1.1380261779325185</c:v>
                </c:pt>
                <c:pt idx="33">
                  <c:v>1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Sheet1!$A$2:$A$36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0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9-4D95-97D1-8FD439F9F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6"/>
          <c:min val="-6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9178820076122897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2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032273"/>
              </p:ext>
            </p:extLst>
          </p:nvPr>
        </p:nvGraphicFramePr>
        <p:xfrm>
          <a:off x="0" y="0"/>
          <a:ext cx="9906000" cy="5790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4. Primary deficit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5289"/>
            <a:ext cx="9945149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f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 (November 2023)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555</TotalTime>
  <Words>45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13</cp:revision>
  <dcterms:created xsi:type="dcterms:W3CDTF">2023-11-16T16:34:19Z</dcterms:created>
  <dcterms:modified xsi:type="dcterms:W3CDTF">2023-11-22T15:33:54Z</dcterms:modified>
</cp:coreProperties>
</file>