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75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2809452130977"/>
          <c:y val="3.3806674258241173E-2"/>
          <c:w val="0.84939297894134658"/>
          <c:h val="0.88708950801532915"/>
        </c:manualLayout>
      </c:layout>
      <c:lineChart>
        <c:grouping val="standard"/>
        <c:varyColors val="0"/>
        <c:ser>
          <c:idx val="0"/>
          <c:order val="0"/>
          <c:spPr>
            <a:ln w="44450" cap="rnd">
              <a:solidFill>
                <a:srgbClr val="006666"/>
              </a:solidFill>
              <a:round/>
            </a:ln>
            <a:effectLst/>
          </c:spPr>
          <c:marker>
            <c:symbol val="none"/>
          </c:marker>
          <c:cat>
            <c:numRef>
              <c:f>'FR and ES comparison'!$A$3:$A$219</c:f>
              <c:numCache>
                <c:formatCode>m/d/yyyy</c:formatCode>
                <c:ptCount val="217"/>
                <c:pt idx="0">
                  <c:v>45293</c:v>
                </c:pt>
                <c:pt idx="1">
                  <c:v>45294</c:v>
                </c:pt>
                <c:pt idx="2">
                  <c:v>45295</c:v>
                </c:pt>
                <c:pt idx="3">
                  <c:v>45296</c:v>
                </c:pt>
                <c:pt idx="4">
                  <c:v>45299</c:v>
                </c:pt>
                <c:pt idx="5">
                  <c:v>45300</c:v>
                </c:pt>
                <c:pt idx="6">
                  <c:v>45301</c:v>
                </c:pt>
                <c:pt idx="7">
                  <c:v>45302</c:v>
                </c:pt>
                <c:pt idx="8">
                  <c:v>45303</c:v>
                </c:pt>
                <c:pt idx="9">
                  <c:v>45306</c:v>
                </c:pt>
                <c:pt idx="10">
                  <c:v>45307</c:v>
                </c:pt>
                <c:pt idx="11">
                  <c:v>45308</c:v>
                </c:pt>
                <c:pt idx="12">
                  <c:v>45309</c:v>
                </c:pt>
                <c:pt idx="13">
                  <c:v>45310</c:v>
                </c:pt>
                <c:pt idx="14">
                  <c:v>45313</c:v>
                </c:pt>
                <c:pt idx="15">
                  <c:v>45314</c:v>
                </c:pt>
                <c:pt idx="16">
                  <c:v>45315</c:v>
                </c:pt>
                <c:pt idx="17">
                  <c:v>45316</c:v>
                </c:pt>
                <c:pt idx="18">
                  <c:v>45317</c:v>
                </c:pt>
                <c:pt idx="19">
                  <c:v>45320</c:v>
                </c:pt>
                <c:pt idx="20">
                  <c:v>45321</c:v>
                </c:pt>
                <c:pt idx="21">
                  <c:v>45322</c:v>
                </c:pt>
                <c:pt idx="22">
                  <c:v>45323</c:v>
                </c:pt>
                <c:pt idx="23">
                  <c:v>45324</c:v>
                </c:pt>
                <c:pt idx="24">
                  <c:v>45327</c:v>
                </c:pt>
                <c:pt idx="25">
                  <c:v>45328</c:v>
                </c:pt>
                <c:pt idx="26">
                  <c:v>45329</c:v>
                </c:pt>
                <c:pt idx="27">
                  <c:v>45330</c:v>
                </c:pt>
                <c:pt idx="28">
                  <c:v>45331</c:v>
                </c:pt>
                <c:pt idx="29">
                  <c:v>45334</c:v>
                </c:pt>
                <c:pt idx="30">
                  <c:v>45335</c:v>
                </c:pt>
                <c:pt idx="31">
                  <c:v>45336</c:v>
                </c:pt>
                <c:pt idx="32">
                  <c:v>45337</c:v>
                </c:pt>
                <c:pt idx="33">
                  <c:v>45338</c:v>
                </c:pt>
                <c:pt idx="34">
                  <c:v>45341</c:v>
                </c:pt>
                <c:pt idx="35">
                  <c:v>45342</c:v>
                </c:pt>
                <c:pt idx="36">
                  <c:v>45343</c:v>
                </c:pt>
                <c:pt idx="37">
                  <c:v>45344</c:v>
                </c:pt>
                <c:pt idx="38">
                  <c:v>45345</c:v>
                </c:pt>
                <c:pt idx="39">
                  <c:v>45348</c:v>
                </c:pt>
                <c:pt idx="40">
                  <c:v>45349</c:v>
                </c:pt>
                <c:pt idx="41">
                  <c:v>45350</c:v>
                </c:pt>
                <c:pt idx="42">
                  <c:v>45351</c:v>
                </c:pt>
                <c:pt idx="43">
                  <c:v>45352</c:v>
                </c:pt>
                <c:pt idx="44">
                  <c:v>45355</c:v>
                </c:pt>
                <c:pt idx="45">
                  <c:v>45356</c:v>
                </c:pt>
                <c:pt idx="46">
                  <c:v>45357</c:v>
                </c:pt>
                <c:pt idx="47">
                  <c:v>45358</c:v>
                </c:pt>
                <c:pt idx="48">
                  <c:v>45359</c:v>
                </c:pt>
                <c:pt idx="49">
                  <c:v>45362</c:v>
                </c:pt>
                <c:pt idx="50">
                  <c:v>45363</c:v>
                </c:pt>
                <c:pt idx="51">
                  <c:v>45364</c:v>
                </c:pt>
                <c:pt idx="52">
                  <c:v>45365</c:v>
                </c:pt>
                <c:pt idx="53">
                  <c:v>45366</c:v>
                </c:pt>
                <c:pt idx="54">
                  <c:v>45369</c:v>
                </c:pt>
                <c:pt idx="55">
                  <c:v>45370</c:v>
                </c:pt>
                <c:pt idx="56">
                  <c:v>45371</c:v>
                </c:pt>
                <c:pt idx="57">
                  <c:v>45372</c:v>
                </c:pt>
                <c:pt idx="58">
                  <c:v>45373</c:v>
                </c:pt>
                <c:pt idx="59">
                  <c:v>45376</c:v>
                </c:pt>
                <c:pt idx="60">
                  <c:v>45377</c:v>
                </c:pt>
                <c:pt idx="61">
                  <c:v>45378</c:v>
                </c:pt>
                <c:pt idx="62">
                  <c:v>45379</c:v>
                </c:pt>
                <c:pt idx="63">
                  <c:v>45384</c:v>
                </c:pt>
                <c:pt idx="64">
                  <c:v>45385</c:v>
                </c:pt>
                <c:pt idx="65">
                  <c:v>45386</c:v>
                </c:pt>
                <c:pt idx="66">
                  <c:v>45387</c:v>
                </c:pt>
                <c:pt idx="67">
                  <c:v>45390</c:v>
                </c:pt>
                <c:pt idx="68">
                  <c:v>45391</c:v>
                </c:pt>
                <c:pt idx="69">
                  <c:v>45392</c:v>
                </c:pt>
                <c:pt idx="70">
                  <c:v>45393</c:v>
                </c:pt>
                <c:pt idx="71">
                  <c:v>45394</c:v>
                </c:pt>
                <c:pt idx="72">
                  <c:v>45397</c:v>
                </c:pt>
                <c:pt idx="73">
                  <c:v>45398</c:v>
                </c:pt>
                <c:pt idx="74">
                  <c:v>45399</c:v>
                </c:pt>
                <c:pt idx="75">
                  <c:v>45400</c:v>
                </c:pt>
                <c:pt idx="76">
                  <c:v>45401</c:v>
                </c:pt>
                <c:pt idx="77">
                  <c:v>45404</c:v>
                </c:pt>
                <c:pt idx="78">
                  <c:v>45405</c:v>
                </c:pt>
                <c:pt idx="79">
                  <c:v>45406</c:v>
                </c:pt>
                <c:pt idx="80">
                  <c:v>45407</c:v>
                </c:pt>
                <c:pt idx="81">
                  <c:v>45408</c:v>
                </c:pt>
                <c:pt idx="82">
                  <c:v>45411</c:v>
                </c:pt>
                <c:pt idx="83">
                  <c:v>45412</c:v>
                </c:pt>
                <c:pt idx="84">
                  <c:v>45414</c:v>
                </c:pt>
                <c:pt idx="85">
                  <c:v>45415</c:v>
                </c:pt>
                <c:pt idx="86">
                  <c:v>45418</c:v>
                </c:pt>
                <c:pt idx="87">
                  <c:v>45419</c:v>
                </c:pt>
                <c:pt idx="88">
                  <c:v>45420</c:v>
                </c:pt>
                <c:pt idx="89">
                  <c:v>45421</c:v>
                </c:pt>
                <c:pt idx="90">
                  <c:v>45422</c:v>
                </c:pt>
                <c:pt idx="91">
                  <c:v>45425</c:v>
                </c:pt>
                <c:pt idx="92">
                  <c:v>45426</c:v>
                </c:pt>
                <c:pt idx="93">
                  <c:v>45427</c:v>
                </c:pt>
                <c:pt idx="94">
                  <c:v>45428</c:v>
                </c:pt>
                <c:pt idx="95">
                  <c:v>45429</c:v>
                </c:pt>
                <c:pt idx="96">
                  <c:v>45432</c:v>
                </c:pt>
                <c:pt idx="97">
                  <c:v>45433</c:v>
                </c:pt>
                <c:pt idx="98">
                  <c:v>45434</c:v>
                </c:pt>
                <c:pt idx="99">
                  <c:v>45435</c:v>
                </c:pt>
                <c:pt idx="100">
                  <c:v>45436</c:v>
                </c:pt>
                <c:pt idx="101">
                  <c:v>45439</c:v>
                </c:pt>
                <c:pt idx="102">
                  <c:v>45440</c:v>
                </c:pt>
                <c:pt idx="103">
                  <c:v>45441</c:v>
                </c:pt>
                <c:pt idx="104">
                  <c:v>45442</c:v>
                </c:pt>
                <c:pt idx="105">
                  <c:v>45443</c:v>
                </c:pt>
                <c:pt idx="106">
                  <c:v>45446</c:v>
                </c:pt>
                <c:pt idx="107">
                  <c:v>45447</c:v>
                </c:pt>
                <c:pt idx="108">
                  <c:v>45448</c:v>
                </c:pt>
                <c:pt idx="109">
                  <c:v>45449</c:v>
                </c:pt>
                <c:pt idx="110">
                  <c:v>45450</c:v>
                </c:pt>
                <c:pt idx="111">
                  <c:v>45453</c:v>
                </c:pt>
                <c:pt idx="112">
                  <c:v>45454</c:v>
                </c:pt>
                <c:pt idx="113">
                  <c:v>45455</c:v>
                </c:pt>
                <c:pt idx="114">
                  <c:v>45456</c:v>
                </c:pt>
                <c:pt idx="115">
                  <c:v>45457</c:v>
                </c:pt>
                <c:pt idx="116">
                  <c:v>45460</c:v>
                </c:pt>
                <c:pt idx="117">
                  <c:v>45461</c:v>
                </c:pt>
                <c:pt idx="118">
                  <c:v>45462</c:v>
                </c:pt>
                <c:pt idx="119">
                  <c:v>45463</c:v>
                </c:pt>
                <c:pt idx="120">
                  <c:v>45464</c:v>
                </c:pt>
                <c:pt idx="121">
                  <c:v>45467</c:v>
                </c:pt>
                <c:pt idx="122">
                  <c:v>45468</c:v>
                </c:pt>
                <c:pt idx="123">
                  <c:v>45469</c:v>
                </c:pt>
                <c:pt idx="124">
                  <c:v>45470</c:v>
                </c:pt>
                <c:pt idx="125">
                  <c:v>45471</c:v>
                </c:pt>
                <c:pt idx="126">
                  <c:v>45474</c:v>
                </c:pt>
                <c:pt idx="127">
                  <c:v>45475</c:v>
                </c:pt>
                <c:pt idx="128">
                  <c:v>45476</c:v>
                </c:pt>
                <c:pt idx="129">
                  <c:v>45477</c:v>
                </c:pt>
                <c:pt idx="130">
                  <c:v>45478</c:v>
                </c:pt>
                <c:pt idx="131">
                  <c:v>45481</c:v>
                </c:pt>
                <c:pt idx="132">
                  <c:v>45482</c:v>
                </c:pt>
                <c:pt idx="133">
                  <c:v>45483</c:v>
                </c:pt>
                <c:pt idx="134">
                  <c:v>45484</c:v>
                </c:pt>
                <c:pt idx="135">
                  <c:v>45485</c:v>
                </c:pt>
                <c:pt idx="136">
                  <c:v>45488</c:v>
                </c:pt>
                <c:pt idx="137">
                  <c:v>45489</c:v>
                </c:pt>
                <c:pt idx="138">
                  <c:v>45490</c:v>
                </c:pt>
                <c:pt idx="139">
                  <c:v>45491</c:v>
                </c:pt>
                <c:pt idx="140">
                  <c:v>45492</c:v>
                </c:pt>
                <c:pt idx="141">
                  <c:v>45495</c:v>
                </c:pt>
                <c:pt idx="142">
                  <c:v>45496</c:v>
                </c:pt>
                <c:pt idx="143">
                  <c:v>45497</c:v>
                </c:pt>
                <c:pt idx="144">
                  <c:v>45498</c:v>
                </c:pt>
                <c:pt idx="145">
                  <c:v>45499</c:v>
                </c:pt>
                <c:pt idx="146">
                  <c:v>45502</c:v>
                </c:pt>
                <c:pt idx="147">
                  <c:v>45503</c:v>
                </c:pt>
                <c:pt idx="148">
                  <c:v>45504</c:v>
                </c:pt>
                <c:pt idx="149">
                  <c:v>45505</c:v>
                </c:pt>
                <c:pt idx="150">
                  <c:v>45506</c:v>
                </c:pt>
                <c:pt idx="151">
                  <c:v>45509</c:v>
                </c:pt>
                <c:pt idx="152">
                  <c:v>45510</c:v>
                </c:pt>
                <c:pt idx="153">
                  <c:v>45511</c:v>
                </c:pt>
                <c:pt idx="154">
                  <c:v>45512</c:v>
                </c:pt>
                <c:pt idx="155">
                  <c:v>45513</c:v>
                </c:pt>
                <c:pt idx="156">
                  <c:v>45516</c:v>
                </c:pt>
                <c:pt idx="157">
                  <c:v>45517</c:v>
                </c:pt>
                <c:pt idx="158">
                  <c:v>45518</c:v>
                </c:pt>
                <c:pt idx="159">
                  <c:v>45519</c:v>
                </c:pt>
                <c:pt idx="160">
                  <c:v>45520</c:v>
                </c:pt>
                <c:pt idx="161">
                  <c:v>45523</c:v>
                </c:pt>
                <c:pt idx="162">
                  <c:v>45524</c:v>
                </c:pt>
                <c:pt idx="163">
                  <c:v>45525</c:v>
                </c:pt>
                <c:pt idx="164">
                  <c:v>45526</c:v>
                </c:pt>
                <c:pt idx="165">
                  <c:v>45527</c:v>
                </c:pt>
                <c:pt idx="166">
                  <c:v>45530</c:v>
                </c:pt>
                <c:pt idx="167">
                  <c:v>45531</c:v>
                </c:pt>
                <c:pt idx="168">
                  <c:v>45532</c:v>
                </c:pt>
                <c:pt idx="169">
                  <c:v>45533</c:v>
                </c:pt>
                <c:pt idx="170">
                  <c:v>45534</c:v>
                </c:pt>
                <c:pt idx="171">
                  <c:v>45537</c:v>
                </c:pt>
                <c:pt idx="172">
                  <c:v>45538</c:v>
                </c:pt>
                <c:pt idx="173">
                  <c:v>45539</c:v>
                </c:pt>
                <c:pt idx="174">
                  <c:v>45540</c:v>
                </c:pt>
                <c:pt idx="175">
                  <c:v>45541</c:v>
                </c:pt>
                <c:pt idx="176">
                  <c:v>45544</c:v>
                </c:pt>
                <c:pt idx="177">
                  <c:v>45545</c:v>
                </c:pt>
                <c:pt idx="178">
                  <c:v>45546</c:v>
                </c:pt>
                <c:pt idx="179">
                  <c:v>45547</c:v>
                </c:pt>
                <c:pt idx="180">
                  <c:v>45548</c:v>
                </c:pt>
                <c:pt idx="181">
                  <c:v>45551</c:v>
                </c:pt>
                <c:pt idx="182">
                  <c:v>45552</c:v>
                </c:pt>
                <c:pt idx="183">
                  <c:v>45553</c:v>
                </c:pt>
                <c:pt idx="184">
                  <c:v>45554</c:v>
                </c:pt>
                <c:pt idx="185">
                  <c:v>45555</c:v>
                </c:pt>
                <c:pt idx="186">
                  <c:v>45558</c:v>
                </c:pt>
                <c:pt idx="187">
                  <c:v>45559</c:v>
                </c:pt>
                <c:pt idx="188">
                  <c:v>45560</c:v>
                </c:pt>
                <c:pt idx="189">
                  <c:v>45561</c:v>
                </c:pt>
                <c:pt idx="190">
                  <c:v>45562</c:v>
                </c:pt>
                <c:pt idx="191">
                  <c:v>45565</c:v>
                </c:pt>
                <c:pt idx="192">
                  <c:v>45566</c:v>
                </c:pt>
                <c:pt idx="193">
                  <c:v>45567</c:v>
                </c:pt>
                <c:pt idx="194">
                  <c:v>45568</c:v>
                </c:pt>
                <c:pt idx="195">
                  <c:v>45569</c:v>
                </c:pt>
                <c:pt idx="196">
                  <c:v>45572</c:v>
                </c:pt>
                <c:pt idx="197">
                  <c:v>45573</c:v>
                </c:pt>
                <c:pt idx="198">
                  <c:v>45574</c:v>
                </c:pt>
                <c:pt idx="199">
                  <c:v>45575</c:v>
                </c:pt>
                <c:pt idx="200">
                  <c:v>45576</c:v>
                </c:pt>
                <c:pt idx="201">
                  <c:v>45579</c:v>
                </c:pt>
                <c:pt idx="202">
                  <c:v>45580</c:v>
                </c:pt>
                <c:pt idx="203">
                  <c:v>45581</c:v>
                </c:pt>
                <c:pt idx="204">
                  <c:v>45582</c:v>
                </c:pt>
                <c:pt idx="205">
                  <c:v>45583</c:v>
                </c:pt>
                <c:pt idx="206">
                  <c:v>45586</c:v>
                </c:pt>
                <c:pt idx="207">
                  <c:v>45587</c:v>
                </c:pt>
                <c:pt idx="208">
                  <c:v>45588</c:v>
                </c:pt>
                <c:pt idx="209">
                  <c:v>45589</c:v>
                </c:pt>
                <c:pt idx="210">
                  <c:v>45590</c:v>
                </c:pt>
                <c:pt idx="211">
                  <c:v>45593</c:v>
                </c:pt>
                <c:pt idx="212">
                  <c:v>45594</c:v>
                </c:pt>
                <c:pt idx="213">
                  <c:v>45595</c:v>
                </c:pt>
                <c:pt idx="214">
                  <c:v>45596</c:v>
                </c:pt>
                <c:pt idx="215">
                  <c:v>45597</c:v>
                </c:pt>
                <c:pt idx="216">
                  <c:v>45600</c:v>
                </c:pt>
              </c:numCache>
            </c:numRef>
          </c:cat>
          <c:val>
            <c:numRef>
              <c:f>'FR and ES comparison'!$D$3:$D$219</c:f>
              <c:numCache>
                <c:formatCode>General</c:formatCode>
                <c:ptCount val="217"/>
                <c:pt idx="0">
                  <c:v>0.42200000000000015</c:v>
                </c:pt>
                <c:pt idx="1">
                  <c:v>0.43900000000000006</c:v>
                </c:pt>
                <c:pt idx="2">
                  <c:v>0.44499999999999984</c:v>
                </c:pt>
                <c:pt idx="3">
                  <c:v>0.44499999999999984</c:v>
                </c:pt>
                <c:pt idx="4">
                  <c:v>0.44600000000000017</c:v>
                </c:pt>
                <c:pt idx="5">
                  <c:v>0.43900000000000006</c:v>
                </c:pt>
                <c:pt idx="6">
                  <c:v>0.42499999999999982</c:v>
                </c:pt>
                <c:pt idx="7">
                  <c:v>0.41499999999999959</c:v>
                </c:pt>
                <c:pt idx="8">
                  <c:v>0.40900000000000025</c:v>
                </c:pt>
                <c:pt idx="9">
                  <c:v>0.41900000000000004</c:v>
                </c:pt>
                <c:pt idx="10">
                  <c:v>0.41900000000000004</c:v>
                </c:pt>
                <c:pt idx="11">
                  <c:v>0.43000000000000016</c:v>
                </c:pt>
                <c:pt idx="12">
                  <c:v>0.42100000000000026</c:v>
                </c:pt>
                <c:pt idx="13">
                  <c:v>0.41199999999999992</c:v>
                </c:pt>
                <c:pt idx="14">
                  <c:v>0.41400000000000015</c:v>
                </c:pt>
                <c:pt idx="15">
                  <c:v>0.41799999999999971</c:v>
                </c:pt>
                <c:pt idx="16">
                  <c:v>0.41699999999999982</c:v>
                </c:pt>
                <c:pt idx="17">
                  <c:v>0.41299999999999981</c:v>
                </c:pt>
                <c:pt idx="18">
                  <c:v>0.4099999999999997</c:v>
                </c:pt>
                <c:pt idx="19">
                  <c:v>0.4049999999999998</c:v>
                </c:pt>
                <c:pt idx="20">
                  <c:v>0.41100000000000003</c:v>
                </c:pt>
                <c:pt idx="21">
                  <c:v>0.42199999999999971</c:v>
                </c:pt>
                <c:pt idx="22">
                  <c:v>0.42399999999999993</c:v>
                </c:pt>
                <c:pt idx="23">
                  <c:v>0.41999999999999993</c:v>
                </c:pt>
                <c:pt idx="24">
                  <c:v>0.41100000000000003</c:v>
                </c:pt>
                <c:pt idx="25">
                  <c:v>0.40799999999999992</c:v>
                </c:pt>
                <c:pt idx="26">
                  <c:v>0.41100000000000003</c:v>
                </c:pt>
                <c:pt idx="27">
                  <c:v>0.41100000000000003</c:v>
                </c:pt>
                <c:pt idx="28">
                  <c:v>0.47500000000000009</c:v>
                </c:pt>
                <c:pt idx="29">
                  <c:v>0.45699999999999985</c:v>
                </c:pt>
                <c:pt idx="30">
                  <c:v>0.44400000000000039</c:v>
                </c:pt>
                <c:pt idx="31">
                  <c:v>0.43599999999999994</c:v>
                </c:pt>
                <c:pt idx="32">
                  <c:v>0.43000000000000016</c:v>
                </c:pt>
                <c:pt idx="33">
                  <c:v>0.41900000000000004</c:v>
                </c:pt>
                <c:pt idx="34">
                  <c:v>0.42600000000000016</c:v>
                </c:pt>
                <c:pt idx="35">
                  <c:v>0.42899999999999983</c:v>
                </c:pt>
                <c:pt idx="36">
                  <c:v>0.43599999999999994</c:v>
                </c:pt>
                <c:pt idx="37">
                  <c:v>0.42600000000000016</c:v>
                </c:pt>
                <c:pt idx="38">
                  <c:v>0.42200000000000015</c:v>
                </c:pt>
                <c:pt idx="39">
                  <c:v>0.41999999999999993</c:v>
                </c:pt>
                <c:pt idx="40">
                  <c:v>0.41200000000000037</c:v>
                </c:pt>
                <c:pt idx="41">
                  <c:v>0.41000000000000014</c:v>
                </c:pt>
                <c:pt idx="42">
                  <c:v>0.4009999999999998</c:v>
                </c:pt>
                <c:pt idx="43">
                  <c:v>0.4049999999999998</c:v>
                </c:pt>
                <c:pt idx="44">
                  <c:v>0.39500000000000002</c:v>
                </c:pt>
                <c:pt idx="45">
                  <c:v>0.39000000000000012</c:v>
                </c:pt>
                <c:pt idx="46">
                  <c:v>0.371</c:v>
                </c:pt>
                <c:pt idx="47">
                  <c:v>0.3660000000000001</c:v>
                </c:pt>
                <c:pt idx="48">
                  <c:v>0.35899999999999999</c:v>
                </c:pt>
                <c:pt idx="49">
                  <c:v>0.3660000000000001</c:v>
                </c:pt>
                <c:pt idx="50">
                  <c:v>0.36099999999999977</c:v>
                </c:pt>
                <c:pt idx="51">
                  <c:v>0.35399999999999965</c:v>
                </c:pt>
                <c:pt idx="52">
                  <c:v>0.35600000000000032</c:v>
                </c:pt>
                <c:pt idx="53">
                  <c:v>0.36099999999999977</c:v>
                </c:pt>
                <c:pt idx="54">
                  <c:v>0.35000000000000009</c:v>
                </c:pt>
                <c:pt idx="55">
                  <c:v>0.3620000000000001</c:v>
                </c:pt>
                <c:pt idx="56">
                  <c:v>0.371</c:v>
                </c:pt>
                <c:pt idx="57">
                  <c:v>0.36099999999999977</c:v>
                </c:pt>
                <c:pt idx="58">
                  <c:v>0.3580000000000001</c:v>
                </c:pt>
                <c:pt idx="59">
                  <c:v>0.35899999999999999</c:v>
                </c:pt>
                <c:pt idx="60">
                  <c:v>0.34399999999999986</c:v>
                </c:pt>
                <c:pt idx="61">
                  <c:v>0.34099999999999975</c:v>
                </c:pt>
                <c:pt idx="62">
                  <c:v>0.34799999999999986</c:v>
                </c:pt>
                <c:pt idx="63">
                  <c:v>0.33899999999999997</c:v>
                </c:pt>
                <c:pt idx="64">
                  <c:v>0.34799999999999986</c:v>
                </c:pt>
                <c:pt idx="65">
                  <c:v>0.32399999999999984</c:v>
                </c:pt>
                <c:pt idx="66">
                  <c:v>0.32600000000000007</c:v>
                </c:pt>
                <c:pt idx="67">
                  <c:v>0.3270000000000004</c:v>
                </c:pt>
                <c:pt idx="68">
                  <c:v>0.32099999999999973</c:v>
                </c:pt>
                <c:pt idx="69">
                  <c:v>0.31599999999999984</c:v>
                </c:pt>
                <c:pt idx="70">
                  <c:v>0.31999999999999984</c:v>
                </c:pt>
                <c:pt idx="71">
                  <c:v>0.32099999999999973</c:v>
                </c:pt>
                <c:pt idx="72">
                  <c:v>0.32000000000000028</c:v>
                </c:pt>
                <c:pt idx="73">
                  <c:v>0.32100000000000017</c:v>
                </c:pt>
                <c:pt idx="74">
                  <c:v>0.32099999999999973</c:v>
                </c:pt>
                <c:pt idx="75">
                  <c:v>0.31000000000000005</c:v>
                </c:pt>
                <c:pt idx="76">
                  <c:v>0.29899999999999993</c:v>
                </c:pt>
                <c:pt idx="77">
                  <c:v>0.27400000000000002</c:v>
                </c:pt>
                <c:pt idx="78">
                  <c:v>0.27400000000000002</c:v>
                </c:pt>
                <c:pt idx="79">
                  <c:v>0.29000000000000004</c:v>
                </c:pt>
                <c:pt idx="80">
                  <c:v>0.30000000000000027</c:v>
                </c:pt>
                <c:pt idx="81">
                  <c:v>0.29199999999999982</c:v>
                </c:pt>
                <c:pt idx="82">
                  <c:v>0.29700000000000015</c:v>
                </c:pt>
                <c:pt idx="83">
                  <c:v>0.29699999999999971</c:v>
                </c:pt>
                <c:pt idx="84">
                  <c:v>0.28900000000000015</c:v>
                </c:pt>
                <c:pt idx="85">
                  <c:v>0.28699999999999992</c:v>
                </c:pt>
                <c:pt idx="86">
                  <c:v>0.29700000000000015</c:v>
                </c:pt>
                <c:pt idx="87">
                  <c:v>0.30299999999999994</c:v>
                </c:pt>
                <c:pt idx="88">
                  <c:v>0.30600000000000005</c:v>
                </c:pt>
                <c:pt idx="89">
                  <c:v>0.30100000000000016</c:v>
                </c:pt>
                <c:pt idx="90">
                  <c:v>0.30699999999999994</c:v>
                </c:pt>
                <c:pt idx="91">
                  <c:v>0.30599999999999961</c:v>
                </c:pt>
                <c:pt idx="92">
                  <c:v>0.29499999999999993</c:v>
                </c:pt>
                <c:pt idx="93">
                  <c:v>0.28799999999999981</c:v>
                </c:pt>
                <c:pt idx="94">
                  <c:v>0.27800000000000002</c:v>
                </c:pt>
                <c:pt idx="95">
                  <c:v>0.27800000000000002</c:v>
                </c:pt>
                <c:pt idx="96">
                  <c:v>0.28699999999999992</c:v>
                </c:pt>
                <c:pt idx="97">
                  <c:v>0.29099999999999993</c:v>
                </c:pt>
                <c:pt idx="98">
                  <c:v>0.29000000000000004</c:v>
                </c:pt>
                <c:pt idx="99">
                  <c:v>0.2849999999999997</c:v>
                </c:pt>
                <c:pt idx="100">
                  <c:v>0.28800000000000026</c:v>
                </c:pt>
                <c:pt idx="101">
                  <c:v>0.28600000000000003</c:v>
                </c:pt>
                <c:pt idx="102">
                  <c:v>0.27899999999999991</c:v>
                </c:pt>
                <c:pt idx="103">
                  <c:v>0.27099999999999991</c:v>
                </c:pt>
                <c:pt idx="104">
                  <c:v>0.25199999999999978</c:v>
                </c:pt>
                <c:pt idx="105">
                  <c:v>0.254</c:v>
                </c:pt>
                <c:pt idx="106">
                  <c:v>0.24400000000000022</c:v>
                </c:pt>
                <c:pt idx="107">
                  <c:v>0.25800000000000001</c:v>
                </c:pt>
                <c:pt idx="108">
                  <c:v>0.25200000000000022</c:v>
                </c:pt>
                <c:pt idx="109">
                  <c:v>0.24799999999999978</c:v>
                </c:pt>
                <c:pt idx="110">
                  <c:v>0.24799999999999978</c:v>
                </c:pt>
                <c:pt idx="111">
                  <c:v>0.21600000000000019</c:v>
                </c:pt>
                <c:pt idx="112">
                  <c:v>0.18199999999999994</c:v>
                </c:pt>
                <c:pt idx="113">
                  <c:v>0.17499999999999982</c:v>
                </c:pt>
                <c:pt idx="114">
                  <c:v>0.15800000000000036</c:v>
                </c:pt>
                <c:pt idx="115">
                  <c:v>0.16799999999999971</c:v>
                </c:pt>
                <c:pt idx="116">
                  <c:v>0.10899999999999999</c:v>
                </c:pt>
                <c:pt idx="117">
                  <c:v>0.10400000000000009</c:v>
                </c:pt>
                <c:pt idx="118">
                  <c:v>0.10000000000000009</c:v>
                </c:pt>
                <c:pt idx="119">
                  <c:v>9.6999999999999975E-2</c:v>
                </c:pt>
                <c:pt idx="120">
                  <c:v>8.0000000000000071E-2</c:v>
                </c:pt>
                <c:pt idx="121">
                  <c:v>8.8999999999999968E-2</c:v>
                </c:pt>
                <c:pt idx="122">
                  <c:v>0.10400000000000009</c:v>
                </c:pt>
                <c:pt idx="123">
                  <c:v>0.10499999999999998</c:v>
                </c:pt>
                <c:pt idx="124">
                  <c:v>8.5000000000000409E-2</c:v>
                </c:pt>
                <c:pt idx="125">
                  <c:v>0.121</c:v>
                </c:pt>
                <c:pt idx="126">
                  <c:v>0.12300000000000022</c:v>
                </c:pt>
                <c:pt idx="127">
                  <c:v>0.125</c:v>
                </c:pt>
                <c:pt idx="128">
                  <c:v>0.12700000000000022</c:v>
                </c:pt>
                <c:pt idx="129">
                  <c:v>0.11899999999999977</c:v>
                </c:pt>
                <c:pt idx="130">
                  <c:v>0.13000000000000034</c:v>
                </c:pt>
                <c:pt idx="131">
                  <c:v>0.13600000000000012</c:v>
                </c:pt>
                <c:pt idx="132">
                  <c:v>0.11400000000000032</c:v>
                </c:pt>
                <c:pt idx="133">
                  <c:v>0.11099999999999977</c:v>
                </c:pt>
                <c:pt idx="134">
                  <c:v>0.1080000000000001</c:v>
                </c:pt>
                <c:pt idx="135">
                  <c:v>0.10599999999999987</c:v>
                </c:pt>
                <c:pt idx="136">
                  <c:v>0.11500000000000021</c:v>
                </c:pt>
                <c:pt idx="137">
                  <c:v>0.1080000000000001</c:v>
                </c:pt>
                <c:pt idx="138">
                  <c:v>0.11699999999999999</c:v>
                </c:pt>
                <c:pt idx="139">
                  <c:v>0.11699999999999999</c:v>
                </c:pt>
                <c:pt idx="140">
                  <c:v>0.11100000000000021</c:v>
                </c:pt>
                <c:pt idx="141">
                  <c:v>0.10999999999999988</c:v>
                </c:pt>
                <c:pt idx="142">
                  <c:v>9.8000000000000309E-2</c:v>
                </c:pt>
                <c:pt idx="143">
                  <c:v>0.1080000000000001</c:v>
                </c:pt>
                <c:pt idx="144">
                  <c:v>0.11800000000000033</c:v>
                </c:pt>
                <c:pt idx="145">
                  <c:v>0.11299999999999999</c:v>
                </c:pt>
                <c:pt idx="146">
                  <c:v>0.11199999999999966</c:v>
                </c:pt>
                <c:pt idx="147">
                  <c:v>0.10899999999999999</c:v>
                </c:pt>
                <c:pt idx="148">
                  <c:v>0.1030000000000002</c:v>
                </c:pt>
                <c:pt idx="149">
                  <c:v>9.8000000000000309E-2</c:v>
                </c:pt>
                <c:pt idx="150">
                  <c:v>9.2999999999999972E-2</c:v>
                </c:pt>
                <c:pt idx="151">
                  <c:v>0.10299999999999976</c:v>
                </c:pt>
                <c:pt idx="152">
                  <c:v>0.11099999999999977</c:v>
                </c:pt>
                <c:pt idx="153">
                  <c:v>0.1120000000000001</c:v>
                </c:pt>
                <c:pt idx="154">
                  <c:v>0.11499999999999977</c:v>
                </c:pt>
                <c:pt idx="155">
                  <c:v>0.1120000000000001</c:v>
                </c:pt>
                <c:pt idx="156">
                  <c:v>0.10999999999999988</c:v>
                </c:pt>
                <c:pt idx="157">
                  <c:v>0.10599999999999987</c:v>
                </c:pt>
                <c:pt idx="158">
                  <c:v>0.10000000000000009</c:v>
                </c:pt>
                <c:pt idx="159">
                  <c:v>0.10599999999999987</c:v>
                </c:pt>
                <c:pt idx="160">
                  <c:v>0.11099999999999977</c:v>
                </c:pt>
                <c:pt idx="161">
                  <c:v>0.10700000000000021</c:v>
                </c:pt>
                <c:pt idx="162">
                  <c:v>9.6999999999999975E-2</c:v>
                </c:pt>
                <c:pt idx="163">
                  <c:v>0.10000000000000009</c:v>
                </c:pt>
                <c:pt idx="164">
                  <c:v>9.5999999999999641E-2</c:v>
                </c:pt>
                <c:pt idx="165">
                  <c:v>8.4999999999999964E-2</c:v>
                </c:pt>
                <c:pt idx="166">
                  <c:v>8.8999999999999968E-2</c:v>
                </c:pt>
                <c:pt idx="167">
                  <c:v>8.8999999999999968E-2</c:v>
                </c:pt>
                <c:pt idx="168">
                  <c:v>0.10400000000000009</c:v>
                </c:pt>
                <c:pt idx="169">
                  <c:v>0.10499999999999998</c:v>
                </c:pt>
                <c:pt idx="170">
                  <c:v>0.11000000000000032</c:v>
                </c:pt>
                <c:pt idx="171">
                  <c:v>0.11100000000000021</c:v>
                </c:pt>
                <c:pt idx="172">
                  <c:v>0.10400000000000009</c:v>
                </c:pt>
                <c:pt idx="173">
                  <c:v>0.10399999999999965</c:v>
                </c:pt>
                <c:pt idx="174">
                  <c:v>0.11100000000000021</c:v>
                </c:pt>
                <c:pt idx="175">
                  <c:v>0.11699999999999999</c:v>
                </c:pt>
                <c:pt idx="176">
                  <c:v>0.11100000000000021</c:v>
                </c:pt>
                <c:pt idx="177">
                  <c:v>0.10699999999999976</c:v>
                </c:pt>
                <c:pt idx="178">
                  <c:v>0.10499999999999998</c:v>
                </c:pt>
                <c:pt idx="179">
                  <c:v>0.10599999999999987</c:v>
                </c:pt>
                <c:pt idx="180">
                  <c:v>0.10000000000000009</c:v>
                </c:pt>
                <c:pt idx="181">
                  <c:v>8.4000000000000075E-2</c:v>
                </c:pt>
                <c:pt idx="182">
                  <c:v>8.0999999999999961E-2</c:v>
                </c:pt>
                <c:pt idx="183">
                  <c:v>7.9000000000000181E-2</c:v>
                </c:pt>
                <c:pt idx="184">
                  <c:v>6.0000000000000053E-2</c:v>
                </c:pt>
                <c:pt idx="185">
                  <c:v>3.2000000000000028E-2</c:v>
                </c:pt>
                <c:pt idx="186">
                  <c:v>1.1000000000000121E-2</c:v>
                </c:pt>
                <c:pt idx="187">
                  <c:v>1.6000000000000014E-2</c:v>
                </c:pt>
                <c:pt idx="188">
                  <c:v>8.999999999999897E-3</c:v>
                </c:pt>
                <c:pt idx="189">
                  <c:v>-1.8000000000000238E-2</c:v>
                </c:pt>
                <c:pt idx="190">
                  <c:v>2.0000000000002238E-3</c:v>
                </c:pt>
                <c:pt idx="191">
                  <c:v>5.9999999999997833E-3</c:v>
                </c:pt>
                <c:pt idx="192">
                  <c:v>1.399999999999979E-2</c:v>
                </c:pt>
                <c:pt idx="193">
                  <c:v>2.0999999999999908E-2</c:v>
                </c:pt>
                <c:pt idx="194">
                  <c:v>-1.0999999999999677E-2</c:v>
                </c:pt>
                <c:pt idx="195">
                  <c:v>-2.3000000000000131E-2</c:v>
                </c:pt>
                <c:pt idx="196">
                  <c:v>-5.9999999999997833E-3</c:v>
                </c:pt>
                <c:pt idx="197">
                  <c:v>-2.4000000000000021E-2</c:v>
                </c:pt>
                <c:pt idx="198">
                  <c:v>-1.6999999999999904E-2</c:v>
                </c:pt>
                <c:pt idx="199">
                  <c:v>-3.5999999999999588E-2</c:v>
                </c:pt>
                <c:pt idx="200">
                  <c:v>-2.6000000000000245E-2</c:v>
                </c:pt>
                <c:pt idx="201">
                  <c:v>-2.5999999999999801E-2</c:v>
                </c:pt>
                <c:pt idx="202">
                  <c:v>-1.7000000000000348E-2</c:v>
                </c:pt>
                <c:pt idx="203">
                  <c:v>-2.0000000000000018E-2</c:v>
                </c:pt>
                <c:pt idx="204">
                  <c:v>-2.8999999999999915E-2</c:v>
                </c:pt>
                <c:pt idx="205">
                  <c:v>-2.7999999999999581E-2</c:v>
                </c:pt>
                <c:pt idx="206">
                  <c:v>-2.0000000000000018E-2</c:v>
                </c:pt>
                <c:pt idx="207">
                  <c:v>-2.1999999999999797E-2</c:v>
                </c:pt>
                <c:pt idx="208">
                  <c:v>-2.9999999999999805E-2</c:v>
                </c:pt>
                <c:pt idx="209">
                  <c:v>-3.3999999999999808E-2</c:v>
                </c:pt>
                <c:pt idx="210">
                  <c:v>-5.0000000000000266E-2</c:v>
                </c:pt>
                <c:pt idx="211">
                  <c:v>-3.2999999999999918E-2</c:v>
                </c:pt>
                <c:pt idx="212">
                  <c:v>-4.5999999999999819E-2</c:v>
                </c:pt>
                <c:pt idx="213">
                  <c:v>-3.0000000000000249E-2</c:v>
                </c:pt>
                <c:pt idx="214">
                  <c:v>-3.2000000000000028E-2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3A-4CE9-8101-6E23B36C622A}"/>
            </c:ext>
          </c:extLst>
        </c:ser>
        <c:ser>
          <c:idx val="1"/>
          <c:order val="1"/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'FR and ES comparison'!$A$3:$A$219</c:f>
              <c:numCache>
                <c:formatCode>m/d/yyyy</c:formatCode>
                <c:ptCount val="217"/>
                <c:pt idx="0">
                  <c:v>45293</c:v>
                </c:pt>
                <c:pt idx="1">
                  <c:v>45294</c:v>
                </c:pt>
                <c:pt idx="2">
                  <c:v>45295</c:v>
                </c:pt>
                <c:pt idx="3">
                  <c:v>45296</c:v>
                </c:pt>
                <c:pt idx="4">
                  <c:v>45299</c:v>
                </c:pt>
                <c:pt idx="5">
                  <c:v>45300</c:v>
                </c:pt>
                <c:pt idx="6">
                  <c:v>45301</c:v>
                </c:pt>
                <c:pt idx="7">
                  <c:v>45302</c:v>
                </c:pt>
                <c:pt idx="8">
                  <c:v>45303</c:v>
                </c:pt>
                <c:pt idx="9">
                  <c:v>45306</c:v>
                </c:pt>
                <c:pt idx="10">
                  <c:v>45307</c:v>
                </c:pt>
                <c:pt idx="11">
                  <c:v>45308</c:v>
                </c:pt>
                <c:pt idx="12">
                  <c:v>45309</c:v>
                </c:pt>
                <c:pt idx="13">
                  <c:v>45310</c:v>
                </c:pt>
                <c:pt idx="14">
                  <c:v>45313</c:v>
                </c:pt>
                <c:pt idx="15">
                  <c:v>45314</c:v>
                </c:pt>
                <c:pt idx="16">
                  <c:v>45315</c:v>
                </c:pt>
                <c:pt idx="17">
                  <c:v>45316</c:v>
                </c:pt>
                <c:pt idx="18">
                  <c:v>45317</c:v>
                </c:pt>
                <c:pt idx="19">
                  <c:v>45320</c:v>
                </c:pt>
                <c:pt idx="20">
                  <c:v>45321</c:v>
                </c:pt>
                <c:pt idx="21">
                  <c:v>45322</c:v>
                </c:pt>
                <c:pt idx="22">
                  <c:v>45323</c:v>
                </c:pt>
                <c:pt idx="23">
                  <c:v>45324</c:v>
                </c:pt>
                <c:pt idx="24">
                  <c:v>45327</c:v>
                </c:pt>
                <c:pt idx="25">
                  <c:v>45328</c:v>
                </c:pt>
                <c:pt idx="26">
                  <c:v>45329</c:v>
                </c:pt>
                <c:pt idx="27">
                  <c:v>45330</c:v>
                </c:pt>
                <c:pt idx="28">
                  <c:v>45331</c:v>
                </c:pt>
                <c:pt idx="29">
                  <c:v>45334</c:v>
                </c:pt>
                <c:pt idx="30">
                  <c:v>45335</c:v>
                </c:pt>
                <c:pt idx="31">
                  <c:v>45336</c:v>
                </c:pt>
                <c:pt idx="32">
                  <c:v>45337</c:v>
                </c:pt>
                <c:pt idx="33">
                  <c:v>45338</c:v>
                </c:pt>
                <c:pt idx="34">
                  <c:v>45341</c:v>
                </c:pt>
                <c:pt idx="35">
                  <c:v>45342</c:v>
                </c:pt>
                <c:pt idx="36">
                  <c:v>45343</c:v>
                </c:pt>
                <c:pt idx="37">
                  <c:v>45344</c:v>
                </c:pt>
                <c:pt idx="38">
                  <c:v>45345</c:v>
                </c:pt>
                <c:pt idx="39">
                  <c:v>45348</c:v>
                </c:pt>
                <c:pt idx="40">
                  <c:v>45349</c:v>
                </c:pt>
                <c:pt idx="41">
                  <c:v>45350</c:v>
                </c:pt>
                <c:pt idx="42">
                  <c:v>45351</c:v>
                </c:pt>
                <c:pt idx="43">
                  <c:v>45352</c:v>
                </c:pt>
                <c:pt idx="44">
                  <c:v>45355</c:v>
                </c:pt>
                <c:pt idx="45">
                  <c:v>45356</c:v>
                </c:pt>
                <c:pt idx="46">
                  <c:v>45357</c:v>
                </c:pt>
                <c:pt idx="47">
                  <c:v>45358</c:v>
                </c:pt>
                <c:pt idx="48">
                  <c:v>45359</c:v>
                </c:pt>
                <c:pt idx="49">
                  <c:v>45362</c:v>
                </c:pt>
                <c:pt idx="50">
                  <c:v>45363</c:v>
                </c:pt>
                <c:pt idx="51">
                  <c:v>45364</c:v>
                </c:pt>
                <c:pt idx="52">
                  <c:v>45365</c:v>
                </c:pt>
                <c:pt idx="53">
                  <c:v>45366</c:v>
                </c:pt>
                <c:pt idx="54">
                  <c:v>45369</c:v>
                </c:pt>
                <c:pt idx="55">
                  <c:v>45370</c:v>
                </c:pt>
                <c:pt idx="56">
                  <c:v>45371</c:v>
                </c:pt>
                <c:pt idx="57">
                  <c:v>45372</c:v>
                </c:pt>
                <c:pt idx="58">
                  <c:v>45373</c:v>
                </c:pt>
                <c:pt idx="59">
                  <c:v>45376</c:v>
                </c:pt>
                <c:pt idx="60">
                  <c:v>45377</c:v>
                </c:pt>
                <c:pt idx="61">
                  <c:v>45378</c:v>
                </c:pt>
                <c:pt idx="62">
                  <c:v>45379</c:v>
                </c:pt>
                <c:pt idx="63">
                  <c:v>45384</c:v>
                </c:pt>
                <c:pt idx="64">
                  <c:v>45385</c:v>
                </c:pt>
                <c:pt idx="65">
                  <c:v>45386</c:v>
                </c:pt>
                <c:pt idx="66">
                  <c:v>45387</c:v>
                </c:pt>
                <c:pt idx="67">
                  <c:v>45390</c:v>
                </c:pt>
                <c:pt idx="68">
                  <c:v>45391</c:v>
                </c:pt>
                <c:pt idx="69">
                  <c:v>45392</c:v>
                </c:pt>
                <c:pt idx="70">
                  <c:v>45393</c:v>
                </c:pt>
                <c:pt idx="71">
                  <c:v>45394</c:v>
                </c:pt>
                <c:pt idx="72">
                  <c:v>45397</c:v>
                </c:pt>
                <c:pt idx="73">
                  <c:v>45398</c:v>
                </c:pt>
                <c:pt idx="74">
                  <c:v>45399</c:v>
                </c:pt>
                <c:pt idx="75">
                  <c:v>45400</c:v>
                </c:pt>
                <c:pt idx="76">
                  <c:v>45401</c:v>
                </c:pt>
                <c:pt idx="77">
                  <c:v>45404</c:v>
                </c:pt>
                <c:pt idx="78">
                  <c:v>45405</c:v>
                </c:pt>
                <c:pt idx="79">
                  <c:v>45406</c:v>
                </c:pt>
                <c:pt idx="80">
                  <c:v>45407</c:v>
                </c:pt>
                <c:pt idx="81">
                  <c:v>45408</c:v>
                </c:pt>
                <c:pt idx="82">
                  <c:v>45411</c:v>
                </c:pt>
                <c:pt idx="83">
                  <c:v>45412</c:v>
                </c:pt>
                <c:pt idx="84">
                  <c:v>45414</c:v>
                </c:pt>
                <c:pt idx="85">
                  <c:v>45415</c:v>
                </c:pt>
                <c:pt idx="86">
                  <c:v>45418</c:v>
                </c:pt>
                <c:pt idx="87">
                  <c:v>45419</c:v>
                </c:pt>
                <c:pt idx="88">
                  <c:v>45420</c:v>
                </c:pt>
                <c:pt idx="89">
                  <c:v>45421</c:v>
                </c:pt>
                <c:pt idx="90">
                  <c:v>45422</c:v>
                </c:pt>
                <c:pt idx="91">
                  <c:v>45425</c:v>
                </c:pt>
                <c:pt idx="92">
                  <c:v>45426</c:v>
                </c:pt>
                <c:pt idx="93">
                  <c:v>45427</c:v>
                </c:pt>
                <c:pt idx="94">
                  <c:v>45428</c:v>
                </c:pt>
                <c:pt idx="95">
                  <c:v>45429</c:v>
                </c:pt>
                <c:pt idx="96">
                  <c:v>45432</c:v>
                </c:pt>
                <c:pt idx="97">
                  <c:v>45433</c:v>
                </c:pt>
                <c:pt idx="98">
                  <c:v>45434</c:v>
                </c:pt>
                <c:pt idx="99">
                  <c:v>45435</c:v>
                </c:pt>
                <c:pt idx="100">
                  <c:v>45436</c:v>
                </c:pt>
                <c:pt idx="101">
                  <c:v>45439</c:v>
                </c:pt>
                <c:pt idx="102">
                  <c:v>45440</c:v>
                </c:pt>
                <c:pt idx="103">
                  <c:v>45441</c:v>
                </c:pt>
                <c:pt idx="104">
                  <c:v>45442</c:v>
                </c:pt>
                <c:pt idx="105">
                  <c:v>45443</c:v>
                </c:pt>
                <c:pt idx="106">
                  <c:v>45446</c:v>
                </c:pt>
                <c:pt idx="107">
                  <c:v>45447</c:v>
                </c:pt>
                <c:pt idx="108">
                  <c:v>45448</c:v>
                </c:pt>
                <c:pt idx="109">
                  <c:v>45449</c:v>
                </c:pt>
                <c:pt idx="110">
                  <c:v>45450</c:v>
                </c:pt>
                <c:pt idx="111">
                  <c:v>45453</c:v>
                </c:pt>
                <c:pt idx="112">
                  <c:v>45454</c:v>
                </c:pt>
                <c:pt idx="113">
                  <c:v>45455</c:v>
                </c:pt>
                <c:pt idx="114">
                  <c:v>45456</c:v>
                </c:pt>
                <c:pt idx="115">
                  <c:v>45457</c:v>
                </c:pt>
                <c:pt idx="116">
                  <c:v>45460</c:v>
                </c:pt>
                <c:pt idx="117">
                  <c:v>45461</c:v>
                </c:pt>
                <c:pt idx="118">
                  <c:v>45462</c:v>
                </c:pt>
                <c:pt idx="119">
                  <c:v>45463</c:v>
                </c:pt>
                <c:pt idx="120">
                  <c:v>45464</c:v>
                </c:pt>
                <c:pt idx="121">
                  <c:v>45467</c:v>
                </c:pt>
                <c:pt idx="122">
                  <c:v>45468</c:v>
                </c:pt>
                <c:pt idx="123">
                  <c:v>45469</c:v>
                </c:pt>
                <c:pt idx="124">
                  <c:v>45470</c:v>
                </c:pt>
                <c:pt idx="125">
                  <c:v>45471</c:v>
                </c:pt>
                <c:pt idx="126">
                  <c:v>45474</c:v>
                </c:pt>
                <c:pt idx="127">
                  <c:v>45475</c:v>
                </c:pt>
                <c:pt idx="128">
                  <c:v>45476</c:v>
                </c:pt>
                <c:pt idx="129">
                  <c:v>45477</c:v>
                </c:pt>
                <c:pt idx="130">
                  <c:v>45478</c:v>
                </c:pt>
                <c:pt idx="131">
                  <c:v>45481</c:v>
                </c:pt>
                <c:pt idx="132">
                  <c:v>45482</c:v>
                </c:pt>
                <c:pt idx="133">
                  <c:v>45483</c:v>
                </c:pt>
                <c:pt idx="134">
                  <c:v>45484</c:v>
                </c:pt>
                <c:pt idx="135">
                  <c:v>45485</c:v>
                </c:pt>
                <c:pt idx="136">
                  <c:v>45488</c:v>
                </c:pt>
                <c:pt idx="137">
                  <c:v>45489</c:v>
                </c:pt>
                <c:pt idx="138">
                  <c:v>45490</c:v>
                </c:pt>
                <c:pt idx="139">
                  <c:v>45491</c:v>
                </c:pt>
                <c:pt idx="140">
                  <c:v>45492</c:v>
                </c:pt>
                <c:pt idx="141">
                  <c:v>45495</c:v>
                </c:pt>
                <c:pt idx="142">
                  <c:v>45496</c:v>
                </c:pt>
                <c:pt idx="143">
                  <c:v>45497</c:v>
                </c:pt>
                <c:pt idx="144">
                  <c:v>45498</c:v>
                </c:pt>
                <c:pt idx="145">
                  <c:v>45499</c:v>
                </c:pt>
                <c:pt idx="146">
                  <c:v>45502</c:v>
                </c:pt>
                <c:pt idx="147">
                  <c:v>45503</c:v>
                </c:pt>
                <c:pt idx="148">
                  <c:v>45504</c:v>
                </c:pt>
                <c:pt idx="149">
                  <c:v>45505</c:v>
                </c:pt>
                <c:pt idx="150">
                  <c:v>45506</c:v>
                </c:pt>
                <c:pt idx="151">
                  <c:v>45509</c:v>
                </c:pt>
                <c:pt idx="152">
                  <c:v>45510</c:v>
                </c:pt>
                <c:pt idx="153">
                  <c:v>45511</c:v>
                </c:pt>
                <c:pt idx="154">
                  <c:v>45512</c:v>
                </c:pt>
                <c:pt idx="155">
                  <c:v>45513</c:v>
                </c:pt>
                <c:pt idx="156">
                  <c:v>45516</c:v>
                </c:pt>
                <c:pt idx="157">
                  <c:v>45517</c:v>
                </c:pt>
                <c:pt idx="158">
                  <c:v>45518</c:v>
                </c:pt>
                <c:pt idx="159">
                  <c:v>45519</c:v>
                </c:pt>
                <c:pt idx="160">
                  <c:v>45520</c:v>
                </c:pt>
                <c:pt idx="161">
                  <c:v>45523</c:v>
                </c:pt>
                <c:pt idx="162">
                  <c:v>45524</c:v>
                </c:pt>
                <c:pt idx="163">
                  <c:v>45525</c:v>
                </c:pt>
                <c:pt idx="164">
                  <c:v>45526</c:v>
                </c:pt>
                <c:pt idx="165">
                  <c:v>45527</c:v>
                </c:pt>
                <c:pt idx="166">
                  <c:v>45530</c:v>
                </c:pt>
                <c:pt idx="167">
                  <c:v>45531</c:v>
                </c:pt>
                <c:pt idx="168">
                  <c:v>45532</c:v>
                </c:pt>
                <c:pt idx="169">
                  <c:v>45533</c:v>
                </c:pt>
                <c:pt idx="170">
                  <c:v>45534</c:v>
                </c:pt>
                <c:pt idx="171">
                  <c:v>45537</c:v>
                </c:pt>
                <c:pt idx="172">
                  <c:v>45538</c:v>
                </c:pt>
                <c:pt idx="173">
                  <c:v>45539</c:v>
                </c:pt>
                <c:pt idx="174">
                  <c:v>45540</c:v>
                </c:pt>
                <c:pt idx="175">
                  <c:v>45541</c:v>
                </c:pt>
                <c:pt idx="176">
                  <c:v>45544</c:v>
                </c:pt>
                <c:pt idx="177">
                  <c:v>45545</c:v>
                </c:pt>
                <c:pt idx="178">
                  <c:v>45546</c:v>
                </c:pt>
                <c:pt idx="179">
                  <c:v>45547</c:v>
                </c:pt>
                <c:pt idx="180">
                  <c:v>45548</c:v>
                </c:pt>
                <c:pt idx="181">
                  <c:v>45551</c:v>
                </c:pt>
                <c:pt idx="182">
                  <c:v>45552</c:v>
                </c:pt>
                <c:pt idx="183">
                  <c:v>45553</c:v>
                </c:pt>
                <c:pt idx="184">
                  <c:v>45554</c:v>
                </c:pt>
                <c:pt idx="185">
                  <c:v>45555</c:v>
                </c:pt>
                <c:pt idx="186">
                  <c:v>45558</c:v>
                </c:pt>
                <c:pt idx="187">
                  <c:v>45559</c:v>
                </c:pt>
                <c:pt idx="188">
                  <c:v>45560</c:v>
                </c:pt>
                <c:pt idx="189">
                  <c:v>45561</c:v>
                </c:pt>
                <c:pt idx="190">
                  <c:v>45562</c:v>
                </c:pt>
                <c:pt idx="191">
                  <c:v>45565</c:v>
                </c:pt>
                <c:pt idx="192">
                  <c:v>45566</c:v>
                </c:pt>
                <c:pt idx="193">
                  <c:v>45567</c:v>
                </c:pt>
                <c:pt idx="194">
                  <c:v>45568</c:v>
                </c:pt>
                <c:pt idx="195">
                  <c:v>45569</c:v>
                </c:pt>
                <c:pt idx="196">
                  <c:v>45572</c:v>
                </c:pt>
                <c:pt idx="197">
                  <c:v>45573</c:v>
                </c:pt>
                <c:pt idx="198">
                  <c:v>45574</c:v>
                </c:pt>
                <c:pt idx="199">
                  <c:v>45575</c:v>
                </c:pt>
                <c:pt idx="200">
                  <c:v>45576</c:v>
                </c:pt>
                <c:pt idx="201">
                  <c:v>45579</c:v>
                </c:pt>
                <c:pt idx="202">
                  <c:v>45580</c:v>
                </c:pt>
                <c:pt idx="203">
                  <c:v>45581</c:v>
                </c:pt>
                <c:pt idx="204">
                  <c:v>45582</c:v>
                </c:pt>
                <c:pt idx="205">
                  <c:v>45583</c:v>
                </c:pt>
                <c:pt idx="206">
                  <c:v>45586</c:v>
                </c:pt>
                <c:pt idx="207">
                  <c:v>45587</c:v>
                </c:pt>
                <c:pt idx="208">
                  <c:v>45588</c:v>
                </c:pt>
                <c:pt idx="209">
                  <c:v>45589</c:v>
                </c:pt>
                <c:pt idx="210">
                  <c:v>45590</c:v>
                </c:pt>
                <c:pt idx="211">
                  <c:v>45593</c:v>
                </c:pt>
                <c:pt idx="212">
                  <c:v>45594</c:v>
                </c:pt>
                <c:pt idx="213">
                  <c:v>45595</c:v>
                </c:pt>
                <c:pt idx="214">
                  <c:v>45596</c:v>
                </c:pt>
                <c:pt idx="215">
                  <c:v>45597</c:v>
                </c:pt>
                <c:pt idx="216">
                  <c:v>45600</c:v>
                </c:pt>
              </c:numCache>
            </c:numRef>
          </c:cat>
          <c:val>
            <c:numRef>
              <c:f>'FR and ES comparison'!$E$3:$E$219</c:f>
              <c:numCache>
                <c:formatCode>General</c:formatCode>
                <c:ptCount val="2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DF-4468-9FBB-948AEF4FC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7676512"/>
        <c:axId val="1587661152"/>
      </c:lineChart>
      <c:dateAx>
        <c:axId val="1587676512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low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87661152"/>
        <c:crossesAt val="-0.1"/>
        <c:auto val="1"/>
        <c:lblOffset val="100"/>
        <c:baseTimeUnit val="days"/>
        <c:majorUnit val="1"/>
        <c:majorTimeUnit val="months"/>
      </c:dateAx>
      <c:valAx>
        <c:axId val="158766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9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Percentage point premium</a:t>
                </a:r>
              </a:p>
            </c:rich>
          </c:tx>
          <c:layout>
            <c:manualLayout>
              <c:xMode val="edge"/>
              <c:yMode val="edge"/>
              <c:x val="1.0683425265841436E-3"/>
              <c:y val="0.24904821439208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9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876765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9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8E41B-F9F2-46C7-AF60-499CD48C975E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039DE-86A5-4B33-B27B-99F6E865D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21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9039DE-86A5-4B33-B27B-99F6E865D6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6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5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1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2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02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5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27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7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7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4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8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8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AA4ED01-84DB-D67A-AD21-6E7E041DB147}"/>
              </a:ext>
            </a:extLst>
          </p:cNvPr>
          <p:cNvSpPr txBox="1"/>
          <p:nvPr/>
        </p:nvSpPr>
        <p:spPr>
          <a:xfrm>
            <a:off x="1" y="5911914"/>
            <a:ext cx="9905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Figure 3</a:t>
            </a:r>
            <a:r>
              <a:rPr lang="en-GB" sz="2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GB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Premium of yield on generic 10-year Spanish </a:t>
            </a:r>
            <a:r>
              <a:rPr lang="en-GB" sz="24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g</a:t>
            </a:r>
            <a:r>
              <a:rPr lang="en-GB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overnment debt over French equivalent (2024 YTD)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D7B1B-B46E-098C-1022-210F7F347CAA}"/>
              </a:ext>
            </a:extLst>
          </p:cNvPr>
          <p:cNvSpPr txBox="1"/>
          <p:nvPr/>
        </p:nvSpPr>
        <p:spPr>
          <a:xfrm>
            <a:off x="552286" y="5546778"/>
            <a:ext cx="3844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: Data from Bloomberg; chart by author</a:t>
            </a:r>
            <a:endParaRPr lang="en-GB" sz="14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522B66E-2BC1-1568-77D3-5816F14EC8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5438383"/>
              </p:ext>
            </p:extLst>
          </p:nvPr>
        </p:nvGraphicFramePr>
        <p:xfrm>
          <a:off x="-1" y="0"/>
          <a:ext cx="9905999" cy="5489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601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31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8</cp:revision>
  <dcterms:created xsi:type="dcterms:W3CDTF">2024-11-08T16:03:23Z</dcterms:created>
  <dcterms:modified xsi:type="dcterms:W3CDTF">2024-11-09T11:01:33Z</dcterms:modified>
</cp:coreProperties>
</file>