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59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an Garratt" initials="DG" lastIdx="1" clrIdx="0">
    <p:extLst>
      <p:ext uri="{19B8F6BF-5375-455C-9EA6-DF929625EA0E}">
        <p15:presenceInfo xmlns:p15="http://schemas.microsoft.com/office/powerpoint/2012/main" userId="c211d0be2df980e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DC"/>
    <a:srgbClr val="800000"/>
    <a:srgbClr val="FF9933"/>
    <a:srgbClr val="0000FF"/>
    <a:srgbClr val="008000"/>
    <a:srgbClr val="FFFFEB"/>
    <a:srgbClr val="FFFF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238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782354128810826E-2"/>
          <c:y val="4.0089296815873782E-2"/>
          <c:w val="0.88347869977791238"/>
          <c:h val="0.8576180240621030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Regular earnings</c:v>
                </c:pt>
              </c:strCache>
            </c:strRef>
          </c:tx>
          <c:spPr>
            <a:ln w="41275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Sheet1!$A$2:$A$282</c:f>
              <c:numCache>
                <c:formatCode>mmm\-yy</c:formatCode>
                <c:ptCount val="281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  <c:pt idx="79">
                  <c:v>39295</c:v>
                </c:pt>
                <c:pt idx="80">
                  <c:v>39326</c:v>
                </c:pt>
                <c:pt idx="81">
                  <c:v>39356</c:v>
                </c:pt>
                <c:pt idx="82">
                  <c:v>39387</c:v>
                </c:pt>
                <c:pt idx="83">
                  <c:v>39417</c:v>
                </c:pt>
                <c:pt idx="84">
                  <c:v>39448</c:v>
                </c:pt>
                <c:pt idx="85">
                  <c:v>39479</c:v>
                </c:pt>
                <c:pt idx="86">
                  <c:v>39508</c:v>
                </c:pt>
                <c:pt idx="87">
                  <c:v>39539</c:v>
                </c:pt>
                <c:pt idx="88">
                  <c:v>39569</c:v>
                </c:pt>
                <c:pt idx="89">
                  <c:v>39600</c:v>
                </c:pt>
                <c:pt idx="90">
                  <c:v>39630</c:v>
                </c:pt>
                <c:pt idx="91">
                  <c:v>39661</c:v>
                </c:pt>
                <c:pt idx="92">
                  <c:v>39692</c:v>
                </c:pt>
                <c:pt idx="93">
                  <c:v>39722</c:v>
                </c:pt>
                <c:pt idx="94">
                  <c:v>39753</c:v>
                </c:pt>
                <c:pt idx="95">
                  <c:v>39783</c:v>
                </c:pt>
                <c:pt idx="96">
                  <c:v>39814</c:v>
                </c:pt>
                <c:pt idx="97">
                  <c:v>39845</c:v>
                </c:pt>
                <c:pt idx="98">
                  <c:v>39873</c:v>
                </c:pt>
                <c:pt idx="99">
                  <c:v>39904</c:v>
                </c:pt>
                <c:pt idx="100">
                  <c:v>39934</c:v>
                </c:pt>
                <c:pt idx="101">
                  <c:v>39965</c:v>
                </c:pt>
                <c:pt idx="102">
                  <c:v>39995</c:v>
                </c:pt>
                <c:pt idx="103">
                  <c:v>40026</c:v>
                </c:pt>
                <c:pt idx="104">
                  <c:v>40057</c:v>
                </c:pt>
                <c:pt idx="105">
                  <c:v>40087</c:v>
                </c:pt>
                <c:pt idx="106">
                  <c:v>40118</c:v>
                </c:pt>
                <c:pt idx="107">
                  <c:v>40148</c:v>
                </c:pt>
                <c:pt idx="108">
                  <c:v>40179</c:v>
                </c:pt>
                <c:pt idx="109">
                  <c:v>40210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40422</c:v>
                </c:pt>
                <c:pt idx="117">
                  <c:v>40452</c:v>
                </c:pt>
                <c:pt idx="118">
                  <c:v>40483</c:v>
                </c:pt>
                <c:pt idx="119">
                  <c:v>40513</c:v>
                </c:pt>
                <c:pt idx="120">
                  <c:v>40544</c:v>
                </c:pt>
                <c:pt idx="121">
                  <c:v>40575</c:v>
                </c:pt>
                <c:pt idx="122">
                  <c:v>40603</c:v>
                </c:pt>
                <c:pt idx="123">
                  <c:v>40634</c:v>
                </c:pt>
                <c:pt idx="124">
                  <c:v>40664</c:v>
                </c:pt>
                <c:pt idx="125">
                  <c:v>40695</c:v>
                </c:pt>
                <c:pt idx="126">
                  <c:v>40725</c:v>
                </c:pt>
                <c:pt idx="127">
                  <c:v>40756</c:v>
                </c:pt>
                <c:pt idx="128">
                  <c:v>40787</c:v>
                </c:pt>
                <c:pt idx="129">
                  <c:v>40817</c:v>
                </c:pt>
                <c:pt idx="130">
                  <c:v>40848</c:v>
                </c:pt>
                <c:pt idx="131">
                  <c:v>40878</c:v>
                </c:pt>
                <c:pt idx="132">
                  <c:v>40909</c:v>
                </c:pt>
                <c:pt idx="133">
                  <c:v>40940</c:v>
                </c:pt>
                <c:pt idx="134">
                  <c:v>40969</c:v>
                </c:pt>
                <c:pt idx="135">
                  <c:v>41000</c:v>
                </c:pt>
                <c:pt idx="136">
                  <c:v>41030</c:v>
                </c:pt>
                <c:pt idx="137">
                  <c:v>41061</c:v>
                </c:pt>
                <c:pt idx="138">
                  <c:v>41091</c:v>
                </c:pt>
                <c:pt idx="139">
                  <c:v>41122</c:v>
                </c:pt>
                <c:pt idx="140">
                  <c:v>41153</c:v>
                </c:pt>
                <c:pt idx="141">
                  <c:v>41183</c:v>
                </c:pt>
                <c:pt idx="142">
                  <c:v>41214</c:v>
                </c:pt>
                <c:pt idx="143">
                  <c:v>41244</c:v>
                </c:pt>
                <c:pt idx="144">
                  <c:v>41275</c:v>
                </c:pt>
                <c:pt idx="145">
                  <c:v>41306</c:v>
                </c:pt>
                <c:pt idx="146">
                  <c:v>41334</c:v>
                </c:pt>
                <c:pt idx="147">
                  <c:v>41365</c:v>
                </c:pt>
                <c:pt idx="148">
                  <c:v>41395</c:v>
                </c:pt>
                <c:pt idx="149">
                  <c:v>41426</c:v>
                </c:pt>
                <c:pt idx="150">
                  <c:v>41456</c:v>
                </c:pt>
                <c:pt idx="151">
                  <c:v>41487</c:v>
                </c:pt>
                <c:pt idx="152">
                  <c:v>41518</c:v>
                </c:pt>
                <c:pt idx="153">
                  <c:v>41548</c:v>
                </c:pt>
                <c:pt idx="154">
                  <c:v>41579</c:v>
                </c:pt>
                <c:pt idx="155">
                  <c:v>41609</c:v>
                </c:pt>
                <c:pt idx="156">
                  <c:v>41640</c:v>
                </c:pt>
                <c:pt idx="157">
                  <c:v>41671</c:v>
                </c:pt>
                <c:pt idx="158">
                  <c:v>41699</c:v>
                </c:pt>
                <c:pt idx="159">
                  <c:v>41730</c:v>
                </c:pt>
                <c:pt idx="160">
                  <c:v>41760</c:v>
                </c:pt>
                <c:pt idx="161">
                  <c:v>41791</c:v>
                </c:pt>
                <c:pt idx="162">
                  <c:v>41821</c:v>
                </c:pt>
                <c:pt idx="163">
                  <c:v>41852</c:v>
                </c:pt>
                <c:pt idx="164">
                  <c:v>41883</c:v>
                </c:pt>
                <c:pt idx="165">
                  <c:v>41913</c:v>
                </c:pt>
                <c:pt idx="166">
                  <c:v>41944</c:v>
                </c:pt>
                <c:pt idx="167">
                  <c:v>41974</c:v>
                </c:pt>
                <c:pt idx="168">
                  <c:v>42005</c:v>
                </c:pt>
                <c:pt idx="169">
                  <c:v>42036</c:v>
                </c:pt>
                <c:pt idx="170">
                  <c:v>42064</c:v>
                </c:pt>
                <c:pt idx="171">
                  <c:v>42095</c:v>
                </c:pt>
                <c:pt idx="172">
                  <c:v>42125</c:v>
                </c:pt>
                <c:pt idx="173">
                  <c:v>42156</c:v>
                </c:pt>
                <c:pt idx="174">
                  <c:v>42186</c:v>
                </c:pt>
                <c:pt idx="175">
                  <c:v>42217</c:v>
                </c:pt>
                <c:pt idx="176">
                  <c:v>42248</c:v>
                </c:pt>
                <c:pt idx="177">
                  <c:v>42278</c:v>
                </c:pt>
                <c:pt idx="178">
                  <c:v>42309</c:v>
                </c:pt>
                <c:pt idx="179">
                  <c:v>42339</c:v>
                </c:pt>
                <c:pt idx="180">
                  <c:v>42370</c:v>
                </c:pt>
                <c:pt idx="181">
                  <c:v>42401</c:v>
                </c:pt>
                <c:pt idx="182">
                  <c:v>42430</c:v>
                </c:pt>
                <c:pt idx="183">
                  <c:v>42461</c:v>
                </c:pt>
                <c:pt idx="184">
                  <c:v>42491</c:v>
                </c:pt>
                <c:pt idx="185">
                  <c:v>42522</c:v>
                </c:pt>
                <c:pt idx="186">
                  <c:v>42552</c:v>
                </c:pt>
                <c:pt idx="187">
                  <c:v>42583</c:v>
                </c:pt>
                <c:pt idx="188">
                  <c:v>42614</c:v>
                </c:pt>
                <c:pt idx="189">
                  <c:v>42644</c:v>
                </c:pt>
                <c:pt idx="190">
                  <c:v>42675</c:v>
                </c:pt>
                <c:pt idx="191">
                  <c:v>42705</c:v>
                </c:pt>
                <c:pt idx="192">
                  <c:v>42736</c:v>
                </c:pt>
                <c:pt idx="193">
                  <c:v>42767</c:v>
                </c:pt>
                <c:pt idx="194">
                  <c:v>42795</c:v>
                </c:pt>
                <c:pt idx="195">
                  <c:v>42826</c:v>
                </c:pt>
                <c:pt idx="196">
                  <c:v>42856</c:v>
                </c:pt>
                <c:pt idx="197">
                  <c:v>42887</c:v>
                </c:pt>
                <c:pt idx="198">
                  <c:v>42917</c:v>
                </c:pt>
                <c:pt idx="199">
                  <c:v>42948</c:v>
                </c:pt>
                <c:pt idx="200">
                  <c:v>42979</c:v>
                </c:pt>
                <c:pt idx="201">
                  <c:v>43009</c:v>
                </c:pt>
                <c:pt idx="202">
                  <c:v>43040</c:v>
                </c:pt>
                <c:pt idx="203">
                  <c:v>43070</c:v>
                </c:pt>
                <c:pt idx="204">
                  <c:v>43101</c:v>
                </c:pt>
                <c:pt idx="205">
                  <c:v>43132</c:v>
                </c:pt>
                <c:pt idx="206">
                  <c:v>43160</c:v>
                </c:pt>
                <c:pt idx="207">
                  <c:v>43191</c:v>
                </c:pt>
                <c:pt idx="208">
                  <c:v>43221</c:v>
                </c:pt>
                <c:pt idx="209">
                  <c:v>43252</c:v>
                </c:pt>
                <c:pt idx="210">
                  <c:v>43282</c:v>
                </c:pt>
                <c:pt idx="211">
                  <c:v>43313</c:v>
                </c:pt>
                <c:pt idx="212">
                  <c:v>43344</c:v>
                </c:pt>
                <c:pt idx="213">
                  <c:v>43374</c:v>
                </c:pt>
                <c:pt idx="214">
                  <c:v>43405</c:v>
                </c:pt>
                <c:pt idx="215">
                  <c:v>43435</c:v>
                </c:pt>
                <c:pt idx="216">
                  <c:v>43466</c:v>
                </c:pt>
                <c:pt idx="217">
                  <c:v>43497</c:v>
                </c:pt>
                <c:pt idx="218">
                  <c:v>43525</c:v>
                </c:pt>
                <c:pt idx="219">
                  <c:v>43556</c:v>
                </c:pt>
                <c:pt idx="220">
                  <c:v>43586</c:v>
                </c:pt>
                <c:pt idx="221">
                  <c:v>43617</c:v>
                </c:pt>
                <c:pt idx="222">
                  <c:v>43647</c:v>
                </c:pt>
                <c:pt idx="223">
                  <c:v>43678</c:v>
                </c:pt>
                <c:pt idx="224">
                  <c:v>43709</c:v>
                </c:pt>
                <c:pt idx="225">
                  <c:v>43739</c:v>
                </c:pt>
                <c:pt idx="226">
                  <c:v>43770</c:v>
                </c:pt>
                <c:pt idx="227">
                  <c:v>43800</c:v>
                </c:pt>
                <c:pt idx="228">
                  <c:v>43831</c:v>
                </c:pt>
                <c:pt idx="229">
                  <c:v>43862</c:v>
                </c:pt>
                <c:pt idx="230">
                  <c:v>43891</c:v>
                </c:pt>
                <c:pt idx="231">
                  <c:v>43922</c:v>
                </c:pt>
                <c:pt idx="232">
                  <c:v>43952</c:v>
                </c:pt>
                <c:pt idx="233">
                  <c:v>43983</c:v>
                </c:pt>
                <c:pt idx="234">
                  <c:v>44013</c:v>
                </c:pt>
                <c:pt idx="235">
                  <c:v>44044</c:v>
                </c:pt>
                <c:pt idx="236">
                  <c:v>44075</c:v>
                </c:pt>
                <c:pt idx="237">
                  <c:v>44105</c:v>
                </c:pt>
                <c:pt idx="238">
                  <c:v>44136</c:v>
                </c:pt>
                <c:pt idx="239">
                  <c:v>44166</c:v>
                </c:pt>
                <c:pt idx="240">
                  <c:v>44197</c:v>
                </c:pt>
                <c:pt idx="241">
                  <c:v>44228</c:v>
                </c:pt>
                <c:pt idx="242">
                  <c:v>44256</c:v>
                </c:pt>
                <c:pt idx="243">
                  <c:v>44287</c:v>
                </c:pt>
                <c:pt idx="244">
                  <c:v>44317</c:v>
                </c:pt>
                <c:pt idx="245">
                  <c:v>44348</c:v>
                </c:pt>
                <c:pt idx="246">
                  <c:v>44378</c:v>
                </c:pt>
                <c:pt idx="247">
                  <c:v>44409</c:v>
                </c:pt>
                <c:pt idx="248">
                  <c:v>44440</c:v>
                </c:pt>
                <c:pt idx="249">
                  <c:v>44470</c:v>
                </c:pt>
                <c:pt idx="250">
                  <c:v>44501</c:v>
                </c:pt>
                <c:pt idx="251">
                  <c:v>44531</c:v>
                </c:pt>
                <c:pt idx="252">
                  <c:v>44562</c:v>
                </c:pt>
                <c:pt idx="253">
                  <c:v>44593</c:v>
                </c:pt>
                <c:pt idx="254">
                  <c:v>44621</c:v>
                </c:pt>
                <c:pt idx="255">
                  <c:v>44652</c:v>
                </c:pt>
                <c:pt idx="256">
                  <c:v>44682</c:v>
                </c:pt>
                <c:pt idx="257">
                  <c:v>44713</c:v>
                </c:pt>
                <c:pt idx="258">
                  <c:v>44743</c:v>
                </c:pt>
                <c:pt idx="259">
                  <c:v>44774</c:v>
                </c:pt>
                <c:pt idx="260">
                  <c:v>44805</c:v>
                </c:pt>
                <c:pt idx="261">
                  <c:v>44835</c:v>
                </c:pt>
                <c:pt idx="262">
                  <c:v>44866</c:v>
                </c:pt>
                <c:pt idx="263">
                  <c:v>44896</c:v>
                </c:pt>
                <c:pt idx="264">
                  <c:v>44927</c:v>
                </c:pt>
                <c:pt idx="265">
                  <c:v>44958</c:v>
                </c:pt>
                <c:pt idx="266">
                  <c:v>44986</c:v>
                </c:pt>
                <c:pt idx="267">
                  <c:v>45017</c:v>
                </c:pt>
                <c:pt idx="268">
                  <c:v>45047</c:v>
                </c:pt>
                <c:pt idx="269">
                  <c:v>45078</c:v>
                </c:pt>
                <c:pt idx="270">
                  <c:v>45108</c:v>
                </c:pt>
                <c:pt idx="271">
                  <c:v>45139</c:v>
                </c:pt>
                <c:pt idx="272">
                  <c:v>45170</c:v>
                </c:pt>
                <c:pt idx="273">
                  <c:v>45200</c:v>
                </c:pt>
                <c:pt idx="274">
                  <c:v>45231</c:v>
                </c:pt>
                <c:pt idx="275">
                  <c:v>45261</c:v>
                </c:pt>
                <c:pt idx="276">
                  <c:v>45292</c:v>
                </c:pt>
                <c:pt idx="277">
                  <c:v>45323</c:v>
                </c:pt>
                <c:pt idx="278">
                  <c:v>45352</c:v>
                </c:pt>
                <c:pt idx="279">
                  <c:v>45383</c:v>
                </c:pt>
                <c:pt idx="280">
                  <c:v>45413</c:v>
                </c:pt>
              </c:numCache>
            </c:numRef>
          </c:cat>
          <c:val>
            <c:numRef>
              <c:f>Sheet1!$B$2:$B$282</c:f>
              <c:numCache>
                <c:formatCode>General</c:formatCode>
                <c:ptCount val="281"/>
                <c:pt idx="0">
                  <c:v>3.6</c:v>
                </c:pt>
                <c:pt idx="1">
                  <c:v>3.7</c:v>
                </c:pt>
                <c:pt idx="2">
                  <c:v>4.5</c:v>
                </c:pt>
                <c:pt idx="3">
                  <c:v>5.3</c:v>
                </c:pt>
                <c:pt idx="4">
                  <c:v>4.9000000000000004</c:v>
                </c:pt>
                <c:pt idx="5">
                  <c:v>4.9000000000000004</c:v>
                </c:pt>
                <c:pt idx="6">
                  <c:v>5.3</c:v>
                </c:pt>
                <c:pt idx="7">
                  <c:v>5.6</c:v>
                </c:pt>
                <c:pt idx="8">
                  <c:v>4.8</c:v>
                </c:pt>
                <c:pt idx="9">
                  <c:v>4.8</c:v>
                </c:pt>
                <c:pt idx="10">
                  <c:v>4.8</c:v>
                </c:pt>
                <c:pt idx="11">
                  <c:v>4.5</c:v>
                </c:pt>
                <c:pt idx="12">
                  <c:v>4.5</c:v>
                </c:pt>
                <c:pt idx="13">
                  <c:v>5.2</c:v>
                </c:pt>
                <c:pt idx="14">
                  <c:v>4.9000000000000004</c:v>
                </c:pt>
                <c:pt idx="15">
                  <c:v>4.0999999999999996</c:v>
                </c:pt>
                <c:pt idx="16">
                  <c:v>4.0999999999999996</c:v>
                </c:pt>
                <c:pt idx="17">
                  <c:v>4.5</c:v>
                </c:pt>
                <c:pt idx="18">
                  <c:v>4</c:v>
                </c:pt>
                <c:pt idx="19">
                  <c:v>3.1</c:v>
                </c:pt>
                <c:pt idx="20">
                  <c:v>3.4</c:v>
                </c:pt>
                <c:pt idx="21">
                  <c:v>3.2</c:v>
                </c:pt>
                <c:pt idx="22">
                  <c:v>3</c:v>
                </c:pt>
                <c:pt idx="23">
                  <c:v>2.9</c:v>
                </c:pt>
                <c:pt idx="24">
                  <c:v>3.4</c:v>
                </c:pt>
                <c:pt idx="25">
                  <c:v>2.9</c:v>
                </c:pt>
                <c:pt idx="26">
                  <c:v>2.8</c:v>
                </c:pt>
                <c:pt idx="27">
                  <c:v>3.1</c:v>
                </c:pt>
                <c:pt idx="28">
                  <c:v>3.2</c:v>
                </c:pt>
                <c:pt idx="29">
                  <c:v>2.9</c:v>
                </c:pt>
                <c:pt idx="30">
                  <c:v>3</c:v>
                </c:pt>
                <c:pt idx="31">
                  <c:v>3.6</c:v>
                </c:pt>
                <c:pt idx="32">
                  <c:v>3.6</c:v>
                </c:pt>
                <c:pt idx="33">
                  <c:v>3.7</c:v>
                </c:pt>
                <c:pt idx="34">
                  <c:v>3.8</c:v>
                </c:pt>
                <c:pt idx="35">
                  <c:v>4.3</c:v>
                </c:pt>
                <c:pt idx="36">
                  <c:v>3.4</c:v>
                </c:pt>
                <c:pt idx="37">
                  <c:v>3.2</c:v>
                </c:pt>
                <c:pt idx="38">
                  <c:v>3.4</c:v>
                </c:pt>
                <c:pt idx="39">
                  <c:v>3.5</c:v>
                </c:pt>
                <c:pt idx="40">
                  <c:v>3.6</c:v>
                </c:pt>
                <c:pt idx="41">
                  <c:v>3.6</c:v>
                </c:pt>
                <c:pt idx="42">
                  <c:v>3.8</c:v>
                </c:pt>
                <c:pt idx="43">
                  <c:v>3.9</c:v>
                </c:pt>
                <c:pt idx="44">
                  <c:v>3.7</c:v>
                </c:pt>
                <c:pt idx="45">
                  <c:v>3.9</c:v>
                </c:pt>
                <c:pt idx="46">
                  <c:v>3.7</c:v>
                </c:pt>
                <c:pt idx="47">
                  <c:v>4.0999999999999996</c:v>
                </c:pt>
                <c:pt idx="48">
                  <c:v>4.0999999999999996</c:v>
                </c:pt>
                <c:pt idx="49">
                  <c:v>4.2</c:v>
                </c:pt>
                <c:pt idx="50">
                  <c:v>4.5</c:v>
                </c:pt>
                <c:pt idx="51">
                  <c:v>4.2</c:v>
                </c:pt>
                <c:pt idx="52">
                  <c:v>4.2</c:v>
                </c:pt>
                <c:pt idx="53">
                  <c:v>4.2</c:v>
                </c:pt>
                <c:pt idx="54">
                  <c:v>4.4000000000000004</c:v>
                </c:pt>
                <c:pt idx="55">
                  <c:v>4.4000000000000004</c:v>
                </c:pt>
                <c:pt idx="56">
                  <c:v>4.5999999999999996</c:v>
                </c:pt>
                <c:pt idx="57">
                  <c:v>4.2</c:v>
                </c:pt>
                <c:pt idx="58">
                  <c:v>4.3</c:v>
                </c:pt>
                <c:pt idx="59">
                  <c:v>3.7</c:v>
                </c:pt>
                <c:pt idx="60">
                  <c:v>4.0999999999999996</c:v>
                </c:pt>
                <c:pt idx="61">
                  <c:v>4.3</c:v>
                </c:pt>
                <c:pt idx="62">
                  <c:v>3.8</c:v>
                </c:pt>
                <c:pt idx="63">
                  <c:v>3.8</c:v>
                </c:pt>
                <c:pt idx="64">
                  <c:v>4</c:v>
                </c:pt>
                <c:pt idx="65">
                  <c:v>4.2</c:v>
                </c:pt>
                <c:pt idx="66">
                  <c:v>3.6</c:v>
                </c:pt>
                <c:pt idx="67">
                  <c:v>3.4</c:v>
                </c:pt>
                <c:pt idx="68">
                  <c:v>3.5</c:v>
                </c:pt>
                <c:pt idx="69">
                  <c:v>4</c:v>
                </c:pt>
                <c:pt idx="70">
                  <c:v>4</c:v>
                </c:pt>
                <c:pt idx="71">
                  <c:v>4.0999999999999996</c:v>
                </c:pt>
                <c:pt idx="72">
                  <c:v>3.7</c:v>
                </c:pt>
                <c:pt idx="73">
                  <c:v>3.9</c:v>
                </c:pt>
                <c:pt idx="74">
                  <c:v>4.2</c:v>
                </c:pt>
                <c:pt idx="75">
                  <c:v>4</c:v>
                </c:pt>
                <c:pt idx="76">
                  <c:v>4.2</c:v>
                </c:pt>
                <c:pt idx="77">
                  <c:v>4.2</c:v>
                </c:pt>
                <c:pt idx="78">
                  <c:v>4.5999999999999996</c:v>
                </c:pt>
                <c:pt idx="79">
                  <c:v>4.8</c:v>
                </c:pt>
                <c:pt idx="80">
                  <c:v>4.5</c:v>
                </c:pt>
                <c:pt idx="81">
                  <c:v>3.9</c:v>
                </c:pt>
                <c:pt idx="82">
                  <c:v>4.2</c:v>
                </c:pt>
                <c:pt idx="83">
                  <c:v>4</c:v>
                </c:pt>
                <c:pt idx="84">
                  <c:v>4.0999999999999996</c:v>
                </c:pt>
                <c:pt idx="85">
                  <c:v>4.2</c:v>
                </c:pt>
                <c:pt idx="86">
                  <c:v>4.2</c:v>
                </c:pt>
                <c:pt idx="87">
                  <c:v>4.5999999999999996</c:v>
                </c:pt>
                <c:pt idx="88">
                  <c:v>3.7</c:v>
                </c:pt>
                <c:pt idx="89">
                  <c:v>3.5</c:v>
                </c:pt>
                <c:pt idx="90">
                  <c:v>3.4</c:v>
                </c:pt>
                <c:pt idx="91">
                  <c:v>3.2</c:v>
                </c:pt>
                <c:pt idx="92">
                  <c:v>3.3</c:v>
                </c:pt>
                <c:pt idx="93">
                  <c:v>3.6</c:v>
                </c:pt>
                <c:pt idx="94">
                  <c:v>3.2</c:v>
                </c:pt>
                <c:pt idx="95">
                  <c:v>3.2</c:v>
                </c:pt>
                <c:pt idx="96">
                  <c:v>2.9</c:v>
                </c:pt>
                <c:pt idx="97">
                  <c:v>2.6</c:v>
                </c:pt>
                <c:pt idx="98">
                  <c:v>2.1</c:v>
                </c:pt>
                <c:pt idx="99">
                  <c:v>1.9</c:v>
                </c:pt>
                <c:pt idx="100">
                  <c:v>2.2999999999999998</c:v>
                </c:pt>
                <c:pt idx="101">
                  <c:v>2</c:v>
                </c:pt>
                <c:pt idx="102">
                  <c:v>1.4</c:v>
                </c:pt>
                <c:pt idx="103">
                  <c:v>1.3</c:v>
                </c:pt>
                <c:pt idx="104">
                  <c:v>1.3</c:v>
                </c:pt>
                <c:pt idx="105">
                  <c:v>1</c:v>
                </c:pt>
                <c:pt idx="106">
                  <c:v>1</c:v>
                </c:pt>
                <c:pt idx="107">
                  <c:v>1.3</c:v>
                </c:pt>
                <c:pt idx="108">
                  <c:v>1.8</c:v>
                </c:pt>
                <c:pt idx="109">
                  <c:v>1.5</c:v>
                </c:pt>
                <c:pt idx="110">
                  <c:v>2</c:v>
                </c:pt>
                <c:pt idx="111">
                  <c:v>1.4</c:v>
                </c:pt>
                <c:pt idx="112">
                  <c:v>1.2</c:v>
                </c:pt>
                <c:pt idx="113">
                  <c:v>1.4</c:v>
                </c:pt>
                <c:pt idx="114">
                  <c:v>2.2000000000000002</c:v>
                </c:pt>
                <c:pt idx="115">
                  <c:v>2.2999999999999998</c:v>
                </c:pt>
                <c:pt idx="116">
                  <c:v>2.2000000000000002</c:v>
                </c:pt>
                <c:pt idx="117">
                  <c:v>2.2000000000000002</c:v>
                </c:pt>
                <c:pt idx="118">
                  <c:v>2.4</c:v>
                </c:pt>
                <c:pt idx="119">
                  <c:v>2</c:v>
                </c:pt>
                <c:pt idx="120">
                  <c:v>2.2000000000000002</c:v>
                </c:pt>
                <c:pt idx="121">
                  <c:v>2.1</c:v>
                </c:pt>
                <c:pt idx="122">
                  <c:v>1.7</c:v>
                </c:pt>
                <c:pt idx="123">
                  <c:v>2.1</c:v>
                </c:pt>
                <c:pt idx="124">
                  <c:v>2.2999999999999998</c:v>
                </c:pt>
                <c:pt idx="125">
                  <c:v>2</c:v>
                </c:pt>
                <c:pt idx="126">
                  <c:v>1.6</c:v>
                </c:pt>
                <c:pt idx="127">
                  <c:v>1.5</c:v>
                </c:pt>
                <c:pt idx="128">
                  <c:v>1.7</c:v>
                </c:pt>
                <c:pt idx="129">
                  <c:v>1.9</c:v>
                </c:pt>
                <c:pt idx="130">
                  <c:v>1.8</c:v>
                </c:pt>
                <c:pt idx="131">
                  <c:v>1.9</c:v>
                </c:pt>
                <c:pt idx="132">
                  <c:v>1</c:v>
                </c:pt>
                <c:pt idx="133">
                  <c:v>1.6</c:v>
                </c:pt>
                <c:pt idx="134">
                  <c:v>1.9</c:v>
                </c:pt>
                <c:pt idx="135">
                  <c:v>1.7</c:v>
                </c:pt>
                <c:pt idx="136">
                  <c:v>1.7</c:v>
                </c:pt>
                <c:pt idx="137">
                  <c:v>2</c:v>
                </c:pt>
                <c:pt idx="138">
                  <c:v>1.9</c:v>
                </c:pt>
                <c:pt idx="139">
                  <c:v>2.1</c:v>
                </c:pt>
                <c:pt idx="140">
                  <c:v>1.5</c:v>
                </c:pt>
                <c:pt idx="141">
                  <c:v>1.2</c:v>
                </c:pt>
                <c:pt idx="142">
                  <c:v>1.3</c:v>
                </c:pt>
                <c:pt idx="143">
                  <c:v>1.2</c:v>
                </c:pt>
                <c:pt idx="144">
                  <c:v>1</c:v>
                </c:pt>
                <c:pt idx="145">
                  <c:v>0.7</c:v>
                </c:pt>
                <c:pt idx="146">
                  <c:v>0.7</c:v>
                </c:pt>
                <c:pt idx="147">
                  <c:v>1.2</c:v>
                </c:pt>
                <c:pt idx="148">
                  <c:v>1</c:v>
                </c:pt>
                <c:pt idx="149">
                  <c:v>0.8</c:v>
                </c:pt>
                <c:pt idx="150">
                  <c:v>0.9</c:v>
                </c:pt>
                <c:pt idx="151">
                  <c:v>0.5</c:v>
                </c:pt>
                <c:pt idx="152">
                  <c:v>0.7</c:v>
                </c:pt>
                <c:pt idx="153">
                  <c:v>0.9</c:v>
                </c:pt>
                <c:pt idx="154">
                  <c:v>0.5</c:v>
                </c:pt>
                <c:pt idx="155">
                  <c:v>1.1000000000000001</c:v>
                </c:pt>
                <c:pt idx="156">
                  <c:v>1.6</c:v>
                </c:pt>
                <c:pt idx="157">
                  <c:v>1.1000000000000001</c:v>
                </c:pt>
                <c:pt idx="158">
                  <c:v>0.8</c:v>
                </c:pt>
                <c:pt idx="159">
                  <c:v>0.4</c:v>
                </c:pt>
                <c:pt idx="160">
                  <c:v>0.5</c:v>
                </c:pt>
                <c:pt idx="161">
                  <c:v>0.7</c:v>
                </c:pt>
                <c:pt idx="162">
                  <c:v>0.6</c:v>
                </c:pt>
                <c:pt idx="163">
                  <c:v>1</c:v>
                </c:pt>
                <c:pt idx="164">
                  <c:v>1.7</c:v>
                </c:pt>
                <c:pt idx="165">
                  <c:v>1.8</c:v>
                </c:pt>
                <c:pt idx="166">
                  <c:v>1.5</c:v>
                </c:pt>
                <c:pt idx="167">
                  <c:v>1.5</c:v>
                </c:pt>
                <c:pt idx="168">
                  <c:v>1.6</c:v>
                </c:pt>
                <c:pt idx="169">
                  <c:v>2.2999999999999998</c:v>
                </c:pt>
                <c:pt idx="170">
                  <c:v>2.8</c:v>
                </c:pt>
                <c:pt idx="171">
                  <c:v>2.7</c:v>
                </c:pt>
                <c:pt idx="172">
                  <c:v>2.7</c:v>
                </c:pt>
                <c:pt idx="173">
                  <c:v>2.7</c:v>
                </c:pt>
                <c:pt idx="174">
                  <c:v>2.9</c:v>
                </c:pt>
                <c:pt idx="175">
                  <c:v>2.5</c:v>
                </c:pt>
                <c:pt idx="176">
                  <c:v>1.8</c:v>
                </c:pt>
                <c:pt idx="177">
                  <c:v>1.6</c:v>
                </c:pt>
                <c:pt idx="178">
                  <c:v>2.1</c:v>
                </c:pt>
                <c:pt idx="179">
                  <c:v>2</c:v>
                </c:pt>
                <c:pt idx="180">
                  <c:v>2.2999999999999998</c:v>
                </c:pt>
                <c:pt idx="181">
                  <c:v>2.4</c:v>
                </c:pt>
                <c:pt idx="182">
                  <c:v>2.2000000000000002</c:v>
                </c:pt>
                <c:pt idx="183">
                  <c:v>2.5</c:v>
                </c:pt>
                <c:pt idx="184">
                  <c:v>2.1</c:v>
                </c:pt>
                <c:pt idx="185">
                  <c:v>2.2999999999999998</c:v>
                </c:pt>
                <c:pt idx="186">
                  <c:v>2.1</c:v>
                </c:pt>
                <c:pt idx="187">
                  <c:v>2.2999999999999998</c:v>
                </c:pt>
                <c:pt idx="188">
                  <c:v>2.6</c:v>
                </c:pt>
                <c:pt idx="189">
                  <c:v>2.5</c:v>
                </c:pt>
                <c:pt idx="190">
                  <c:v>2.7</c:v>
                </c:pt>
                <c:pt idx="191">
                  <c:v>2.2999999999999998</c:v>
                </c:pt>
                <c:pt idx="192">
                  <c:v>1.9</c:v>
                </c:pt>
                <c:pt idx="193">
                  <c:v>1.7</c:v>
                </c:pt>
                <c:pt idx="194">
                  <c:v>1.8</c:v>
                </c:pt>
                <c:pt idx="195">
                  <c:v>1.8</c:v>
                </c:pt>
                <c:pt idx="196">
                  <c:v>2.2999999999999998</c:v>
                </c:pt>
                <c:pt idx="197">
                  <c:v>2.1</c:v>
                </c:pt>
                <c:pt idx="198">
                  <c:v>2.1</c:v>
                </c:pt>
                <c:pt idx="199">
                  <c:v>2.2999999999999998</c:v>
                </c:pt>
                <c:pt idx="200">
                  <c:v>2.2999999999999998</c:v>
                </c:pt>
                <c:pt idx="201">
                  <c:v>2.4</c:v>
                </c:pt>
                <c:pt idx="202">
                  <c:v>2.2999999999999998</c:v>
                </c:pt>
                <c:pt idx="203">
                  <c:v>2.7</c:v>
                </c:pt>
                <c:pt idx="204">
                  <c:v>2.7</c:v>
                </c:pt>
                <c:pt idx="205">
                  <c:v>2.9</c:v>
                </c:pt>
                <c:pt idx="206">
                  <c:v>3.1</c:v>
                </c:pt>
                <c:pt idx="207">
                  <c:v>2.6</c:v>
                </c:pt>
                <c:pt idx="208">
                  <c:v>2.7</c:v>
                </c:pt>
                <c:pt idx="209">
                  <c:v>2.8</c:v>
                </c:pt>
                <c:pt idx="210">
                  <c:v>3.2</c:v>
                </c:pt>
                <c:pt idx="211">
                  <c:v>3.3</c:v>
                </c:pt>
                <c:pt idx="212">
                  <c:v>3.1</c:v>
                </c:pt>
                <c:pt idx="213">
                  <c:v>3.5</c:v>
                </c:pt>
                <c:pt idx="214">
                  <c:v>3.4</c:v>
                </c:pt>
                <c:pt idx="215">
                  <c:v>3.3</c:v>
                </c:pt>
                <c:pt idx="216">
                  <c:v>3.7</c:v>
                </c:pt>
                <c:pt idx="217">
                  <c:v>3.2</c:v>
                </c:pt>
                <c:pt idx="218">
                  <c:v>3.2</c:v>
                </c:pt>
                <c:pt idx="219">
                  <c:v>3.9</c:v>
                </c:pt>
                <c:pt idx="220">
                  <c:v>3.8</c:v>
                </c:pt>
                <c:pt idx="221">
                  <c:v>4</c:v>
                </c:pt>
                <c:pt idx="222">
                  <c:v>3.8</c:v>
                </c:pt>
                <c:pt idx="223">
                  <c:v>3.6</c:v>
                </c:pt>
                <c:pt idx="224">
                  <c:v>3.6</c:v>
                </c:pt>
                <c:pt idx="225">
                  <c:v>3.2</c:v>
                </c:pt>
                <c:pt idx="226">
                  <c:v>3.2</c:v>
                </c:pt>
                <c:pt idx="227">
                  <c:v>3.2</c:v>
                </c:pt>
                <c:pt idx="228">
                  <c:v>2.8</c:v>
                </c:pt>
                <c:pt idx="229">
                  <c:v>2.9</c:v>
                </c:pt>
                <c:pt idx="230">
                  <c:v>2.4</c:v>
                </c:pt>
                <c:pt idx="231">
                  <c:v>-0.1</c:v>
                </c:pt>
                <c:pt idx="232">
                  <c:v>-0.2</c:v>
                </c:pt>
                <c:pt idx="233">
                  <c:v>-0.2</c:v>
                </c:pt>
                <c:pt idx="234">
                  <c:v>1</c:v>
                </c:pt>
                <c:pt idx="235">
                  <c:v>1.9</c:v>
                </c:pt>
                <c:pt idx="236">
                  <c:v>2.9</c:v>
                </c:pt>
                <c:pt idx="237">
                  <c:v>3.6</c:v>
                </c:pt>
                <c:pt idx="238">
                  <c:v>4.2</c:v>
                </c:pt>
                <c:pt idx="239">
                  <c:v>4.4000000000000004</c:v>
                </c:pt>
                <c:pt idx="240">
                  <c:v>4.3</c:v>
                </c:pt>
                <c:pt idx="241">
                  <c:v>4.5</c:v>
                </c:pt>
                <c:pt idx="242">
                  <c:v>5</c:v>
                </c:pt>
                <c:pt idx="243">
                  <c:v>7.5</c:v>
                </c:pt>
                <c:pt idx="244">
                  <c:v>7.4</c:v>
                </c:pt>
                <c:pt idx="245">
                  <c:v>7.1</c:v>
                </c:pt>
                <c:pt idx="246">
                  <c:v>5.9</c:v>
                </c:pt>
                <c:pt idx="247">
                  <c:v>5</c:v>
                </c:pt>
                <c:pt idx="248">
                  <c:v>4.0999999999999996</c:v>
                </c:pt>
                <c:pt idx="249">
                  <c:v>3.8</c:v>
                </c:pt>
                <c:pt idx="250">
                  <c:v>3.5</c:v>
                </c:pt>
                <c:pt idx="251">
                  <c:v>3.7</c:v>
                </c:pt>
                <c:pt idx="252">
                  <c:v>4.3</c:v>
                </c:pt>
                <c:pt idx="253">
                  <c:v>4.2</c:v>
                </c:pt>
                <c:pt idx="254">
                  <c:v>4.3</c:v>
                </c:pt>
                <c:pt idx="255">
                  <c:v>4</c:v>
                </c:pt>
                <c:pt idx="256">
                  <c:v>5</c:v>
                </c:pt>
                <c:pt idx="257">
                  <c:v>5.0999999999999996</c:v>
                </c:pt>
                <c:pt idx="258">
                  <c:v>5.4</c:v>
                </c:pt>
                <c:pt idx="259">
                  <c:v>5.7</c:v>
                </c:pt>
                <c:pt idx="260">
                  <c:v>6</c:v>
                </c:pt>
                <c:pt idx="261">
                  <c:v>6.6</c:v>
                </c:pt>
                <c:pt idx="262">
                  <c:v>6.9</c:v>
                </c:pt>
                <c:pt idx="263">
                  <c:v>6.7</c:v>
                </c:pt>
                <c:pt idx="264">
                  <c:v>6.5</c:v>
                </c:pt>
                <c:pt idx="265">
                  <c:v>7.1</c:v>
                </c:pt>
                <c:pt idx="266">
                  <c:v>7.1</c:v>
                </c:pt>
                <c:pt idx="267">
                  <c:v>7.7</c:v>
                </c:pt>
                <c:pt idx="268">
                  <c:v>7.7</c:v>
                </c:pt>
                <c:pt idx="269">
                  <c:v>8</c:v>
                </c:pt>
                <c:pt idx="270">
                  <c:v>7.9</c:v>
                </c:pt>
                <c:pt idx="271">
                  <c:v>7.8</c:v>
                </c:pt>
                <c:pt idx="272">
                  <c:v>7.7</c:v>
                </c:pt>
                <c:pt idx="273">
                  <c:v>6.1</c:v>
                </c:pt>
                <c:pt idx="274">
                  <c:v>6.2</c:v>
                </c:pt>
                <c:pt idx="275">
                  <c:v>6.2</c:v>
                </c:pt>
                <c:pt idx="276">
                  <c:v>6</c:v>
                </c:pt>
                <c:pt idx="277">
                  <c:v>5.9</c:v>
                </c:pt>
                <c:pt idx="278">
                  <c:v>6.2</c:v>
                </c:pt>
                <c:pt idx="279">
                  <c:v>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D17-4B25-B4CD-83A4908E6E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CPIH</c:v>
                </c:pt>
              </c:strCache>
            </c:strRef>
          </c:tx>
          <c:spPr>
            <a:ln w="44450" cmpd="sng">
              <a:solidFill>
                <a:srgbClr val="C00000"/>
              </a:solidFill>
              <a:prstDash val="sysDash"/>
            </a:ln>
          </c:spPr>
          <c:marker>
            <c:symbol val="none"/>
          </c:marker>
          <c:cat>
            <c:numRef>
              <c:f>Sheet1!$A$2:$A$282</c:f>
              <c:numCache>
                <c:formatCode>mmm\-yy</c:formatCode>
                <c:ptCount val="281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  <c:pt idx="79">
                  <c:v>39295</c:v>
                </c:pt>
                <c:pt idx="80">
                  <c:v>39326</c:v>
                </c:pt>
                <c:pt idx="81">
                  <c:v>39356</c:v>
                </c:pt>
                <c:pt idx="82">
                  <c:v>39387</c:v>
                </c:pt>
                <c:pt idx="83">
                  <c:v>39417</c:v>
                </c:pt>
                <c:pt idx="84">
                  <c:v>39448</c:v>
                </c:pt>
                <c:pt idx="85">
                  <c:v>39479</c:v>
                </c:pt>
                <c:pt idx="86">
                  <c:v>39508</c:v>
                </c:pt>
                <c:pt idx="87">
                  <c:v>39539</c:v>
                </c:pt>
                <c:pt idx="88">
                  <c:v>39569</c:v>
                </c:pt>
                <c:pt idx="89">
                  <c:v>39600</c:v>
                </c:pt>
                <c:pt idx="90">
                  <c:v>39630</c:v>
                </c:pt>
                <c:pt idx="91">
                  <c:v>39661</c:v>
                </c:pt>
                <c:pt idx="92">
                  <c:v>39692</c:v>
                </c:pt>
                <c:pt idx="93">
                  <c:v>39722</c:v>
                </c:pt>
                <c:pt idx="94">
                  <c:v>39753</c:v>
                </c:pt>
                <c:pt idx="95">
                  <c:v>39783</c:v>
                </c:pt>
                <c:pt idx="96">
                  <c:v>39814</c:v>
                </c:pt>
                <c:pt idx="97">
                  <c:v>39845</c:v>
                </c:pt>
                <c:pt idx="98">
                  <c:v>39873</c:v>
                </c:pt>
                <c:pt idx="99">
                  <c:v>39904</c:v>
                </c:pt>
                <c:pt idx="100">
                  <c:v>39934</c:v>
                </c:pt>
                <c:pt idx="101">
                  <c:v>39965</c:v>
                </c:pt>
                <c:pt idx="102">
                  <c:v>39995</c:v>
                </c:pt>
                <c:pt idx="103">
                  <c:v>40026</c:v>
                </c:pt>
                <c:pt idx="104">
                  <c:v>40057</c:v>
                </c:pt>
                <c:pt idx="105">
                  <c:v>40087</c:v>
                </c:pt>
                <c:pt idx="106">
                  <c:v>40118</c:v>
                </c:pt>
                <c:pt idx="107">
                  <c:v>40148</c:v>
                </c:pt>
                <c:pt idx="108">
                  <c:v>40179</c:v>
                </c:pt>
                <c:pt idx="109">
                  <c:v>40210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40422</c:v>
                </c:pt>
                <c:pt idx="117">
                  <c:v>40452</c:v>
                </c:pt>
                <c:pt idx="118">
                  <c:v>40483</c:v>
                </c:pt>
                <c:pt idx="119">
                  <c:v>40513</c:v>
                </c:pt>
                <c:pt idx="120">
                  <c:v>40544</c:v>
                </c:pt>
                <c:pt idx="121">
                  <c:v>40575</c:v>
                </c:pt>
                <c:pt idx="122">
                  <c:v>40603</c:v>
                </c:pt>
                <c:pt idx="123">
                  <c:v>40634</c:v>
                </c:pt>
                <c:pt idx="124">
                  <c:v>40664</c:v>
                </c:pt>
                <c:pt idx="125">
                  <c:v>40695</c:v>
                </c:pt>
                <c:pt idx="126">
                  <c:v>40725</c:v>
                </c:pt>
                <c:pt idx="127">
                  <c:v>40756</c:v>
                </c:pt>
                <c:pt idx="128">
                  <c:v>40787</c:v>
                </c:pt>
                <c:pt idx="129">
                  <c:v>40817</c:v>
                </c:pt>
                <c:pt idx="130">
                  <c:v>40848</c:v>
                </c:pt>
                <c:pt idx="131">
                  <c:v>40878</c:v>
                </c:pt>
                <c:pt idx="132">
                  <c:v>40909</c:v>
                </c:pt>
                <c:pt idx="133">
                  <c:v>40940</c:v>
                </c:pt>
                <c:pt idx="134">
                  <c:v>40969</c:v>
                </c:pt>
                <c:pt idx="135">
                  <c:v>41000</c:v>
                </c:pt>
                <c:pt idx="136">
                  <c:v>41030</c:v>
                </c:pt>
                <c:pt idx="137">
                  <c:v>41061</c:v>
                </c:pt>
                <c:pt idx="138">
                  <c:v>41091</c:v>
                </c:pt>
                <c:pt idx="139">
                  <c:v>41122</c:v>
                </c:pt>
                <c:pt idx="140">
                  <c:v>41153</c:v>
                </c:pt>
                <c:pt idx="141">
                  <c:v>41183</c:v>
                </c:pt>
                <c:pt idx="142">
                  <c:v>41214</c:v>
                </c:pt>
                <c:pt idx="143">
                  <c:v>41244</c:v>
                </c:pt>
                <c:pt idx="144">
                  <c:v>41275</c:v>
                </c:pt>
                <c:pt idx="145">
                  <c:v>41306</c:v>
                </c:pt>
                <c:pt idx="146">
                  <c:v>41334</c:v>
                </c:pt>
                <c:pt idx="147">
                  <c:v>41365</c:v>
                </c:pt>
                <c:pt idx="148">
                  <c:v>41395</c:v>
                </c:pt>
                <c:pt idx="149">
                  <c:v>41426</c:v>
                </c:pt>
                <c:pt idx="150">
                  <c:v>41456</c:v>
                </c:pt>
                <c:pt idx="151">
                  <c:v>41487</c:v>
                </c:pt>
                <c:pt idx="152">
                  <c:v>41518</c:v>
                </c:pt>
                <c:pt idx="153">
                  <c:v>41548</c:v>
                </c:pt>
                <c:pt idx="154">
                  <c:v>41579</c:v>
                </c:pt>
                <c:pt idx="155">
                  <c:v>41609</c:v>
                </c:pt>
                <c:pt idx="156">
                  <c:v>41640</c:v>
                </c:pt>
                <c:pt idx="157">
                  <c:v>41671</c:v>
                </c:pt>
                <c:pt idx="158">
                  <c:v>41699</c:v>
                </c:pt>
                <c:pt idx="159">
                  <c:v>41730</c:v>
                </c:pt>
                <c:pt idx="160">
                  <c:v>41760</c:v>
                </c:pt>
                <c:pt idx="161">
                  <c:v>41791</c:v>
                </c:pt>
                <c:pt idx="162">
                  <c:v>41821</c:v>
                </c:pt>
                <c:pt idx="163">
                  <c:v>41852</c:v>
                </c:pt>
                <c:pt idx="164">
                  <c:v>41883</c:v>
                </c:pt>
                <c:pt idx="165">
                  <c:v>41913</c:v>
                </c:pt>
                <c:pt idx="166">
                  <c:v>41944</c:v>
                </c:pt>
                <c:pt idx="167">
                  <c:v>41974</c:v>
                </c:pt>
                <c:pt idx="168">
                  <c:v>42005</c:v>
                </c:pt>
                <c:pt idx="169">
                  <c:v>42036</c:v>
                </c:pt>
                <c:pt idx="170">
                  <c:v>42064</c:v>
                </c:pt>
                <c:pt idx="171">
                  <c:v>42095</c:v>
                </c:pt>
                <c:pt idx="172">
                  <c:v>42125</c:v>
                </c:pt>
                <c:pt idx="173">
                  <c:v>42156</c:v>
                </c:pt>
                <c:pt idx="174">
                  <c:v>42186</c:v>
                </c:pt>
                <c:pt idx="175">
                  <c:v>42217</c:v>
                </c:pt>
                <c:pt idx="176">
                  <c:v>42248</c:v>
                </c:pt>
                <c:pt idx="177">
                  <c:v>42278</c:v>
                </c:pt>
                <c:pt idx="178">
                  <c:v>42309</c:v>
                </c:pt>
                <c:pt idx="179">
                  <c:v>42339</c:v>
                </c:pt>
                <c:pt idx="180">
                  <c:v>42370</c:v>
                </c:pt>
                <c:pt idx="181">
                  <c:v>42401</c:v>
                </c:pt>
                <c:pt idx="182">
                  <c:v>42430</c:v>
                </c:pt>
                <c:pt idx="183">
                  <c:v>42461</c:v>
                </c:pt>
                <c:pt idx="184">
                  <c:v>42491</c:v>
                </c:pt>
                <c:pt idx="185">
                  <c:v>42522</c:v>
                </c:pt>
                <c:pt idx="186">
                  <c:v>42552</c:v>
                </c:pt>
                <c:pt idx="187">
                  <c:v>42583</c:v>
                </c:pt>
                <c:pt idx="188">
                  <c:v>42614</c:v>
                </c:pt>
                <c:pt idx="189">
                  <c:v>42644</c:v>
                </c:pt>
                <c:pt idx="190">
                  <c:v>42675</c:v>
                </c:pt>
                <c:pt idx="191">
                  <c:v>42705</c:v>
                </c:pt>
                <c:pt idx="192">
                  <c:v>42736</c:v>
                </c:pt>
                <c:pt idx="193">
                  <c:v>42767</c:v>
                </c:pt>
                <c:pt idx="194">
                  <c:v>42795</c:v>
                </c:pt>
                <c:pt idx="195">
                  <c:v>42826</c:v>
                </c:pt>
                <c:pt idx="196">
                  <c:v>42856</c:v>
                </c:pt>
                <c:pt idx="197">
                  <c:v>42887</c:v>
                </c:pt>
                <c:pt idx="198">
                  <c:v>42917</c:v>
                </c:pt>
                <c:pt idx="199">
                  <c:v>42948</c:v>
                </c:pt>
                <c:pt idx="200">
                  <c:v>42979</c:v>
                </c:pt>
                <c:pt idx="201">
                  <c:v>43009</c:v>
                </c:pt>
                <c:pt idx="202">
                  <c:v>43040</c:v>
                </c:pt>
                <c:pt idx="203">
                  <c:v>43070</c:v>
                </c:pt>
                <c:pt idx="204">
                  <c:v>43101</c:v>
                </c:pt>
                <c:pt idx="205">
                  <c:v>43132</c:v>
                </c:pt>
                <c:pt idx="206">
                  <c:v>43160</c:v>
                </c:pt>
                <c:pt idx="207">
                  <c:v>43191</c:v>
                </c:pt>
                <c:pt idx="208">
                  <c:v>43221</c:v>
                </c:pt>
                <c:pt idx="209">
                  <c:v>43252</c:v>
                </c:pt>
                <c:pt idx="210">
                  <c:v>43282</c:v>
                </c:pt>
                <c:pt idx="211">
                  <c:v>43313</c:v>
                </c:pt>
                <c:pt idx="212">
                  <c:v>43344</c:v>
                </c:pt>
                <c:pt idx="213">
                  <c:v>43374</c:v>
                </c:pt>
                <c:pt idx="214">
                  <c:v>43405</c:v>
                </c:pt>
                <c:pt idx="215">
                  <c:v>43435</c:v>
                </c:pt>
                <c:pt idx="216">
                  <c:v>43466</c:v>
                </c:pt>
                <c:pt idx="217">
                  <c:v>43497</c:v>
                </c:pt>
                <c:pt idx="218">
                  <c:v>43525</c:v>
                </c:pt>
                <c:pt idx="219">
                  <c:v>43556</c:v>
                </c:pt>
                <c:pt idx="220">
                  <c:v>43586</c:v>
                </c:pt>
                <c:pt idx="221">
                  <c:v>43617</c:v>
                </c:pt>
                <c:pt idx="222">
                  <c:v>43647</c:v>
                </c:pt>
                <c:pt idx="223">
                  <c:v>43678</c:v>
                </c:pt>
                <c:pt idx="224">
                  <c:v>43709</c:v>
                </c:pt>
                <c:pt idx="225">
                  <c:v>43739</c:v>
                </c:pt>
                <c:pt idx="226">
                  <c:v>43770</c:v>
                </c:pt>
                <c:pt idx="227">
                  <c:v>43800</c:v>
                </c:pt>
                <c:pt idx="228">
                  <c:v>43831</c:v>
                </c:pt>
                <c:pt idx="229">
                  <c:v>43862</c:v>
                </c:pt>
                <c:pt idx="230">
                  <c:v>43891</c:v>
                </c:pt>
                <c:pt idx="231">
                  <c:v>43922</c:v>
                </c:pt>
                <c:pt idx="232">
                  <c:v>43952</c:v>
                </c:pt>
                <c:pt idx="233">
                  <c:v>43983</c:v>
                </c:pt>
                <c:pt idx="234">
                  <c:v>44013</c:v>
                </c:pt>
                <c:pt idx="235">
                  <c:v>44044</c:v>
                </c:pt>
                <c:pt idx="236">
                  <c:v>44075</c:v>
                </c:pt>
                <c:pt idx="237">
                  <c:v>44105</c:v>
                </c:pt>
                <c:pt idx="238">
                  <c:v>44136</c:v>
                </c:pt>
                <c:pt idx="239">
                  <c:v>44166</c:v>
                </c:pt>
                <c:pt idx="240">
                  <c:v>44197</c:v>
                </c:pt>
                <c:pt idx="241">
                  <c:v>44228</c:v>
                </c:pt>
                <c:pt idx="242">
                  <c:v>44256</c:v>
                </c:pt>
                <c:pt idx="243">
                  <c:v>44287</c:v>
                </c:pt>
                <c:pt idx="244">
                  <c:v>44317</c:v>
                </c:pt>
                <c:pt idx="245">
                  <c:v>44348</c:v>
                </c:pt>
                <c:pt idx="246">
                  <c:v>44378</c:v>
                </c:pt>
                <c:pt idx="247">
                  <c:v>44409</c:v>
                </c:pt>
                <c:pt idx="248">
                  <c:v>44440</c:v>
                </c:pt>
                <c:pt idx="249">
                  <c:v>44470</c:v>
                </c:pt>
                <c:pt idx="250">
                  <c:v>44501</c:v>
                </c:pt>
                <c:pt idx="251">
                  <c:v>44531</c:v>
                </c:pt>
                <c:pt idx="252">
                  <c:v>44562</c:v>
                </c:pt>
                <c:pt idx="253">
                  <c:v>44593</c:v>
                </c:pt>
                <c:pt idx="254">
                  <c:v>44621</c:v>
                </c:pt>
                <c:pt idx="255">
                  <c:v>44652</c:v>
                </c:pt>
                <c:pt idx="256">
                  <c:v>44682</c:v>
                </c:pt>
                <c:pt idx="257">
                  <c:v>44713</c:v>
                </c:pt>
                <c:pt idx="258">
                  <c:v>44743</c:v>
                </c:pt>
                <c:pt idx="259">
                  <c:v>44774</c:v>
                </c:pt>
                <c:pt idx="260">
                  <c:v>44805</c:v>
                </c:pt>
                <c:pt idx="261">
                  <c:v>44835</c:v>
                </c:pt>
                <c:pt idx="262">
                  <c:v>44866</c:v>
                </c:pt>
                <c:pt idx="263">
                  <c:v>44896</c:v>
                </c:pt>
                <c:pt idx="264">
                  <c:v>44927</c:v>
                </c:pt>
                <c:pt idx="265">
                  <c:v>44958</c:v>
                </c:pt>
                <c:pt idx="266">
                  <c:v>44986</c:v>
                </c:pt>
                <c:pt idx="267">
                  <c:v>45017</c:v>
                </c:pt>
                <c:pt idx="268">
                  <c:v>45047</c:v>
                </c:pt>
                <c:pt idx="269">
                  <c:v>45078</c:v>
                </c:pt>
                <c:pt idx="270">
                  <c:v>45108</c:v>
                </c:pt>
                <c:pt idx="271">
                  <c:v>45139</c:v>
                </c:pt>
                <c:pt idx="272">
                  <c:v>45170</c:v>
                </c:pt>
                <c:pt idx="273">
                  <c:v>45200</c:v>
                </c:pt>
                <c:pt idx="274">
                  <c:v>45231</c:v>
                </c:pt>
                <c:pt idx="275">
                  <c:v>45261</c:v>
                </c:pt>
                <c:pt idx="276">
                  <c:v>45292</c:v>
                </c:pt>
                <c:pt idx="277">
                  <c:v>45323</c:v>
                </c:pt>
                <c:pt idx="278">
                  <c:v>45352</c:v>
                </c:pt>
                <c:pt idx="279">
                  <c:v>45383</c:v>
                </c:pt>
                <c:pt idx="280">
                  <c:v>45413</c:v>
                </c:pt>
              </c:numCache>
            </c:numRef>
          </c:cat>
          <c:val>
            <c:numRef>
              <c:f>Sheet1!$C$2:$C$282</c:f>
              <c:numCache>
                <c:formatCode>General</c:formatCode>
                <c:ptCount val="281"/>
                <c:pt idx="0">
                  <c:v>1.2</c:v>
                </c:pt>
                <c:pt idx="1">
                  <c:v>1.2</c:v>
                </c:pt>
                <c:pt idx="2">
                  <c:v>1.3</c:v>
                </c:pt>
                <c:pt idx="3">
                  <c:v>1.5</c:v>
                </c:pt>
                <c:pt idx="4">
                  <c:v>1.9</c:v>
                </c:pt>
                <c:pt idx="5">
                  <c:v>1.9</c:v>
                </c:pt>
                <c:pt idx="6">
                  <c:v>1.7</c:v>
                </c:pt>
                <c:pt idx="7">
                  <c:v>2.1</c:v>
                </c:pt>
                <c:pt idx="8">
                  <c:v>1.7</c:v>
                </c:pt>
                <c:pt idx="9">
                  <c:v>1.6</c:v>
                </c:pt>
                <c:pt idx="10">
                  <c:v>1.2</c:v>
                </c:pt>
                <c:pt idx="11">
                  <c:v>1.4</c:v>
                </c:pt>
                <c:pt idx="12">
                  <c:v>1.8</c:v>
                </c:pt>
                <c:pt idx="13">
                  <c:v>1.7</c:v>
                </c:pt>
                <c:pt idx="14">
                  <c:v>1.7</c:v>
                </c:pt>
                <c:pt idx="15">
                  <c:v>1.6</c:v>
                </c:pt>
                <c:pt idx="16">
                  <c:v>1.2</c:v>
                </c:pt>
                <c:pt idx="17">
                  <c:v>1.1000000000000001</c:v>
                </c:pt>
                <c:pt idx="18">
                  <c:v>1.4</c:v>
                </c:pt>
                <c:pt idx="19">
                  <c:v>1.3</c:v>
                </c:pt>
                <c:pt idx="20">
                  <c:v>1.2</c:v>
                </c:pt>
                <c:pt idx="21">
                  <c:v>1.5</c:v>
                </c:pt>
                <c:pt idx="22">
                  <c:v>1.6</c:v>
                </c:pt>
                <c:pt idx="23">
                  <c:v>1.7</c:v>
                </c:pt>
                <c:pt idx="24">
                  <c:v>1.4</c:v>
                </c:pt>
                <c:pt idx="25">
                  <c:v>1.6</c:v>
                </c:pt>
                <c:pt idx="26">
                  <c:v>1.6</c:v>
                </c:pt>
                <c:pt idx="27">
                  <c:v>1.5</c:v>
                </c:pt>
                <c:pt idx="28">
                  <c:v>1.3</c:v>
                </c:pt>
                <c:pt idx="29">
                  <c:v>1.2</c:v>
                </c:pt>
                <c:pt idx="30">
                  <c:v>1.3</c:v>
                </c:pt>
                <c:pt idx="31">
                  <c:v>1.4</c:v>
                </c:pt>
                <c:pt idx="32">
                  <c:v>1.3</c:v>
                </c:pt>
                <c:pt idx="33">
                  <c:v>1.3</c:v>
                </c:pt>
                <c:pt idx="34">
                  <c:v>1.3</c:v>
                </c:pt>
                <c:pt idx="35">
                  <c:v>1.3</c:v>
                </c:pt>
                <c:pt idx="36">
                  <c:v>1.5</c:v>
                </c:pt>
                <c:pt idx="37">
                  <c:v>1.4</c:v>
                </c:pt>
                <c:pt idx="38">
                  <c:v>1.2</c:v>
                </c:pt>
                <c:pt idx="39">
                  <c:v>1.1000000000000001</c:v>
                </c:pt>
                <c:pt idx="40">
                  <c:v>1.4</c:v>
                </c:pt>
                <c:pt idx="41">
                  <c:v>1.5</c:v>
                </c:pt>
                <c:pt idx="42">
                  <c:v>1.4</c:v>
                </c:pt>
                <c:pt idx="43">
                  <c:v>1.4</c:v>
                </c:pt>
                <c:pt idx="44">
                  <c:v>1.2</c:v>
                </c:pt>
                <c:pt idx="45">
                  <c:v>1.3</c:v>
                </c:pt>
                <c:pt idx="46">
                  <c:v>1.5</c:v>
                </c:pt>
                <c:pt idx="47">
                  <c:v>1.8</c:v>
                </c:pt>
                <c:pt idx="48">
                  <c:v>1.7</c:v>
                </c:pt>
                <c:pt idx="49">
                  <c:v>1.7</c:v>
                </c:pt>
                <c:pt idx="50">
                  <c:v>2</c:v>
                </c:pt>
                <c:pt idx="51">
                  <c:v>1.9</c:v>
                </c:pt>
                <c:pt idx="52">
                  <c:v>1.9</c:v>
                </c:pt>
                <c:pt idx="53">
                  <c:v>2</c:v>
                </c:pt>
                <c:pt idx="54">
                  <c:v>2.2999999999999998</c:v>
                </c:pt>
                <c:pt idx="55">
                  <c:v>2.4</c:v>
                </c:pt>
                <c:pt idx="56">
                  <c:v>2.5</c:v>
                </c:pt>
                <c:pt idx="57">
                  <c:v>2.4</c:v>
                </c:pt>
                <c:pt idx="58">
                  <c:v>2.2000000000000002</c:v>
                </c:pt>
                <c:pt idx="59">
                  <c:v>2.1</c:v>
                </c:pt>
                <c:pt idx="60">
                  <c:v>2.2000000000000002</c:v>
                </c:pt>
                <c:pt idx="61">
                  <c:v>2.2000000000000002</c:v>
                </c:pt>
                <c:pt idx="62">
                  <c:v>2</c:v>
                </c:pt>
                <c:pt idx="63">
                  <c:v>2.2000000000000002</c:v>
                </c:pt>
                <c:pt idx="64">
                  <c:v>2.4</c:v>
                </c:pt>
                <c:pt idx="65">
                  <c:v>2.6</c:v>
                </c:pt>
                <c:pt idx="66">
                  <c:v>2.5</c:v>
                </c:pt>
                <c:pt idx="67">
                  <c:v>2.6</c:v>
                </c:pt>
                <c:pt idx="68">
                  <c:v>2.5</c:v>
                </c:pt>
                <c:pt idx="69">
                  <c:v>2.5</c:v>
                </c:pt>
                <c:pt idx="70">
                  <c:v>2.8</c:v>
                </c:pt>
                <c:pt idx="71">
                  <c:v>2.9</c:v>
                </c:pt>
                <c:pt idx="72">
                  <c:v>2.7</c:v>
                </c:pt>
                <c:pt idx="73">
                  <c:v>2.7</c:v>
                </c:pt>
                <c:pt idx="74">
                  <c:v>2.9</c:v>
                </c:pt>
                <c:pt idx="75">
                  <c:v>2.7</c:v>
                </c:pt>
                <c:pt idx="76">
                  <c:v>2.5</c:v>
                </c:pt>
                <c:pt idx="77">
                  <c:v>2.5</c:v>
                </c:pt>
                <c:pt idx="78">
                  <c:v>2</c:v>
                </c:pt>
                <c:pt idx="79">
                  <c:v>2</c:v>
                </c:pt>
                <c:pt idx="80">
                  <c:v>2</c:v>
                </c:pt>
                <c:pt idx="81">
                  <c:v>2.2999999999999998</c:v>
                </c:pt>
                <c:pt idx="82">
                  <c:v>2.2000000000000002</c:v>
                </c:pt>
                <c:pt idx="83">
                  <c:v>2.2999999999999998</c:v>
                </c:pt>
                <c:pt idx="84">
                  <c:v>2.4</c:v>
                </c:pt>
                <c:pt idx="85">
                  <c:v>2.6</c:v>
                </c:pt>
                <c:pt idx="86">
                  <c:v>2.6</c:v>
                </c:pt>
                <c:pt idx="87">
                  <c:v>3</c:v>
                </c:pt>
                <c:pt idx="88">
                  <c:v>3.3</c:v>
                </c:pt>
                <c:pt idx="89">
                  <c:v>3.7</c:v>
                </c:pt>
                <c:pt idx="90">
                  <c:v>4.2</c:v>
                </c:pt>
                <c:pt idx="91">
                  <c:v>4.4000000000000004</c:v>
                </c:pt>
                <c:pt idx="92">
                  <c:v>4.8</c:v>
                </c:pt>
                <c:pt idx="93">
                  <c:v>4.2</c:v>
                </c:pt>
                <c:pt idx="94">
                  <c:v>3.8</c:v>
                </c:pt>
                <c:pt idx="95">
                  <c:v>3</c:v>
                </c:pt>
                <c:pt idx="96">
                  <c:v>2.9</c:v>
                </c:pt>
                <c:pt idx="97">
                  <c:v>3.1</c:v>
                </c:pt>
                <c:pt idx="98">
                  <c:v>2.8</c:v>
                </c:pt>
                <c:pt idx="99">
                  <c:v>2.2999999999999998</c:v>
                </c:pt>
                <c:pt idx="100">
                  <c:v>2.1</c:v>
                </c:pt>
                <c:pt idx="101">
                  <c:v>1.7</c:v>
                </c:pt>
                <c:pt idx="102">
                  <c:v>1.6</c:v>
                </c:pt>
                <c:pt idx="103">
                  <c:v>1.4</c:v>
                </c:pt>
                <c:pt idx="104">
                  <c:v>1</c:v>
                </c:pt>
                <c:pt idx="105">
                  <c:v>1.2</c:v>
                </c:pt>
                <c:pt idx="106">
                  <c:v>1.5</c:v>
                </c:pt>
                <c:pt idx="107">
                  <c:v>2.1</c:v>
                </c:pt>
                <c:pt idx="108">
                  <c:v>2.6</c:v>
                </c:pt>
                <c:pt idx="109">
                  <c:v>2.1</c:v>
                </c:pt>
                <c:pt idx="110">
                  <c:v>2.4</c:v>
                </c:pt>
                <c:pt idx="111">
                  <c:v>2.7</c:v>
                </c:pt>
                <c:pt idx="112">
                  <c:v>2.5</c:v>
                </c:pt>
                <c:pt idx="113">
                  <c:v>2.4</c:v>
                </c:pt>
                <c:pt idx="114">
                  <c:v>2.2999999999999998</c:v>
                </c:pt>
                <c:pt idx="115">
                  <c:v>2.4</c:v>
                </c:pt>
                <c:pt idx="116">
                  <c:v>2.4</c:v>
                </c:pt>
                <c:pt idx="117">
                  <c:v>2.5</c:v>
                </c:pt>
                <c:pt idx="118">
                  <c:v>2.6</c:v>
                </c:pt>
                <c:pt idx="119">
                  <c:v>3.1</c:v>
                </c:pt>
                <c:pt idx="120">
                  <c:v>3.4</c:v>
                </c:pt>
                <c:pt idx="121">
                  <c:v>3.7</c:v>
                </c:pt>
                <c:pt idx="122">
                  <c:v>3.5</c:v>
                </c:pt>
                <c:pt idx="123">
                  <c:v>3.8</c:v>
                </c:pt>
                <c:pt idx="124">
                  <c:v>3.8</c:v>
                </c:pt>
                <c:pt idx="125">
                  <c:v>3.6</c:v>
                </c:pt>
                <c:pt idx="126">
                  <c:v>3.8</c:v>
                </c:pt>
                <c:pt idx="127">
                  <c:v>3.9</c:v>
                </c:pt>
                <c:pt idx="128">
                  <c:v>4.5</c:v>
                </c:pt>
                <c:pt idx="129">
                  <c:v>4.3</c:v>
                </c:pt>
                <c:pt idx="130">
                  <c:v>4.0999999999999996</c:v>
                </c:pt>
                <c:pt idx="131">
                  <c:v>3.7</c:v>
                </c:pt>
                <c:pt idx="132">
                  <c:v>3.2</c:v>
                </c:pt>
                <c:pt idx="133">
                  <c:v>3.1</c:v>
                </c:pt>
                <c:pt idx="134">
                  <c:v>3.1</c:v>
                </c:pt>
                <c:pt idx="135">
                  <c:v>2.8</c:v>
                </c:pt>
                <c:pt idx="136">
                  <c:v>2.5</c:v>
                </c:pt>
                <c:pt idx="137">
                  <c:v>2.2999999999999998</c:v>
                </c:pt>
                <c:pt idx="138">
                  <c:v>2.4</c:v>
                </c:pt>
                <c:pt idx="139">
                  <c:v>2.2999999999999998</c:v>
                </c:pt>
                <c:pt idx="140">
                  <c:v>2.1</c:v>
                </c:pt>
                <c:pt idx="141">
                  <c:v>2.4</c:v>
                </c:pt>
                <c:pt idx="142">
                  <c:v>2.4</c:v>
                </c:pt>
                <c:pt idx="143">
                  <c:v>2.4</c:v>
                </c:pt>
                <c:pt idx="144">
                  <c:v>2.4</c:v>
                </c:pt>
                <c:pt idx="145">
                  <c:v>2.5</c:v>
                </c:pt>
                <c:pt idx="146">
                  <c:v>2.5</c:v>
                </c:pt>
                <c:pt idx="147">
                  <c:v>2.2000000000000002</c:v>
                </c:pt>
                <c:pt idx="148">
                  <c:v>2.4</c:v>
                </c:pt>
                <c:pt idx="149">
                  <c:v>2.6</c:v>
                </c:pt>
                <c:pt idx="150">
                  <c:v>2.5</c:v>
                </c:pt>
                <c:pt idx="151">
                  <c:v>2.4</c:v>
                </c:pt>
                <c:pt idx="152">
                  <c:v>2.4</c:v>
                </c:pt>
                <c:pt idx="153">
                  <c:v>2</c:v>
                </c:pt>
                <c:pt idx="154">
                  <c:v>1.9</c:v>
                </c:pt>
                <c:pt idx="155">
                  <c:v>1.9</c:v>
                </c:pt>
                <c:pt idx="156">
                  <c:v>1.8</c:v>
                </c:pt>
                <c:pt idx="157">
                  <c:v>1.6</c:v>
                </c:pt>
                <c:pt idx="158">
                  <c:v>1.5</c:v>
                </c:pt>
                <c:pt idx="159">
                  <c:v>1.7</c:v>
                </c:pt>
                <c:pt idx="160">
                  <c:v>1.5</c:v>
                </c:pt>
                <c:pt idx="161">
                  <c:v>1.8</c:v>
                </c:pt>
                <c:pt idx="162">
                  <c:v>1.6</c:v>
                </c:pt>
                <c:pt idx="163">
                  <c:v>1.5</c:v>
                </c:pt>
                <c:pt idx="164">
                  <c:v>1.3</c:v>
                </c:pt>
                <c:pt idx="165">
                  <c:v>1.3</c:v>
                </c:pt>
                <c:pt idx="166">
                  <c:v>1.1000000000000001</c:v>
                </c:pt>
                <c:pt idx="167">
                  <c:v>0.7</c:v>
                </c:pt>
                <c:pt idx="168">
                  <c:v>0.5</c:v>
                </c:pt>
                <c:pt idx="169">
                  <c:v>0.4</c:v>
                </c:pt>
                <c:pt idx="170">
                  <c:v>0.3</c:v>
                </c:pt>
                <c:pt idx="171">
                  <c:v>0.3</c:v>
                </c:pt>
                <c:pt idx="172">
                  <c:v>0.4</c:v>
                </c:pt>
                <c:pt idx="173">
                  <c:v>0.3</c:v>
                </c:pt>
                <c:pt idx="174">
                  <c:v>0.5</c:v>
                </c:pt>
                <c:pt idx="175">
                  <c:v>0.4</c:v>
                </c:pt>
                <c:pt idx="176">
                  <c:v>0.2</c:v>
                </c:pt>
                <c:pt idx="177">
                  <c:v>0.2</c:v>
                </c:pt>
                <c:pt idx="178">
                  <c:v>0.4</c:v>
                </c:pt>
                <c:pt idx="179">
                  <c:v>0.5</c:v>
                </c:pt>
                <c:pt idx="180">
                  <c:v>0.6</c:v>
                </c:pt>
                <c:pt idx="181">
                  <c:v>0.6</c:v>
                </c:pt>
                <c:pt idx="182">
                  <c:v>0.8</c:v>
                </c:pt>
                <c:pt idx="183">
                  <c:v>0.7</c:v>
                </c:pt>
                <c:pt idx="184">
                  <c:v>0.7</c:v>
                </c:pt>
                <c:pt idx="185">
                  <c:v>0.8</c:v>
                </c:pt>
                <c:pt idx="186">
                  <c:v>0.9</c:v>
                </c:pt>
                <c:pt idx="187">
                  <c:v>1</c:v>
                </c:pt>
                <c:pt idx="188">
                  <c:v>1.3</c:v>
                </c:pt>
                <c:pt idx="189">
                  <c:v>1.3</c:v>
                </c:pt>
                <c:pt idx="190">
                  <c:v>1.5</c:v>
                </c:pt>
                <c:pt idx="191">
                  <c:v>1.8</c:v>
                </c:pt>
                <c:pt idx="192">
                  <c:v>1.9</c:v>
                </c:pt>
                <c:pt idx="193">
                  <c:v>2.2999999999999998</c:v>
                </c:pt>
                <c:pt idx="194">
                  <c:v>2.2999999999999998</c:v>
                </c:pt>
                <c:pt idx="195">
                  <c:v>2.6</c:v>
                </c:pt>
                <c:pt idx="196">
                  <c:v>2.7</c:v>
                </c:pt>
                <c:pt idx="197">
                  <c:v>2.6</c:v>
                </c:pt>
                <c:pt idx="198">
                  <c:v>2.6</c:v>
                </c:pt>
                <c:pt idx="199">
                  <c:v>2.7</c:v>
                </c:pt>
                <c:pt idx="200">
                  <c:v>2.8</c:v>
                </c:pt>
                <c:pt idx="201">
                  <c:v>2.8</c:v>
                </c:pt>
                <c:pt idx="202">
                  <c:v>2.8</c:v>
                </c:pt>
                <c:pt idx="203">
                  <c:v>2.7</c:v>
                </c:pt>
                <c:pt idx="204">
                  <c:v>2.7</c:v>
                </c:pt>
                <c:pt idx="205">
                  <c:v>2.5</c:v>
                </c:pt>
                <c:pt idx="206">
                  <c:v>2.2999999999999998</c:v>
                </c:pt>
                <c:pt idx="207">
                  <c:v>2.2000000000000002</c:v>
                </c:pt>
                <c:pt idx="208">
                  <c:v>2.2999999999999998</c:v>
                </c:pt>
                <c:pt idx="209">
                  <c:v>2.2999999999999998</c:v>
                </c:pt>
                <c:pt idx="210">
                  <c:v>2.2999999999999998</c:v>
                </c:pt>
                <c:pt idx="211">
                  <c:v>2.4</c:v>
                </c:pt>
                <c:pt idx="212">
                  <c:v>2.2000000000000002</c:v>
                </c:pt>
                <c:pt idx="213">
                  <c:v>2.2000000000000002</c:v>
                </c:pt>
                <c:pt idx="214">
                  <c:v>2.2000000000000002</c:v>
                </c:pt>
                <c:pt idx="215">
                  <c:v>2</c:v>
                </c:pt>
                <c:pt idx="216">
                  <c:v>1.8</c:v>
                </c:pt>
                <c:pt idx="217">
                  <c:v>1.8</c:v>
                </c:pt>
                <c:pt idx="218">
                  <c:v>1.8</c:v>
                </c:pt>
                <c:pt idx="219">
                  <c:v>2</c:v>
                </c:pt>
                <c:pt idx="220">
                  <c:v>1.9</c:v>
                </c:pt>
                <c:pt idx="221">
                  <c:v>1.9</c:v>
                </c:pt>
                <c:pt idx="222">
                  <c:v>2</c:v>
                </c:pt>
                <c:pt idx="223">
                  <c:v>1.7</c:v>
                </c:pt>
                <c:pt idx="224">
                  <c:v>1.7</c:v>
                </c:pt>
                <c:pt idx="225">
                  <c:v>1.5</c:v>
                </c:pt>
                <c:pt idx="226">
                  <c:v>1.5</c:v>
                </c:pt>
                <c:pt idx="227">
                  <c:v>1.4</c:v>
                </c:pt>
                <c:pt idx="228">
                  <c:v>1.8</c:v>
                </c:pt>
                <c:pt idx="229">
                  <c:v>1.7</c:v>
                </c:pt>
                <c:pt idx="230">
                  <c:v>1.5</c:v>
                </c:pt>
                <c:pt idx="231">
                  <c:v>0.9</c:v>
                </c:pt>
                <c:pt idx="232">
                  <c:v>0.7</c:v>
                </c:pt>
                <c:pt idx="233">
                  <c:v>0.8</c:v>
                </c:pt>
                <c:pt idx="234">
                  <c:v>1.1000000000000001</c:v>
                </c:pt>
                <c:pt idx="235">
                  <c:v>0.5</c:v>
                </c:pt>
                <c:pt idx="236">
                  <c:v>0.7</c:v>
                </c:pt>
                <c:pt idx="237">
                  <c:v>0.9</c:v>
                </c:pt>
                <c:pt idx="238">
                  <c:v>0.6</c:v>
                </c:pt>
                <c:pt idx="239">
                  <c:v>0.8</c:v>
                </c:pt>
                <c:pt idx="240">
                  <c:v>0.9</c:v>
                </c:pt>
                <c:pt idx="241">
                  <c:v>0.7</c:v>
                </c:pt>
                <c:pt idx="242">
                  <c:v>1</c:v>
                </c:pt>
                <c:pt idx="243">
                  <c:v>1.6</c:v>
                </c:pt>
                <c:pt idx="244">
                  <c:v>2.1</c:v>
                </c:pt>
                <c:pt idx="245">
                  <c:v>2.4</c:v>
                </c:pt>
                <c:pt idx="246">
                  <c:v>2.1</c:v>
                </c:pt>
                <c:pt idx="247">
                  <c:v>3</c:v>
                </c:pt>
                <c:pt idx="248">
                  <c:v>2.9</c:v>
                </c:pt>
                <c:pt idx="249">
                  <c:v>3.8</c:v>
                </c:pt>
                <c:pt idx="250">
                  <c:v>4.5999999999999996</c:v>
                </c:pt>
                <c:pt idx="251">
                  <c:v>4.8</c:v>
                </c:pt>
                <c:pt idx="252">
                  <c:v>4.9000000000000004</c:v>
                </c:pt>
                <c:pt idx="253">
                  <c:v>5.5</c:v>
                </c:pt>
                <c:pt idx="254">
                  <c:v>6.2</c:v>
                </c:pt>
                <c:pt idx="255">
                  <c:v>7.8</c:v>
                </c:pt>
                <c:pt idx="256">
                  <c:v>7.9</c:v>
                </c:pt>
                <c:pt idx="257">
                  <c:v>8.1999999999999993</c:v>
                </c:pt>
                <c:pt idx="258">
                  <c:v>8.8000000000000007</c:v>
                </c:pt>
                <c:pt idx="259">
                  <c:v>8.6</c:v>
                </c:pt>
                <c:pt idx="260">
                  <c:v>8.8000000000000007</c:v>
                </c:pt>
                <c:pt idx="261">
                  <c:v>9.6</c:v>
                </c:pt>
                <c:pt idx="262">
                  <c:v>9.3000000000000007</c:v>
                </c:pt>
                <c:pt idx="263">
                  <c:v>9.1999999999999993</c:v>
                </c:pt>
                <c:pt idx="264">
                  <c:v>8.8000000000000007</c:v>
                </c:pt>
                <c:pt idx="265">
                  <c:v>9.1999999999999993</c:v>
                </c:pt>
                <c:pt idx="266">
                  <c:v>8.9</c:v>
                </c:pt>
                <c:pt idx="267">
                  <c:v>7.8</c:v>
                </c:pt>
                <c:pt idx="268">
                  <c:v>7.9</c:v>
                </c:pt>
                <c:pt idx="269">
                  <c:v>7.3</c:v>
                </c:pt>
                <c:pt idx="270">
                  <c:v>6.4</c:v>
                </c:pt>
                <c:pt idx="271">
                  <c:v>6.3</c:v>
                </c:pt>
                <c:pt idx="272">
                  <c:v>6.3</c:v>
                </c:pt>
                <c:pt idx="273">
                  <c:v>4.7</c:v>
                </c:pt>
                <c:pt idx="274">
                  <c:v>4.2</c:v>
                </c:pt>
                <c:pt idx="275">
                  <c:v>4.2</c:v>
                </c:pt>
                <c:pt idx="276">
                  <c:v>4.2</c:v>
                </c:pt>
                <c:pt idx="277">
                  <c:v>3.8</c:v>
                </c:pt>
                <c:pt idx="278">
                  <c:v>3.8</c:v>
                </c:pt>
                <c:pt idx="279">
                  <c:v>3</c:v>
                </c:pt>
                <c:pt idx="280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41C-4D67-A80C-84298623D31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marker>
            <c:symbol val="none"/>
          </c:marker>
          <c:cat>
            <c:numRef>
              <c:f>Sheet1!$A$2:$A$282</c:f>
              <c:numCache>
                <c:formatCode>mmm\-yy</c:formatCode>
                <c:ptCount val="281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  <c:pt idx="79">
                  <c:v>39295</c:v>
                </c:pt>
                <c:pt idx="80">
                  <c:v>39326</c:v>
                </c:pt>
                <c:pt idx="81">
                  <c:v>39356</c:v>
                </c:pt>
                <c:pt idx="82">
                  <c:v>39387</c:v>
                </c:pt>
                <c:pt idx="83">
                  <c:v>39417</c:v>
                </c:pt>
                <c:pt idx="84">
                  <c:v>39448</c:v>
                </c:pt>
                <c:pt idx="85">
                  <c:v>39479</c:v>
                </c:pt>
                <c:pt idx="86">
                  <c:v>39508</c:v>
                </c:pt>
                <c:pt idx="87">
                  <c:v>39539</c:v>
                </c:pt>
                <c:pt idx="88">
                  <c:v>39569</c:v>
                </c:pt>
                <c:pt idx="89">
                  <c:v>39600</c:v>
                </c:pt>
                <c:pt idx="90">
                  <c:v>39630</c:v>
                </c:pt>
                <c:pt idx="91">
                  <c:v>39661</c:v>
                </c:pt>
                <c:pt idx="92">
                  <c:v>39692</c:v>
                </c:pt>
                <c:pt idx="93">
                  <c:v>39722</c:v>
                </c:pt>
                <c:pt idx="94">
                  <c:v>39753</c:v>
                </c:pt>
                <c:pt idx="95">
                  <c:v>39783</c:v>
                </c:pt>
                <c:pt idx="96">
                  <c:v>39814</c:v>
                </c:pt>
                <c:pt idx="97">
                  <c:v>39845</c:v>
                </c:pt>
                <c:pt idx="98">
                  <c:v>39873</c:v>
                </c:pt>
                <c:pt idx="99">
                  <c:v>39904</c:v>
                </c:pt>
                <c:pt idx="100">
                  <c:v>39934</c:v>
                </c:pt>
                <c:pt idx="101">
                  <c:v>39965</c:v>
                </c:pt>
                <c:pt idx="102">
                  <c:v>39995</c:v>
                </c:pt>
                <c:pt idx="103">
                  <c:v>40026</c:v>
                </c:pt>
                <c:pt idx="104">
                  <c:v>40057</c:v>
                </c:pt>
                <c:pt idx="105">
                  <c:v>40087</c:v>
                </c:pt>
                <c:pt idx="106">
                  <c:v>40118</c:v>
                </c:pt>
                <c:pt idx="107">
                  <c:v>40148</c:v>
                </c:pt>
                <c:pt idx="108">
                  <c:v>40179</c:v>
                </c:pt>
                <c:pt idx="109">
                  <c:v>40210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40422</c:v>
                </c:pt>
                <c:pt idx="117">
                  <c:v>40452</c:v>
                </c:pt>
                <c:pt idx="118">
                  <c:v>40483</c:v>
                </c:pt>
                <c:pt idx="119">
                  <c:v>40513</c:v>
                </c:pt>
                <c:pt idx="120">
                  <c:v>40544</c:v>
                </c:pt>
                <c:pt idx="121">
                  <c:v>40575</c:v>
                </c:pt>
                <c:pt idx="122">
                  <c:v>40603</c:v>
                </c:pt>
                <c:pt idx="123">
                  <c:v>40634</c:v>
                </c:pt>
                <c:pt idx="124">
                  <c:v>40664</c:v>
                </c:pt>
                <c:pt idx="125">
                  <c:v>40695</c:v>
                </c:pt>
                <c:pt idx="126">
                  <c:v>40725</c:v>
                </c:pt>
                <c:pt idx="127">
                  <c:v>40756</c:v>
                </c:pt>
                <c:pt idx="128">
                  <c:v>40787</c:v>
                </c:pt>
                <c:pt idx="129">
                  <c:v>40817</c:v>
                </c:pt>
                <c:pt idx="130">
                  <c:v>40848</c:v>
                </c:pt>
                <c:pt idx="131">
                  <c:v>40878</c:v>
                </c:pt>
                <c:pt idx="132">
                  <c:v>40909</c:v>
                </c:pt>
                <c:pt idx="133">
                  <c:v>40940</c:v>
                </c:pt>
                <c:pt idx="134">
                  <c:v>40969</c:v>
                </c:pt>
                <c:pt idx="135">
                  <c:v>41000</c:v>
                </c:pt>
                <c:pt idx="136">
                  <c:v>41030</c:v>
                </c:pt>
                <c:pt idx="137">
                  <c:v>41061</c:v>
                </c:pt>
                <c:pt idx="138">
                  <c:v>41091</c:v>
                </c:pt>
                <c:pt idx="139">
                  <c:v>41122</c:v>
                </c:pt>
                <c:pt idx="140">
                  <c:v>41153</c:v>
                </c:pt>
                <c:pt idx="141">
                  <c:v>41183</c:v>
                </c:pt>
                <c:pt idx="142">
                  <c:v>41214</c:v>
                </c:pt>
                <c:pt idx="143">
                  <c:v>41244</c:v>
                </c:pt>
                <c:pt idx="144">
                  <c:v>41275</c:v>
                </c:pt>
                <c:pt idx="145">
                  <c:v>41306</c:v>
                </c:pt>
                <c:pt idx="146">
                  <c:v>41334</c:v>
                </c:pt>
                <c:pt idx="147">
                  <c:v>41365</c:v>
                </c:pt>
                <c:pt idx="148">
                  <c:v>41395</c:v>
                </c:pt>
                <c:pt idx="149">
                  <c:v>41426</c:v>
                </c:pt>
                <c:pt idx="150">
                  <c:v>41456</c:v>
                </c:pt>
                <c:pt idx="151">
                  <c:v>41487</c:v>
                </c:pt>
                <c:pt idx="152">
                  <c:v>41518</c:v>
                </c:pt>
                <c:pt idx="153">
                  <c:v>41548</c:v>
                </c:pt>
                <c:pt idx="154">
                  <c:v>41579</c:v>
                </c:pt>
                <c:pt idx="155">
                  <c:v>41609</c:v>
                </c:pt>
                <c:pt idx="156">
                  <c:v>41640</c:v>
                </c:pt>
                <c:pt idx="157">
                  <c:v>41671</c:v>
                </c:pt>
                <c:pt idx="158">
                  <c:v>41699</c:v>
                </c:pt>
                <c:pt idx="159">
                  <c:v>41730</c:v>
                </c:pt>
                <c:pt idx="160">
                  <c:v>41760</c:v>
                </c:pt>
                <c:pt idx="161">
                  <c:v>41791</c:v>
                </c:pt>
                <c:pt idx="162">
                  <c:v>41821</c:v>
                </c:pt>
                <c:pt idx="163">
                  <c:v>41852</c:v>
                </c:pt>
                <c:pt idx="164">
                  <c:v>41883</c:v>
                </c:pt>
                <c:pt idx="165">
                  <c:v>41913</c:v>
                </c:pt>
                <c:pt idx="166">
                  <c:v>41944</c:v>
                </c:pt>
                <c:pt idx="167">
                  <c:v>41974</c:v>
                </c:pt>
                <c:pt idx="168">
                  <c:v>42005</c:v>
                </c:pt>
                <c:pt idx="169">
                  <c:v>42036</c:v>
                </c:pt>
                <c:pt idx="170">
                  <c:v>42064</c:v>
                </c:pt>
                <c:pt idx="171">
                  <c:v>42095</c:v>
                </c:pt>
                <c:pt idx="172">
                  <c:v>42125</c:v>
                </c:pt>
                <c:pt idx="173">
                  <c:v>42156</c:v>
                </c:pt>
                <c:pt idx="174">
                  <c:v>42186</c:v>
                </c:pt>
                <c:pt idx="175">
                  <c:v>42217</c:v>
                </c:pt>
                <c:pt idx="176">
                  <c:v>42248</c:v>
                </c:pt>
                <c:pt idx="177">
                  <c:v>42278</c:v>
                </c:pt>
                <c:pt idx="178">
                  <c:v>42309</c:v>
                </c:pt>
                <c:pt idx="179">
                  <c:v>42339</c:v>
                </c:pt>
                <c:pt idx="180">
                  <c:v>42370</c:v>
                </c:pt>
                <c:pt idx="181">
                  <c:v>42401</c:v>
                </c:pt>
                <c:pt idx="182">
                  <c:v>42430</c:v>
                </c:pt>
                <c:pt idx="183">
                  <c:v>42461</c:v>
                </c:pt>
                <c:pt idx="184">
                  <c:v>42491</c:v>
                </c:pt>
                <c:pt idx="185">
                  <c:v>42522</c:v>
                </c:pt>
                <c:pt idx="186">
                  <c:v>42552</c:v>
                </c:pt>
                <c:pt idx="187">
                  <c:v>42583</c:v>
                </c:pt>
                <c:pt idx="188">
                  <c:v>42614</c:v>
                </c:pt>
                <c:pt idx="189">
                  <c:v>42644</c:v>
                </c:pt>
                <c:pt idx="190">
                  <c:v>42675</c:v>
                </c:pt>
                <c:pt idx="191">
                  <c:v>42705</c:v>
                </c:pt>
                <c:pt idx="192">
                  <c:v>42736</c:v>
                </c:pt>
                <c:pt idx="193">
                  <c:v>42767</c:v>
                </c:pt>
                <c:pt idx="194">
                  <c:v>42795</c:v>
                </c:pt>
                <c:pt idx="195">
                  <c:v>42826</c:v>
                </c:pt>
                <c:pt idx="196">
                  <c:v>42856</c:v>
                </c:pt>
                <c:pt idx="197">
                  <c:v>42887</c:v>
                </c:pt>
                <c:pt idx="198">
                  <c:v>42917</c:v>
                </c:pt>
                <c:pt idx="199">
                  <c:v>42948</c:v>
                </c:pt>
                <c:pt idx="200">
                  <c:v>42979</c:v>
                </c:pt>
                <c:pt idx="201">
                  <c:v>43009</c:v>
                </c:pt>
                <c:pt idx="202">
                  <c:v>43040</c:v>
                </c:pt>
                <c:pt idx="203">
                  <c:v>43070</c:v>
                </c:pt>
                <c:pt idx="204">
                  <c:v>43101</c:v>
                </c:pt>
                <c:pt idx="205">
                  <c:v>43132</c:v>
                </c:pt>
                <c:pt idx="206">
                  <c:v>43160</c:v>
                </c:pt>
                <c:pt idx="207">
                  <c:v>43191</c:v>
                </c:pt>
                <c:pt idx="208">
                  <c:v>43221</c:v>
                </c:pt>
                <c:pt idx="209">
                  <c:v>43252</c:v>
                </c:pt>
                <c:pt idx="210">
                  <c:v>43282</c:v>
                </c:pt>
                <c:pt idx="211">
                  <c:v>43313</c:v>
                </c:pt>
                <c:pt idx="212">
                  <c:v>43344</c:v>
                </c:pt>
                <c:pt idx="213">
                  <c:v>43374</c:v>
                </c:pt>
                <c:pt idx="214">
                  <c:v>43405</c:v>
                </c:pt>
                <c:pt idx="215">
                  <c:v>43435</c:v>
                </c:pt>
                <c:pt idx="216">
                  <c:v>43466</c:v>
                </c:pt>
                <c:pt idx="217">
                  <c:v>43497</c:v>
                </c:pt>
                <c:pt idx="218">
                  <c:v>43525</c:v>
                </c:pt>
                <c:pt idx="219">
                  <c:v>43556</c:v>
                </c:pt>
                <c:pt idx="220">
                  <c:v>43586</c:v>
                </c:pt>
                <c:pt idx="221">
                  <c:v>43617</c:v>
                </c:pt>
                <c:pt idx="222">
                  <c:v>43647</c:v>
                </c:pt>
                <c:pt idx="223">
                  <c:v>43678</c:v>
                </c:pt>
                <c:pt idx="224">
                  <c:v>43709</c:v>
                </c:pt>
                <c:pt idx="225">
                  <c:v>43739</c:v>
                </c:pt>
                <c:pt idx="226">
                  <c:v>43770</c:v>
                </c:pt>
                <c:pt idx="227">
                  <c:v>43800</c:v>
                </c:pt>
                <c:pt idx="228">
                  <c:v>43831</c:v>
                </c:pt>
                <c:pt idx="229">
                  <c:v>43862</c:v>
                </c:pt>
                <c:pt idx="230">
                  <c:v>43891</c:v>
                </c:pt>
                <c:pt idx="231">
                  <c:v>43922</c:v>
                </c:pt>
                <c:pt idx="232">
                  <c:v>43952</c:v>
                </c:pt>
                <c:pt idx="233">
                  <c:v>43983</c:v>
                </c:pt>
                <c:pt idx="234">
                  <c:v>44013</c:v>
                </c:pt>
                <c:pt idx="235">
                  <c:v>44044</c:v>
                </c:pt>
                <c:pt idx="236">
                  <c:v>44075</c:v>
                </c:pt>
                <c:pt idx="237">
                  <c:v>44105</c:v>
                </c:pt>
                <c:pt idx="238">
                  <c:v>44136</c:v>
                </c:pt>
                <c:pt idx="239">
                  <c:v>44166</c:v>
                </c:pt>
                <c:pt idx="240">
                  <c:v>44197</c:v>
                </c:pt>
                <c:pt idx="241">
                  <c:v>44228</c:v>
                </c:pt>
                <c:pt idx="242">
                  <c:v>44256</c:v>
                </c:pt>
                <c:pt idx="243">
                  <c:v>44287</c:v>
                </c:pt>
                <c:pt idx="244">
                  <c:v>44317</c:v>
                </c:pt>
                <c:pt idx="245">
                  <c:v>44348</c:v>
                </c:pt>
                <c:pt idx="246">
                  <c:v>44378</c:v>
                </c:pt>
                <c:pt idx="247">
                  <c:v>44409</c:v>
                </c:pt>
                <c:pt idx="248">
                  <c:v>44440</c:v>
                </c:pt>
                <c:pt idx="249">
                  <c:v>44470</c:v>
                </c:pt>
                <c:pt idx="250">
                  <c:v>44501</c:v>
                </c:pt>
                <c:pt idx="251">
                  <c:v>44531</c:v>
                </c:pt>
                <c:pt idx="252">
                  <c:v>44562</c:v>
                </c:pt>
                <c:pt idx="253">
                  <c:v>44593</c:v>
                </c:pt>
                <c:pt idx="254">
                  <c:v>44621</c:v>
                </c:pt>
                <c:pt idx="255">
                  <c:v>44652</c:v>
                </c:pt>
                <c:pt idx="256">
                  <c:v>44682</c:v>
                </c:pt>
                <c:pt idx="257">
                  <c:v>44713</c:v>
                </c:pt>
                <c:pt idx="258">
                  <c:v>44743</c:v>
                </c:pt>
                <c:pt idx="259">
                  <c:v>44774</c:v>
                </c:pt>
                <c:pt idx="260">
                  <c:v>44805</c:v>
                </c:pt>
                <c:pt idx="261">
                  <c:v>44835</c:v>
                </c:pt>
                <c:pt idx="262">
                  <c:v>44866</c:v>
                </c:pt>
                <c:pt idx="263">
                  <c:v>44896</c:v>
                </c:pt>
                <c:pt idx="264">
                  <c:v>44927</c:v>
                </c:pt>
                <c:pt idx="265">
                  <c:v>44958</c:v>
                </c:pt>
                <c:pt idx="266">
                  <c:v>44986</c:v>
                </c:pt>
                <c:pt idx="267">
                  <c:v>45017</c:v>
                </c:pt>
                <c:pt idx="268">
                  <c:v>45047</c:v>
                </c:pt>
                <c:pt idx="269">
                  <c:v>45078</c:v>
                </c:pt>
                <c:pt idx="270">
                  <c:v>45108</c:v>
                </c:pt>
                <c:pt idx="271">
                  <c:v>45139</c:v>
                </c:pt>
                <c:pt idx="272">
                  <c:v>45170</c:v>
                </c:pt>
                <c:pt idx="273">
                  <c:v>45200</c:v>
                </c:pt>
                <c:pt idx="274">
                  <c:v>45231</c:v>
                </c:pt>
                <c:pt idx="275">
                  <c:v>45261</c:v>
                </c:pt>
                <c:pt idx="276">
                  <c:v>45292</c:v>
                </c:pt>
                <c:pt idx="277">
                  <c:v>45323</c:v>
                </c:pt>
                <c:pt idx="278">
                  <c:v>45352</c:v>
                </c:pt>
                <c:pt idx="279">
                  <c:v>45383</c:v>
                </c:pt>
                <c:pt idx="280">
                  <c:v>45413</c:v>
                </c:pt>
              </c:numCache>
            </c:numRef>
          </c:cat>
          <c:val>
            <c:numRef>
              <c:f>Sheet1!$D$2:$D$282</c:f>
              <c:numCache>
                <c:formatCode>General</c:formatCode>
                <c:ptCount val="28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2AE-4CFF-83F6-8FA5459274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6565280"/>
        <c:axId val="1"/>
      </c:lineChart>
      <c:dateAx>
        <c:axId val="196565280"/>
        <c:scaling>
          <c:orientation val="minMax"/>
        </c:scaling>
        <c:delete val="0"/>
        <c:axPos val="b"/>
        <c:numFmt formatCode="yyyy" sourceLinked="0"/>
        <c:majorTickMark val="out"/>
        <c:minorTickMark val="out"/>
        <c:tickLblPos val="nextTo"/>
        <c:spPr>
          <a:ln w="317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1"/>
        <c:auto val="1"/>
        <c:lblOffset val="100"/>
        <c:baseTimeUnit val="months"/>
        <c:majorUnit val="36"/>
        <c:majorTimeUnit val="months"/>
        <c:minorUnit val="12"/>
        <c:minorTimeUnit val="months"/>
      </c:dateAx>
      <c:valAx>
        <c:axId val="1"/>
        <c:scaling>
          <c:orientation val="minMax"/>
          <c:max val="10"/>
          <c:min val="-1"/>
        </c:scaling>
        <c:delete val="0"/>
        <c:axPos val="l"/>
        <c:majorGridlines>
          <c:spPr>
            <a:ln w="12700">
              <a:solidFill>
                <a:schemeClr val="bg1">
                  <a:lumMod val="75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3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300" b="0" dirty="0"/>
                  <a:t>Annual rate of growth,</a:t>
                </a:r>
                <a:r>
                  <a:rPr lang="en-GB" sz="2300" b="0" baseline="0" dirty="0"/>
                  <a:t> %</a:t>
                </a:r>
              </a:p>
            </c:rich>
          </c:tx>
          <c:layout>
            <c:manualLayout>
              <c:xMode val="edge"/>
              <c:yMode val="edge"/>
              <c:x val="9.4579043004239651E-4"/>
              <c:y val="0.17031995136853811"/>
            </c:manualLayout>
          </c:layout>
          <c:overlay val="0"/>
          <c:spPr>
            <a:noFill/>
            <a:ln w="18676">
              <a:noFill/>
            </a:ln>
          </c:spPr>
        </c:title>
        <c:numFmt formatCode="0;\–0" sourceLinked="0"/>
        <c:majorTickMark val="none"/>
        <c:minorTickMark val="none"/>
        <c:tickLblPos val="nextTo"/>
        <c:spPr>
          <a:ln w="317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6565280"/>
        <c:crosses val="autoZero"/>
        <c:crossBetween val="between"/>
        <c:majorUnit val="1"/>
      </c:valAx>
      <c:spPr>
        <a:solidFill>
          <a:schemeClr val="bg1"/>
        </a:solidFill>
        <a:ln w="2334">
          <a:solidFill>
            <a:schemeClr val="tx1"/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2400">
                <a:solidFill>
                  <a:srgbClr val="0000FF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400">
                <a:solidFill>
                  <a:srgbClr val="C00000"/>
                </a:solidFill>
              </a:defRPr>
            </a:pPr>
            <a:endParaRPr lang="en-US"/>
          </a:p>
        </c:txPr>
      </c:legendEntry>
      <c:legendEntry>
        <c:idx val="2"/>
        <c:delete val="1"/>
      </c:legendEntry>
      <c:layout>
        <c:manualLayout>
          <c:xMode val="edge"/>
          <c:yMode val="edge"/>
          <c:x val="0.13835996416154317"/>
          <c:y val="5.9235547235712803E-2"/>
          <c:w val="0.30010854148407989"/>
          <c:h val="0.14619223046247465"/>
        </c:manualLayout>
      </c:layout>
      <c:overlay val="0"/>
      <c:spPr>
        <a:solidFill>
          <a:srgbClr val="FFFFDC"/>
        </a:solidFill>
        <a:ln w="19050">
          <a:solidFill>
            <a:srgbClr val="7030A0"/>
          </a:solidFill>
        </a:ln>
      </c:spPr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2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6BB552-00B4-4BF8-86F2-C1AB03289E2B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A27540-1274-47D7-B061-850CD6DA67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474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2657550B-9B52-4755-8C2C-163E5DA468F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718243-D355-438A-988B-7490C4DD8038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DDBDB5F7-18D7-4B9F-A6AC-615AFB9865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6A46102F-0E54-49CF-A045-DE15CEF3E8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1955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429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88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37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05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150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227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97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735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310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14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025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3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ons.gov.uk/economy/inflationandpriceindices/timeseries/l55o/mm23" TargetMode="External"/><Relationship Id="rId4" Type="http://schemas.openxmlformats.org/officeDocument/2006/relationships/hyperlink" Target="https://www.ons.gov.uk/employmentandlabourmarket/peopleinwork/earningsandworkinghours/timeseries/kai8/emp?referrer=search&amp;searchTerm=kai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2E229A4D-0492-4131-8064-E6FA58F2D998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3454516843"/>
              </p:ext>
            </p:extLst>
          </p:nvPr>
        </p:nvGraphicFramePr>
        <p:xfrm>
          <a:off x="0" y="0"/>
          <a:ext cx="9906000" cy="57435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53" name="Text Box 5">
            <a:extLst>
              <a:ext uri="{FF2B5EF4-FFF2-40B4-BE49-F238E27FC236}">
                <a16:creationId xmlns:a16="http://schemas.microsoft.com/office/drawing/2014/main" id="{B492D3A7-29A7-422F-A0BB-7E80F9A17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80946"/>
            <a:ext cx="99060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1. Annual growth in regular earnings and consumer prices</a:t>
            </a:r>
          </a:p>
        </p:txBody>
      </p:sp>
      <p:sp>
        <p:nvSpPr>
          <p:cNvPr id="6" name="Text Box 10">
            <a:extLst>
              <a:ext uri="{FF2B5EF4-FFF2-40B4-BE49-F238E27FC236}">
                <a16:creationId xmlns:a16="http://schemas.microsoft.com/office/drawing/2014/main" id="{B2BABCAB-FAD6-4CA0-AD19-79EEAFEE3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043" y="5743531"/>
            <a:ext cx="842698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Char char="•"/>
              <a:defRPr>
                <a:solidFill>
                  <a:srgbClr val="004D75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spcAft>
                <a:spcPct val="10000"/>
              </a:spcAft>
              <a:buChar char="–"/>
              <a:defRPr sz="1500">
                <a:solidFill>
                  <a:srgbClr val="004D75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•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–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CPIH includes owner-occupied housing costs and Council Tax which are excluded from the CPI; Regular earnings exclude bonuses and are before tax and other deductions from pay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Office for National Statistics (based on series 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KAI8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L55O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54344689"/>
      </p:ext>
    </p:extLst>
  </p:cSld>
  <p:clrMapOvr>
    <a:masterClrMapping/>
  </p:clrMapOvr>
  <p:transition>
    <p:pull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261</TotalTime>
  <Words>61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35</cp:revision>
  <dcterms:created xsi:type="dcterms:W3CDTF">2018-03-30T08:30:48Z</dcterms:created>
  <dcterms:modified xsi:type="dcterms:W3CDTF">2024-07-03T07:39:01Z</dcterms:modified>
</cp:coreProperties>
</file>