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B"/>
    <a:srgbClr val="FF9933"/>
    <a:srgbClr val="0000FF"/>
    <a:srgbClr val="008000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7561074096507"/>
          <c:y val="3.0655973184393673E-2"/>
          <c:w val="0.85705289723399958"/>
          <c:h val="0.8703124404089337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Nominal earnings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2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Sheet1!$A$2:$A$281</c:f>
              <c:numCache>
                <c:formatCode>mmm\-yy</c:formatCode>
                <c:ptCount val="280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</c:numCache>
            </c:numRef>
          </c:cat>
          <c:val>
            <c:numRef>
              <c:f>Sheet1!$B$2:$B$281</c:f>
              <c:numCache>
                <c:formatCode>0.0</c:formatCode>
                <c:ptCount val="280"/>
                <c:pt idx="0">
                  <c:v>3.6</c:v>
                </c:pt>
                <c:pt idx="1">
                  <c:v>3.7</c:v>
                </c:pt>
                <c:pt idx="2">
                  <c:v>4.5</c:v>
                </c:pt>
                <c:pt idx="3">
                  <c:v>5.3</c:v>
                </c:pt>
                <c:pt idx="4">
                  <c:v>4.9000000000000004</c:v>
                </c:pt>
                <c:pt idx="5">
                  <c:v>4.9000000000000004</c:v>
                </c:pt>
                <c:pt idx="6">
                  <c:v>5.3</c:v>
                </c:pt>
                <c:pt idx="7">
                  <c:v>5.6</c:v>
                </c:pt>
                <c:pt idx="8">
                  <c:v>4.8</c:v>
                </c:pt>
                <c:pt idx="9">
                  <c:v>4.8</c:v>
                </c:pt>
                <c:pt idx="10">
                  <c:v>4.8</c:v>
                </c:pt>
                <c:pt idx="11">
                  <c:v>4.5</c:v>
                </c:pt>
                <c:pt idx="12">
                  <c:v>4.5</c:v>
                </c:pt>
                <c:pt idx="13">
                  <c:v>5.2</c:v>
                </c:pt>
                <c:pt idx="14">
                  <c:v>4.9000000000000004</c:v>
                </c:pt>
                <c:pt idx="15">
                  <c:v>4.0999999999999996</c:v>
                </c:pt>
                <c:pt idx="16">
                  <c:v>4.0999999999999996</c:v>
                </c:pt>
                <c:pt idx="17">
                  <c:v>4.5</c:v>
                </c:pt>
                <c:pt idx="18">
                  <c:v>4</c:v>
                </c:pt>
                <c:pt idx="19">
                  <c:v>3.1</c:v>
                </c:pt>
                <c:pt idx="20">
                  <c:v>3.4</c:v>
                </c:pt>
                <c:pt idx="21">
                  <c:v>3.2</c:v>
                </c:pt>
                <c:pt idx="22">
                  <c:v>3</c:v>
                </c:pt>
                <c:pt idx="23">
                  <c:v>2.9</c:v>
                </c:pt>
                <c:pt idx="24">
                  <c:v>3.4</c:v>
                </c:pt>
                <c:pt idx="25">
                  <c:v>2.9</c:v>
                </c:pt>
                <c:pt idx="26">
                  <c:v>2.8</c:v>
                </c:pt>
                <c:pt idx="27">
                  <c:v>3.1</c:v>
                </c:pt>
                <c:pt idx="28">
                  <c:v>3.2</c:v>
                </c:pt>
                <c:pt idx="29">
                  <c:v>2.9</c:v>
                </c:pt>
                <c:pt idx="30">
                  <c:v>3</c:v>
                </c:pt>
                <c:pt idx="31">
                  <c:v>3.6</c:v>
                </c:pt>
                <c:pt idx="32">
                  <c:v>3.6</c:v>
                </c:pt>
                <c:pt idx="33">
                  <c:v>3.7</c:v>
                </c:pt>
                <c:pt idx="34">
                  <c:v>3.8</c:v>
                </c:pt>
                <c:pt idx="35">
                  <c:v>4.3</c:v>
                </c:pt>
                <c:pt idx="36">
                  <c:v>3.4</c:v>
                </c:pt>
                <c:pt idx="37">
                  <c:v>3.2</c:v>
                </c:pt>
                <c:pt idx="38">
                  <c:v>3.4</c:v>
                </c:pt>
                <c:pt idx="39">
                  <c:v>3.5</c:v>
                </c:pt>
                <c:pt idx="40">
                  <c:v>3.6</c:v>
                </c:pt>
                <c:pt idx="41">
                  <c:v>3.6</c:v>
                </c:pt>
                <c:pt idx="42">
                  <c:v>3.8</c:v>
                </c:pt>
                <c:pt idx="43">
                  <c:v>3.9</c:v>
                </c:pt>
                <c:pt idx="44">
                  <c:v>3.7</c:v>
                </c:pt>
                <c:pt idx="45">
                  <c:v>3.9</c:v>
                </c:pt>
                <c:pt idx="46">
                  <c:v>3.7</c:v>
                </c:pt>
                <c:pt idx="47">
                  <c:v>4.0999999999999996</c:v>
                </c:pt>
                <c:pt idx="48">
                  <c:v>4.0999999999999996</c:v>
                </c:pt>
                <c:pt idx="49">
                  <c:v>4.2</c:v>
                </c:pt>
                <c:pt idx="50">
                  <c:v>4.5</c:v>
                </c:pt>
                <c:pt idx="51">
                  <c:v>4.2</c:v>
                </c:pt>
                <c:pt idx="52">
                  <c:v>4.2</c:v>
                </c:pt>
                <c:pt idx="53">
                  <c:v>4.2</c:v>
                </c:pt>
                <c:pt idx="54">
                  <c:v>4.4000000000000004</c:v>
                </c:pt>
                <c:pt idx="55">
                  <c:v>4.4000000000000004</c:v>
                </c:pt>
                <c:pt idx="56">
                  <c:v>4.5999999999999996</c:v>
                </c:pt>
                <c:pt idx="57">
                  <c:v>4.2</c:v>
                </c:pt>
                <c:pt idx="58">
                  <c:v>4.3</c:v>
                </c:pt>
                <c:pt idx="59">
                  <c:v>3.7</c:v>
                </c:pt>
                <c:pt idx="60">
                  <c:v>4.0999999999999996</c:v>
                </c:pt>
                <c:pt idx="61">
                  <c:v>4.3</c:v>
                </c:pt>
                <c:pt idx="62">
                  <c:v>3.8</c:v>
                </c:pt>
                <c:pt idx="63">
                  <c:v>3.8</c:v>
                </c:pt>
                <c:pt idx="64">
                  <c:v>4</c:v>
                </c:pt>
                <c:pt idx="65">
                  <c:v>4.2</c:v>
                </c:pt>
                <c:pt idx="66">
                  <c:v>3.6</c:v>
                </c:pt>
                <c:pt idx="67">
                  <c:v>3.4</c:v>
                </c:pt>
                <c:pt idx="68">
                  <c:v>3.5</c:v>
                </c:pt>
                <c:pt idx="69">
                  <c:v>4</c:v>
                </c:pt>
                <c:pt idx="70">
                  <c:v>4</c:v>
                </c:pt>
                <c:pt idx="71">
                  <c:v>4.0999999999999996</c:v>
                </c:pt>
                <c:pt idx="72">
                  <c:v>3.7</c:v>
                </c:pt>
                <c:pt idx="73">
                  <c:v>3.9</c:v>
                </c:pt>
                <c:pt idx="74">
                  <c:v>4.2</c:v>
                </c:pt>
                <c:pt idx="75">
                  <c:v>4</c:v>
                </c:pt>
                <c:pt idx="76">
                  <c:v>4.2</c:v>
                </c:pt>
                <c:pt idx="77">
                  <c:v>4.2</c:v>
                </c:pt>
                <c:pt idx="78">
                  <c:v>4.5999999999999996</c:v>
                </c:pt>
                <c:pt idx="79">
                  <c:v>4.8</c:v>
                </c:pt>
                <c:pt idx="80">
                  <c:v>4.5</c:v>
                </c:pt>
                <c:pt idx="81">
                  <c:v>3.9</c:v>
                </c:pt>
                <c:pt idx="82">
                  <c:v>4.2</c:v>
                </c:pt>
                <c:pt idx="83">
                  <c:v>4</c:v>
                </c:pt>
                <c:pt idx="84">
                  <c:v>4.0999999999999996</c:v>
                </c:pt>
                <c:pt idx="85">
                  <c:v>4.2</c:v>
                </c:pt>
                <c:pt idx="86">
                  <c:v>4.2</c:v>
                </c:pt>
                <c:pt idx="87">
                  <c:v>4.5999999999999996</c:v>
                </c:pt>
                <c:pt idx="88">
                  <c:v>3.7</c:v>
                </c:pt>
                <c:pt idx="89">
                  <c:v>3.5</c:v>
                </c:pt>
                <c:pt idx="90">
                  <c:v>3.4</c:v>
                </c:pt>
                <c:pt idx="91">
                  <c:v>3.2</c:v>
                </c:pt>
                <c:pt idx="92">
                  <c:v>3.3</c:v>
                </c:pt>
                <c:pt idx="93">
                  <c:v>3.6</c:v>
                </c:pt>
                <c:pt idx="94">
                  <c:v>3.2</c:v>
                </c:pt>
                <c:pt idx="95">
                  <c:v>3.2</c:v>
                </c:pt>
                <c:pt idx="96">
                  <c:v>2.9</c:v>
                </c:pt>
                <c:pt idx="97">
                  <c:v>2.6</c:v>
                </c:pt>
                <c:pt idx="98">
                  <c:v>2.1</c:v>
                </c:pt>
                <c:pt idx="99">
                  <c:v>1.9</c:v>
                </c:pt>
                <c:pt idx="100">
                  <c:v>2.2999999999999998</c:v>
                </c:pt>
                <c:pt idx="101">
                  <c:v>2</c:v>
                </c:pt>
                <c:pt idx="102">
                  <c:v>1.4</c:v>
                </c:pt>
                <c:pt idx="103">
                  <c:v>1.3</c:v>
                </c:pt>
                <c:pt idx="104">
                  <c:v>1.3</c:v>
                </c:pt>
                <c:pt idx="105">
                  <c:v>1</c:v>
                </c:pt>
                <c:pt idx="106">
                  <c:v>1</c:v>
                </c:pt>
                <c:pt idx="107">
                  <c:v>1.3</c:v>
                </c:pt>
                <c:pt idx="108">
                  <c:v>1.8</c:v>
                </c:pt>
                <c:pt idx="109">
                  <c:v>1.5</c:v>
                </c:pt>
                <c:pt idx="110">
                  <c:v>2</c:v>
                </c:pt>
                <c:pt idx="111">
                  <c:v>1.4</c:v>
                </c:pt>
                <c:pt idx="112">
                  <c:v>1.2</c:v>
                </c:pt>
                <c:pt idx="113">
                  <c:v>1.4</c:v>
                </c:pt>
                <c:pt idx="114">
                  <c:v>2.2000000000000002</c:v>
                </c:pt>
                <c:pt idx="115">
                  <c:v>2.2999999999999998</c:v>
                </c:pt>
                <c:pt idx="116">
                  <c:v>2.2000000000000002</c:v>
                </c:pt>
                <c:pt idx="117">
                  <c:v>2.2000000000000002</c:v>
                </c:pt>
                <c:pt idx="118">
                  <c:v>2.4</c:v>
                </c:pt>
                <c:pt idx="119">
                  <c:v>2</c:v>
                </c:pt>
                <c:pt idx="120">
                  <c:v>2.2000000000000002</c:v>
                </c:pt>
                <c:pt idx="121">
                  <c:v>2.1</c:v>
                </c:pt>
                <c:pt idx="122">
                  <c:v>1.7</c:v>
                </c:pt>
                <c:pt idx="123">
                  <c:v>2.1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1.6</c:v>
                </c:pt>
                <c:pt idx="127">
                  <c:v>1.5</c:v>
                </c:pt>
                <c:pt idx="128">
                  <c:v>1.7</c:v>
                </c:pt>
                <c:pt idx="129">
                  <c:v>1.9</c:v>
                </c:pt>
                <c:pt idx="130">
                  <c:v>1.8</c:v>
                </c:pt>
                <c:pt idx="131">
                  <c:v>1.9</c:v>
                </c:pt>
                <c:pt idx="132">
                  <c:v>1</c:v>
                </c:pt>
                <c:pt idx="133">
                  <c:v>1.6</c:v>
                </c:pt>
                <c:pt idx="134">
                  <c:v>1.9</c:v>
                </c:pt>
                <c:pt idx="135">
                  <c:v>1.7</c:v>
                </c:pt>
                <c:pt idx="136">
                  <c:v>1.7</c:v>
                </c:pt>
                <c:pt idx="137">
                  <c:v>2</c:v>
                </c:pt>
                <c:pt idx="138">
                  <c:v>1.9</c:v>
                </c:pt>
                <c:pt idx="139">
                  <c:v>2.1</c:v>
                </c:pt>
                <c:pt idx="140">
                  <c:v>1.5</c:v>
                </c:pt>
                <c:pt idx="141">
                  <c:v>1.2</c:v>
                </c:pt>
                <c:pt idx="142">
                  <c:v>1.3</c:v>
                </c:pt>
                <c:pt idx="143">
                  <c:v>1.2</c:v>
                </c:pt>
                <c:pt idx="144">
                  <c:v>1</c:v>
                </c:pt>
                <c:pt idx="145">
                  <c:v>0.7</c:v>
                </c:pt>
                <c:pt idx="146">
                  <c:v>0.7</c:v>
                </c:pt>
                <c:pt idx="147">
                  <c:v>1.2</c:v>
                </c:pt>
                <c:pt idx="148">
                  <c:v>1</c:v>
                </c:pt>
                <c:pt idx="149">
                  <c:v>0.8</c:v>
                </c:pt>
                <c:pt idx="150">
                  <c:v>0.9</c:v>
                </c:pt>
                <c:pt idx="151">
                  <c:v>0.5</c:v>
                </c:pt>
                <c:pt idx="152">
                  <c:v>0.7</c:v>
                </c:pt>
                <c:pt idx="153">
                  <c:v>0.9</c:v>
                </c:pt>
                <c:pt idx="154">
                  <c:v>0.5</c:v>
                </c:pt>
                <c:pt idx="155">
                  <c:v>1.1000000000000001</c:v>
                </c:pt>
                <c:pt idx="156">
                  <c:v>1.6</c:v>
                </c:pt>
                <c:pt idx="157">
                  <c:v>1.1000000000000001</c:v>
                </c:pt>
                <c:pt idx="158">
                  <c:v>0.8</c:v>
                </c:pt>
                <c:pt idx="159">
                  <c:v>0.4</c:v>
                </c:pt>
                <c:pt idx="160">
                  <c:v>0.5</c:v>
                </c:pt>
                <c:pt idx="161">
                  <c:v>0.7</c:v>
                </c:pt>
                <c:pt idx="162">
                  <c:v>0.6</c:v>
                </c:pt>
                <c:pt idx="163">
                  <c:v>1</c:v>
                </c:pt>
                <c:pt idx="164">
                  <c:v>1.7</c:v>
                </c:pt>
                <c:pt idx="165">
                  <c:v>1.8</c:v>
                </c:pt>
                <c:pt idx="166">
                  <c:v>1.5</c:v>
                </c:pt>
                <c:pt idx="167">
                  <c:v>1.5</c:v>
                </c:pt>
                <c:pt idx="168">
                  <c:v>1.6</c:v>
                </c:pt>
                <c:pt idx="169">
                  <c:v>2.2999999999999998</c:v>
                </c:pt>
                <c:pt idx="170">
                  <c:v>2.8</c:v>
                </c:pt>
                <c:pt idx="171">
                  <c:v>2.7</c:v>
                </c:pt>
                <c:pt idx="172">
                  <c:v>2.7</c:v>
                </c:pt>
                <c:pt idx="173">
                  <c:v>2.7</c:v>
                </c:pt>
                <c:pt idx="174">
                  <c:v>2.9</c:v>
                </c:pt>
                <c:pt idx="175">
                  <c:v>2.5</c:v>
                </c:pt>
                <c:pt idx="176">
                  <c:v>1.8</c:v>
                </c:pt>
                <c:pt idx="177">
                  <c:v>1.6</c:v>
                </c:pt>
                <c:pt idx="178">
                  <c:v>2.1</c:v>
                </c:pt>
                <c:pt idx="179">
                  <c:v>2</c:v>
                </c:pt>
                <c:pt idx="180">
                  <c:v>2.2999999999999998</c:v>
                </c:pt>
                <c:pt idx="181">
                  <c:v>2.4</c:v>
                </c:pt>
                <c:pt idx="182">
                  <c:v>2.2000000000000002</c:v>
                </c:pt>
                <c:pt idx="183">
                  <c:v>2.5</c:v>
                </c:pt>
                <c:pt idx="184">
                  <c:v>2.1</c:v>
                </c:pt>
                <c:pt idx="185">
                  <c:v>2.2999999999999998</c:v>
                </c:pt>
                <c:pt idx="186">
                  <c:v>2.1</c:v>
                </c:pt>
                <c:pt idx="187">
                  <c:v>2.2999999999999998</c:v>
                </c:pt>
                <c:pt idx="188">
                  <c:v>2.6</c:v>
                </c:pt>
                <c:pt idx="189">
                  <c:v>2.5</c:v>
                </c:pt>
                <c:pt idx="190">
                  <c:v>2.7</c:v>
                </c:pt>
                <c:pt idx="191">
                  <c:v>2.2999999999999998</c:v>
                </c:pt>
                <c:pt idx="192">
                  <c:v>1.9</c:v>
                </c:pt>
                <c:pt idx="193">
                  <c:v>1.7</c:v>
                </c:pt>
                <c:pt idx="194">
                  <c:v>1.8</c:v>
                </c:pt>
                <c:pt idx="195">
                  <c:v>1.8</c:v>
                </c:pt>
                <c:pt idx="196">
                  <c:v>2.2999999999999998</c:v>
                </c:pt>
                <c:pt idx="197">
                  <c:v>2.1</c:v>
                </c:pt>
                <c:pt idx="198">
                  <c:v>2.1</c:v>
                </c:pt>
                <c:pt idx="199">
                  <c:v>2.2999999999999998</c:v>
                </c:pt>
                <c:pt idx="200">
                  <c:v>2.2999999999999998</c:v>
                </c:pt>
                <c:pt idx="201">
                  <c:v>2.4</c:v>
                </c:pt>
                <c:pt idx="202">
                  <c:v>2.2999999999999998</c:v>
                </c:pt>
                <c:pt idx="203">
                  <c:v>2.7</c:v>
                </c:pt>
                <c:pt idx="204">
                  <c:v>2.7</c:v>
                </c:pt>
                <c:pt idx="205">
                  <c:v>2.9</c:v>
                </c:pt>
                <c:pt idx="206">
                  <c:v>3.1</c:v>
                </c:pt>
                <c:pt idx="207">
                  <c:v>2.6</c:v>
                </c:pt>
                <c:pt idx="208">
                  <c:v>2.7</c:v>
                </c:pt>
                <c:pt idx="209">
                  <c:v>2.8</c:v>
                </c:pt>
                <c:pt idx="210">
                  <c:v>3.2</c:v>
                </c:pt>
                <c:pt idx="211">
                  <c:v>3.3</c:v>
                </c:pt>
                <c:pt idx="212">
                  <c:v>3.1</c:v>
                </c:pt>
                <c:pt idx="213">
                  <c:v>3.5</c:v>
                </c:pt>
                <c:pt idx="214">
                  <c:v>3.4</c:v>
                </c:pt>
                <c:pt idx="215">
                  <c:v>3.3</c:v>
                </c:pt>
                <c:pt idx="216">
                  <c:v>3.7</c:v>
                </c:pt>
                <c:pt idx="217">
                  <c:v>3.2</c:v>
                </c:pt>
                <c:pt idx="218">
                  <c:v>3.2</c:v>
                </c:pt>
                <c:pt idx="219">
                  <c:v>3.9</c:v>
                </c:pt>
                <c:pt idx="220">
                  <c:v>3.8</c:v>
                </c:pt>
                <c:pt idx="221">
                  <c:v>4</c:v>
                </c:pt>
                <c:pt idx="222">
                  <c:v>3.8</c:v>
                </c:pt>
                <c:pt idx="223">
                  <c:v>3.6</c:v>
                </c:pt>
                <c:pt idx="224">
                  <c:v>3.6</c:v>
                </c:pt>
                <c:pt idx="225">
                  <c:v>3.2</c:v>
                </c:pt>
                <c:pt idx="226">
                  <c:v>3.2</c:v>
                </c:pt>
                <c:pt idx="227">
                  <c:v>3.2</c:v>
                </c:pt>
                <c:pt idx="228">
                  <c:v>2.8</c:v>
                </c:pt>
                <c:pt idx="229">
                  <c:v>2.9</c:v>
                </c:pt>
                <c:pt idx="230">
                  <c:v>2.4</c:v>
                </c:pt>
                <c:pt idx="231">
                  <c:v>-0.1</c:v>
                </c:pt>
                <c:pt idx="232">
                  <c:v>-0.2</c:v>
                </c:pt>
                <c:pt idx="233">
                  <c:v>-0.2</c:v>
                </c:pt>
                <c:pt idx="234">
                  <c:v>1</c:v>
                </c:pt>
                <c:pt idx="235">
                  <c:v>1.9</c:v>
                </c:pt>
                <c:pt idx="236">
                  <c:v>2.9</c:v>
                </c:pt>
                <c:pt idx="237">
                  <c:v>3.6</c:v>
                </c:pt>
                <c:pt idx="238">
                  <c:v>4.2</c:v>
                </c:pt>
                <c:pt idx="239">
                  <c:v>4.4000000000000004</c:v>
                </c:pt>
                <c:pt idx="240">
                  <c:v>4.3</c:v>
                </c:pt>
                <c:pt idx="241">
                  <c:v>4.5</c:v>
                </c:pt>
                <c:pt idx="242">
                  <c:v>5</c:v>
                </c:pt>
                <c:pt idx="243">
                  <c:v>7.5</c:v>
                </c:pt>
                <c:pt idx="244">
                  <c:v>7.4</c:v>
                </c:pt>
                <c:pt idx="245">
                  <c:v>7.1</c:v>
                </c:pt>
                <c:pt idx="246">
                  <c:v>5.9</c:v>
                </c:pt>
                <c:pt idx="247">
                  <c:v>5</c:v>
                </c:pt>
                <c:pt idx="248">
                  <c:v>4.0999999999999996</c:v>
                </c:pt>
                <c:pt idx="249">
                  <c:v>3.8</c:v>
                </c:pt>
                <c:pt idx="250">
                  <c:v>3.5</c:v>
                </c:pt>
                <c:pt idx="251">
                  <c:v>3.7</c:v>
                </c:pt>
                <c:pt idx="252">
                  <c:v>4.3</c:v>
                </c:pt>
                <c:pt idx="253">
                  <c:v>4.2</c:v>
                </c:pt>
                <c:pt idx="254">
                  <c:v>4.3</c:v>
                </c:pt>
                <c:pt idx="255">
                  <c:v>4</c:v>
                </c:pt>
                <c:pt idx="256">
                  <c:v>5</c:v>
                </c:pt>
                <c:pt idx="257">
                  <c:v>5.0999999999999996</c:v>
                </c:pt>
                <c:pt idx="258">
                  <c:v>5.4</c:v>
                </c:pt>
                <c:pt idx="259">
                  <c:v>5.7</c:v>
                </c:pt>
                <c:pt idx="260">
                  <c:v>6</c:v>
                </c:pt>
                <c:pt idx="261">
                  <c:v>6.6</c:v>
                </c:pt>
                <c:pt idx="262">
                  <c:v>6.9</c:v>
                </c:pt>
                <c:pt idx="263">
                  <c:v>6.7</c:v>
                </c:pt>
                <c:pt idx="264">
                  <c:v>6.5</c:v>
                </c:pt>
                <c:pt idx="265">
                  <c:v>7.1</c:v>
                </c:pt>
                <c:pt idx="266">
                  <c:v>7.1</c:v>
                </c:pt>
                <c:pt idx="267">
                  <c:v>7.7</c:v>
                </c:pt>
                <c:pt idx="268">
                  <c:v>7.7</c:v>
                </c:pt>
                <c:pt idx="269">
                  <c:v>8</c:v>
                </c:pt>
                <c:pt idx="270">
                  <c:v>7.9</c:v>
                </c:pt>
                <c:pt idx="271">
                  <c:v>7.8</c:v>
                </c:pt>
                <c:pt idx="272">
                  <c:v>7.7</c:v>
                </c:pt>
                <c:pt idx="273">
                  <c:v>6.1</c:v>
                </c:pt>
                <c:pt idx="274">
                  <c:v>6.2</c:v>
                </c:pt>
                <c:pt idx="275">
                  <c:v>6.2</c:v>
                </c:pt>
                <c:pt idx="276">
                  <c:v>6</c:v>
                </c:pt>
                <c:pt idx="277">
                  <c:v>5.9</c:v>
                </c:pt>
                <c:pt idx="278">
                  <c:v>6.2</c:v>
                </c:pt>
                <c:pt idx="279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Real earnings</c:v>
                </c:pt>
              </c:strCache>
            </c:strRef>
          </c:tx>
          <c:spPr>
            <a:ln w="41275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Sheet1!$A$2:$A$281</c:f>
              <c:numCache>
                <c:formatCode>mmm\-yy</c:formatCode>
                <c:ptCount val="280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</c:numCache>
            </c:numRef>
          </c:cat>
          <c:val>
            <c:numRef>
              <c:f>Sheet1!$C$2:$C$281</c:f>
              <c:numCache>
                <c:formatCode>0.0</c:formatCode>
                <c:ptCount val="280"/>
                <c:pt idx="0">
                  <c:v>2.4</c:v>
                </c:pt>
                <c:pt idx="1">
                  <c:v>2.4</c:v>
                </c:pt>
                <c:pt idx="2">
                  <c:v>3.3</c:v>
                </c:pt>
                <c:pt idx="3">
                  <c:v>3.8</c:v>
                </c:pt>
                <c:pt idx="4">
                  <c:v>2.9</c:v>
                </c:pt>
                <c:pt idx="5">
                  <c:v>2.9</c:v>
                </c:pt>
                <c:pt idx="6">
                  <c:v>3.7</c:v>
                </c:pt>
                <c:pt idx="7">
                  <c:v>3.5</c:v>
                </c:pt>
                <c:pt idx="8">
                  <c:v>3.1</c:v>
                </c:pt>
                <c:pt idx="9">
                  <c:v>3.2</c:v>
                </c:pt>
                <c:pt idx="10">
                  <c:v>3.4</c:v>
                </c:pt>
                <c:pt idx="11">
                  <c:v>3</c:v>
                </c:pt>
                <c:pt idx="12">
                  <c:v>2.7</c:v>
                </c:pt>
                <c:pt idx="13">
                  <c:v>3.3</c:v>
                </c:pt>
                <c:pt idx="14">
                  <c:v>3.1</c:v>
                </c:pt>
                <c:pt idx="15">
                  <c:v>2.4</c:v>
                </c:pt>
                <c:pt idx="16">
                  <c:v>2.8</c:v>
                </c:pt>
                <c:pt idx="17">
                  <c:v>3.4</c:v>
                </c:pt>
                <c:pt idx="18">
                  <c:v>2.5</c:v>
                </c:pt>
                <c:pt idx="19">
                  <c:v>1.7</c:v>
                </c:pt>
                <c:pt idx="20">
                  <c:v>2</c:v>
                </c:pt>
                <c:pt idx="21">
                  <c:v>1.6</c:v>
                </c:pt>
                <c:pt idx="22">
                  <c:v>1.4</c:v>
                </c:pt>
                <c:pt idx="23">
                  <c:v>1.2</c:v>
                </c:pt>
                <c:pt idx="24">
                  <c:v>1.9</c:v>
                </c:pt>
                <c:pt idx="25">
                  <c:v>1.5</c:v>
                </c:pt>
                <c:pt idx="26">
                  <c:v>1.1000000000000001</c:v>
                </c:pt>
                <c:pt idx="27">
                  <c:v>1.6</c:v>
                </c:pt>
                <c:pt idx="28">
                  <c:v>1.9</c:v>
                </c:pt>
                <c:pt idx="29">
                  <c:v>1.7</c:v>
                </c:pt>
                <c:pt idx="30">
                  <c:v>1.7</c:v>
                </c:pt>
                <c:pt idx="31">
                  <c:v>2.2000000000000002</c:v>
                </c:pt>
                <c:pt idx="32">
                  <c:v>2.2999999999999998</c:v>
                </c:pt>
                <c:pt idx="33">
                  <c:v>2.2999999999999998</c:v>
                </c:pt>
                <c:pt idx="34">
                  <c:v>2.4</c:v>
                </c:pt>
                <c:pt idx="35">
                  <c:v>3</c:v>
                </c:pt>
                <c:pt idx="36">
                  <c:v>1.9</c:v>
                </c:pt>
                <c:pt idx="37">
                  <c:v>1.8</c:v>
                </c:pt>
                <c:pt idx="38">
                  <c:v>2.2999999999999998</c:v>
                </c:pt>
                <c:pt idx="39">
                  <c:v>2.4</c:v>
                </c:pt>
                <c:pt idx="40">
                  <c:v>2.1</c:v>
                </c:pt>
                <c:pt idx="41">
                  <c:v>2</c:v>
                </c:pt>
                <c:pt idx="42">
                  <c:v>2.2999999999999998</c:v>
                </c:pt>
                <c:pt idx="43">
                  <c:v>2.5</c:v>
                </c:pt>
                <c:pt idx="44">
                  <c:v>2.4</c:v>
                </c:pt>
                <c:pt idx="45">
                  <c:v>2.6</c:v>
                </c:pt>
                <c:pt idx="46">
                  <c:v>2.2000000000000002</c:v>
                </c:pt>
                <c:pt idx="47">
                  <c:v>2.4</c:v>
                </c:pt>
                <c:pt idx="48">
                  <c:v>2.5</c:v>
                </c:pt>
                <c:pt idx="49">
                  <c:v>2.5</c:v>
                </c:pt>
                <c:pt idx="50">
                  <c:v>2.6</c:v>
                </c:pt>
                <c:pt idx="51">
                  <c:v>2.2000000000000002</c:v>
                </c:pt>
                <c:pt idx="52">
                  <c:v>2.2999999999999998</c:v>
                </c:pt>
                <c:pt idx="53">
                  <c:v>2.2999999999999998</c:v>
                </c:pt>
                <c:pt idx="54">
                  <c:v>2</c:v>
                </c:pt>
                <c:pt idx="55">
                  <c:v>2.1</c:v>
                </c:pt>
                <c:pt idx="56">
                  <c:v>2</c:v>
                </c:pt>
                <c:pt idx="57">
                  <c:v>1.8</c:v>
                </c:pt>
                <c:pt idx="58">
                  <c:v>2</c:v>
                </c:pt>
                <c:pt idx="59">
                  <c:v>1.5</c:v>
                </c:pt>
                <c:pt idx="60">
                  <c:v>1.8</c:v>
                </c:pt>
                <c:pt idx="61">
                  <c:v>2</c:v>
                </c:pt>
                <c:pt idx="62">
                  <c:v>1.7</c:v>
                </c:pt>
                <c:pt idx="63">
                  <c:v>1.5</c:v>
                </c:pt>
                <c:pt idx="64">
                  <c:v>1.5</c:v>
                </c:pt>
                <c:pt idx="65">
                  <c:v>1.5</c:v>
                </c:pt>
                <c:pt idx="66">
                  <c:v>1.1000000000000001</c:v>
                </c:pt>
                <c:pt idx="67">
                  <c:v>0.7</c:v>
                </c:pt>
                <c:pt idx="68">
                  <c:v>1</c:v>
                </c:pt>
                <c:pt idx="69">
                  <c:v>1.5</c:v>
                </c:pt>
                <c:pt idx="70">
                  <c:v>1.3</c:v>
                </c:pt>
                <c:pt idx="71">
                  <c:v>1.2</c:v>
                </c:pt>
                <c:pt idx="72">
                  <c:v>1.1000000000000001</c:v>
                </c:pt>
                <c:pt idx="73">
                  <c:v>1.1000000000000001</c:v>
                </c:pt>
                <c:pt idx="74">
                  <c:v>1.1000000000000001</c:v>
                </c:pt>
                <c:pt idx="75">
                  <c:v>1.2</c:v>
                </c:pt>
                <c:pt idx="76">
                  <c:v>1.7</c:v>
                </c:pt>
                <c:pt idx="77">
                  <c:v>1.7</c:v>
                </c:pt>
                <c:pt idx="78">
                  <c:v>2.6</c:v>
                </c:pt>
                <c:pt idx="79">
                  <c:v>2.9</c:v>
                </c:pt>
                <c:pt idx="80">
                  <c:v>2.5</c:v>
                </c:pt>
                <c:pt idx="81">
                  <c:v>1.6</c:v>
                </c:pt>
                <c:pt idx="82">
                  <c:v>1.8</c:v>
                </c:pt>
                <c:pt idx="83">
                  <c:v>1.6</c:v>
                </c:pt>
                <c:pt idx="84">
                  <c:v>1.7</c:v>
                </c:pt>
                <c:pt idx="85">
                  <c:v>1.6</c:v>
                </c:pt>
                <c:pt idx="86">
                  <c:v>1.7</c:v>
                </c:pt>
                <c:pt idx="87">
                  <c:v>1.5</c:v>
                </c:pt>
                <c:pt idx="88">
                  <c:v>0.4</c:v>
                </c:pt>
                <c:pt idx="89">
                  <c:v>-0.2</c:v>
                </c:pt>
                <c:pt idx="90">
                  <c:v>-0.8</c:v>
                </c:pt>
                <c:pt idx="91">
                  <c:v>-1.1000000000000001</c:v>
                </c:pt>
                <c:pt idx="92">
                  <c:v>-1.4</c:v>
                </c:pt>
                <c:pt idx="93">
                  <c:v>-0.5</c:v>
                </c:pt>
                <c:pt idx="94">
                  <c:v>-0.5</c:v>
                </c:pt>
                <c:pt idx="95">
                  <c:v>0.1</c:v>
                </c:pt>
                <c:pt idx="96">
                  <c:v>-0.2</c:v>
                </c:pt>
                <c:pt idx="97">
                  <c:v>-0.5</c:v>
                </c:pt>
                <c:pt idx="98">
                  <c:v>-0.8</c:v>
                </c:pt>
                <c:pt idx="99">
                  <c:v>-0.3</c:v>
                </c:pt>
                <c:pt idx="100">
                  <c:v>0.2</c:v>
                </c:pt>
                <c:pt idx="101">
                  <c:v>0.3</c:v>
                </c:pt>
                <c:pt idx="102">
                  <c:v>-0.2</c:v>
                </c:pt>
                <c:pt idx="103">
                  <c:v>-0.2</c:v>
                </c:pt>
                <c:pt idx="104">
                  <c:v>0.5</c:v>
                </c:pt>
                <c:pt idx="105">
                  <c:v>-0.2</c:v>
                </c:pt>
                <c:pt idx="106">
                  <c:v>-0.5</c:v>
                </c:pt>
                <c:pt idx="107">
                  <c:v>-0.7</c:v>
                </c:pt>
                <c:pt idx="108">
                  <c:v>-0.7</c:v>
                </c:pt>
                <c:pt idx="109">
                  <c:v>-0.6</c:v>
                </c:pt>
                <c:pt idx="110">
                  <c:v>-0.3</c:v>
                </c:pt>
                <c:pt idx="111">
                  <c:v>-1.2</c:v>
                </c:pt>
                <c:pt idx="112">
                  <c:v>-1.3</c:v>
                </c:pt>
                <c:pt idx="113">
                  <c:v>-1</c:v>
                </c:pt>
                <c:pt idx="114">
                  <c:v>-0.1</c:v>
                </c:pt>
                <c:pt idx="115">
                  <c:v>-0.1</c:v>
                </c:pt>
                <c:pt idx="116">
                  <c:v>-0.2</c:v>
                </c:pt>
                <c:pt idx="117">
                  <c:v>-0.3</c:v>
                </c:pt>
                <c:pt idx="118">
                  <c:v>-0.2</c:v>
                </c:pt>
                <c:pt idx="119">
                  <c:v>-1.2</c:v>
                </c:pt>
                <c:pt idx="120">
                  <c:v>-1.1000000000000001</c:v>
                </c:pt>
                <c:pt idx="121">
                  <c:v>-1.5</c:v>
                </c:pt>
                <c:pt idx="122">
                  <c:v>-1.8</c:v>
                </c:pt>
                <c:pt idx="123">
                  <c:v>-1.7</c:v>
                </c:pt>
                <c:pt idx="124">
                  <c:v>-1.5</c:v>
                </c:pt>
                <c:pt idx="125">
                  <c:v>-1.6</c:v>
                </c:pt>
                <c:pt idx="126">
                  <c:v>-2.2000000000000002</c:v>
                </c:pt>
                <c:pt idx="127">
                  <c:v>-2.2000000000000002</c:v>
                </c:pt>
                <c:pt idx="128">
                  <c:v>-2.7</c:v>
                </c:pt>
                <c:pt idx="129">
                  <c:v>-2.4</c:v>
                </c:pt>
                <c:pt idx="130">
                  <c:v>-2.2999999999999998</c:v>
                </c:pt>
                <c:pt idx="131">
                  <c:v>-1.6</c:v>
                </c:pt>
                <c:pt idx="132">
                  <c:v>-2.2000000000000002</c:v>
                </c:pt>
                <c:pt idx="133">
                  <c:v>-1.4</c:v>
                </c:pt>
                <c:pt idx="134">
                  <c:v>-1.1000000000000001</c:v>
                </c:pt>
                <c:pt idx="135">
                  <c:v>-1.1000000000000001</c:v>
                </c:pt>
                <c:pt idx="136">
                  <c:v>-0.8</c:v>
                </c:pt>
                <c:pt idx="137">
                  <c:v>-0.3</c:v>
                </c:pt>
                <c:pt idx="138">
                  <c:v>-0.5</c:v>
                </c:pt>
                <c:pt idx="139">
                  <c:v>-0.2</c:v>
                </c:pt>
                <c:pt idx="140">
                  <c:v>-0.5</c:v>
                </c:pt>
                <c:pt idx="141">
                  <c:v>-1.1000000000000001</c:v>
                </c:pt>
                <c:pt idx="142">
                  <c:v>-1</c:v>
                </c:pt>
                <c:pt idx="143">
                  <c:v>-1.2</c:v>
                </c:pt>
                <c:pt idx="144">
                  <c:v>-1.4</c:v>
                </c:pt>
                <c:pt idx="145">
                  <c:v>-1.7</c:v>
                </c:pt>
                <c:pt idx="146">
                  <c:v>-1.8</c:v>
                </c:pt>
                <c:pt idx="147">
                  <c:v>-1</c:v>
                </c:pt>
                <c:pt idx="148">
                  <c:v>-1.4</c:v>
                </c:pt>
                <c:pt idx="149">
                  <c:v>-1.7</c:v>
                </c:pt>
                <c:pt idx="150">
                  <c:v>-1.4</c:v>
                </c:pt>
                <c:pt idx="151">
                  <c:v>-1.9</c:v>
                </c:pt>
                <c:pt idx="152">
                  <c:v>-1.7</c:v>
                </c:pt>
                <c:pt idx="153">
                  <c:v>-1.1000000000000001</c:v>
                </c:pt>
                <c:pt idx="154">
                  <c:v>-1.3</c:v>
                </c:pt>
                <c:pt idx="155">
                  <c:v>-0.7</c:v>
                </c:pt>
                <c:pt idx="156">
                  <c:v>-0.1</c:v>
                </c:pt>
                <c:pt idx="157">
                  <c:v>-0.6</c:v>
                </c:pt>
                <c:pt idx="158">
                  <c:v>-0.8</c:v>
                </c:pt>
                <c:pt idx="159">
                  <c:v>-1.2</c:v>
                </c:pt>
                <c:pt idx="160">
                  <c:v>-0.9</c:v>
                </c:pt>
                <c:pt idx="161">
                  <c:v>-1.1000000000000001</c:v>
                </c:pt>
                <c:pt idx="162">
                  <c:v>-1</c:v>
                </c:pt>
                <c:pt idx="163">
                  <c:v>-0.5</c:v>
                </c:pt>
                <c:pt idx="164">
                  <c:v>0.4</c:v>
                </c:pt>
                <c:pt idx="165">
                  <c:v>0.4</c:v>
                </c:pt>
                <c:pt idx="166">
                  <c:v>0.5</c:v>
                </c:pt>
                <c:pt idx="167">
                  <c:v>0.7</c:v>
                </c:pt>
                <c:pt idx="168">
                  <c:v>1</c:v>
                </c:pt>
                <c:pt idx="169">
                  <c:v>1.8</c:v>
                </c:pt>
                <c:pt idx="170">
                  <c:v>2.5</c:v>
                </c:pt>
                <c:pt idx="171">
                  <c:v>2.5</c:v>
                </c:pt>
                <c:pt idx="172">
                  <c:v>2.2999999999999998</c:v>
                </c:pt>
                <c:pt idx="173">
                  <c:v>2.4</c:v>
                </c:pt>
                <c:pt idx="174">
                  <c:v>2.5</c:v>
                </c:pt>
                <c:pt idx="175">
                  <c:v>2.1</c:v>
                </c:pt>
                <c:pt idx="176">
                  <c:v>1.6</c:v>
                </c:pt>
                <c:pt idx="177">
                  <c:v>1.4</c:v>
                </c:pt>
                <c:pt idx="178">
                  <c:v>1.7</c:v>
                </c:pt>
                <c:pt idx="179">
                  <c:v>1.5</c:v>
                </c:pt>
                <c:pt idx="180">
                  <c:v>1.6</c:v>
                </c:pt>
                <c:pt idx="181">
                  <c:v>1.8</c:v>
                </c:pt>
                <c:pt idx="182">
                  <c:v>1.4</c:v>
                </c:pt>
                <c:pt idx="183">
                  <c:v>1.7</c:v>
                </c:pt>
                <c:pt idx="184">
                  <c:v>1.3</c:v>
                </c:pt>
                <c:pt idx="185">
                  <c:v>1.4</c:v>
                </c:pt>
                <c:pt idx="186">
                  <c:v>1.3</c:v>
                </c:pt>
                <c:pt idx="187">
                  <c:v>1.4</c:v>
                </c:pt>
                <c:pt idx="188">
                  <c:v>1.3</c:v>
                </c:pt>
                <c:pt idx="189">
                  <c:v>1.3</c:v>
                </c:pt>
                <c:pt idx="190">
                  <c:v>1.2</c:v>
                </c:pt>
                <c:pt idx="191">
                  <c:v>0.5</c:v>
                </c:pt>
                <c:pt idx="192">
                  <c:v>0.1</c:v>
                </c:pt>
                <c:pt idx="193">
                  <c:v>-0.6</c:v>
                </c:pt>
                <c:pt idx="194">
                  <c:v>-0.5</c:v>
                </c:pt>
                <c:pt idx="195">
                  <c:v>-0.7</c:v>
                </c:pt>
                <c:pt idx="196">
                  <c:v>-0.3</c:v>
                </c:pt>
                <c:pt idx="197">
                  <c:v>-0.3</c:v>
                </c:pt>
                <c:pt idx="198">
                  <c:v>-0.5</c:v>
                </c:pt>
                <c:pt idx="199">
                  <c:v>-0.4</c:v>
                </c:pt>
                <c:pt idx="200">
                  <c:v>-0.4</c:v>
                </c:pt>
                <c:pt idx="201">
                  <c:v>-0.3</c:v>
                </c:pt>
                <c:pt idx="202">
                  <c:v>-0.5</c:v>
                </c:pt>
                <c:pt idx="203">
                  <c:v>0</c:v>
                </c:pt>
                <c:pt idx="204">
                  <c:v>0</c:v>
                </c:pt>
                <c:pt idx="205">
                  <c:v>0.4</c:v>
                </c:pt>
                <c:pt idx="206">
                  <c:v>0.7</c:v>
                </c:pt>
                <c:pt idx="207">
                  <c:v>0.4</c:v>
                </c:pt>
                <c:pt idx="208">
                  <c:v>0.3</c:v>
                </c:pt>
                <c:pt idx="209">
                  <c:v>0.4</c:v>
                </c:pt>
                <c:pt idx="210">
                  <c:v>0.8</c:v>
                </c:pt>
                <c:pt idx="211">
                  <c:v>0.9</c:v>
                </c:pt>
                <c:pt idx="212">
                  <c:v>0.9</c:v>
                </c:pt>
                <c:pt idx="213">
                  <c:v>1.3</c:v>
                </c:pt>
                <c:pt idx="214">
                  <c:v>1.3</c:v>
                </c:pt>
                <c:pt idx="215">
                  <c:v>1.3</c:v>
                </c:pt>
                <c:pt idx="216">
                  <c:v>1.8</c:v>
                </c:pt>
                <c:pt idx="217">
                  <c:v>1.4</c:v>
                </c:pt>
                <c:pt idx="218">
                  <c:v>1.3</c:v>
                </c:pt>
                <c:pt idx="219">
                  <c:v>1.9</c:v>
                </c:pt>
                <c:pt idx="220">
                  <c:v>1.9</c:v>
                </c:pt>
                <c:pt idx="221">
                  <c:v>2.1</c:v>
                </c:pt>
                <c:pt idx="222">
                  <c:v>1.8</c:v>
                </c:pt>
                <c:pt idx="223">
                  <c:v>1.8</c:v>
                </c:pt>
                <c:pt idx="224">
                  <c:v>1.9</c:v>
                </c:pt>
                <c:pt idx="225">
                  <c:v>1.6</c:v>
                </c:pt>
                <c:pt idx="226">
                  <c:v>1.7</c:v>
                </c:pt>
                <c:pt idx="227">
                  <c:v>1.8</c:v>
                </c:pt>
                <c:pt idx="228">
                  <c:v>0.9</c:v>
                </c:pt>
                <c:pt idx="229">
                  <c:v>1.2</c:v>
                </c:pt>
                <c:pt idx="230">
                  <c:v>0.9</c:v>
                </c:pt>
                <c:pt idx="231">
                  <c:v>-0.9</c:v>
                </c:pt>
                <c:pt idx="232">
                  <c:v>-0.8</c:v>
                </c:pt>
                <c:pt idx="233">
                  <c:v>-0.9</c:v>
                </c:pt>
                <c:pt idx="234">
                  <c:v>-0.1</c:v>
                </c:pt>
                <c:pt idx="235">
                  <c:v>1.5</c:v>
                </c:pt>
                <c:pt idx="236">
                  <c:v>2.1</c:v>
                </c:pt>
                <c:pt idx="237">
                  <c:v>2.8</c:v>
                </c:pt>
                <c:pt idx="238">
                  <c:v>3.5</c:v>
                </c:pt>
                <c:pt idx="239">
                  <c:v>3.6</c:v>
                </c:pt>
                <c:pt idx="240">
                  <c:v>3.3</c:v>
                </c:pt>
                <c:pt idx="241">
                  <c:v>3.7</c:v>
                </c:pt>
                <c:pt idx="242">
                  <c:v>3.9</c:v>
                </c:pt>
                <c:pt idx="243">
                  <c:v>5.8</c:v>
                </c:pt>
                <c:pt idx="244">
                  <c:v>5.0999999999999996</c:v>
                </c:pt>
                <c:pt idx="245">
                  <c:v>4.5999999999999996</c:v>
                </c:pt>
                <c:pt idx="246">
                  <c:v>3.8</c:v>
                </c:pt>
                <c:pt idx="247">
                  <c:v>1.8</c:v>
                </c:pt>
                <c:pt idx="248">
                  <c:v>1.1000000000000001</c:v>
                </c:pt>
                <c:pt idx="249">
                  <c:v>0</c:v>
                </c:pt>
                <c:pt idx="250">
                  <c:v>-1</c:v>
                </c:pt>
                <c:pt idx="251">
                  <c:v>-1.1000000000000001</c:v>
                </c:pt>
                <c:pt idx="252">
                  <c:v>-0.6</c:v>
                </c:pt>
                <c:pt idx="253">
                  <c:v>-1.2</c:v>
                </c:pt>
                <c:pt idx="254">
                  <c:v>-1.8</c:v>
                </c:pt>
                <c:pt idx="255">
                  <c:v>-3.5</c:v>
                </c:pt>
                <c:pt idx="256">
                  <c:v>-2.6</c:v>
                </c:pt>
                <c:pt idx="257">
                  <c:v>-2.8</c:v>
                </c:pt>
                <c:pt idx="258">
                  <c:v>-3.1</c:v>
                </c:pt>
                <c:pt idx="259">
                  <c:v>-2.7</c:v>
                </c:pt>
                <c:pt idx="260">
                  <c:v>-2.5</c:v>
                </c:pt>
                <c:pt idx="261">
                  <c:v>-2.7</c:v>
                </c:pt>
                <c:pt idx="262">
                  <c:v>-2.2999999999999998</c:v>
                </c:pt>
                <c:pt idx="263">
                  <c:v>-2.4</c:v>
                </c:pt>
                <c:pt idx="264">
                  <c:v>-2.2999999999999998</c:v>
                </c:pt>
                <c:pt idx="265">
                  <c:v>-2</c:v>
                </c:pt>
                <c:pt idx="266">
                  <c:v>-1.6</c:v>
                </c:pt>
                <c:pt idx="267">
                  <c:v>-0.1</c:v>
                </c:pt>
                <c:pt idx="268">
                  <c:v>-0.1</c:v>
                </c:pt>
                <c:pt idx="269">
                  <c:v>0.6</c:v>
                </c:pt>
                <c:pt idx="270">
                  <c:v>1.3</c:v>
                </c:pt>
                <c:pt idx="271">
                  <c:v>1.5</c:v>
                </c:pt>
                <c:pt idx="272">
                  <c:v>1.1000000000000001</c:v>
                </c:pt>
                <c:pt idx="273">
                  <c:v>1.4</c:v>
                </c:pt>
                <c:pt idx="274">
                  <c:v>2</c:v>
                </c:pt>
                <c:pt idx="275">
                  <c:v>1.9</c:v>
                </c:pt>
                <c:pt idx="276">
                  <c:v>1.7</c:v>
                </c:pt>
                <c:pt idx="277">
                  <c:v>2</c:v>
                </c:pt>
                <c:pt idx="278">
                  <c:v>2.5</c:v>
                </c:pt>
                <c:pt idx="279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5400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Sheet1!$A$2:$A$281</c:f>
              <c:numCache>
                <c:formatCode>mmm\-yy</c:formatCode>
                <c:ptCount val="280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  <c:pt idx="217">
                  <c:v>43497</c:v>
                </c:pt>
                <c:pt idx="218">
                  <c:v>43525</c:v>
                </c:pt>
                <c:pt idx="219">
                  <c:v>43556</c:v>
                </c:pt>
                <c:pt idx="220">
                  <c:v>43586</c:v>
                </c:pt>
                <c:pt idx="221">
                  <c:v>43617</c:v>
                </c:pt>
                <c:pt idx="222">
                  <c:v>43647</c:v>
                </c:pt>
                <c:pt idx="223">
                  <c:v>43678</c:v>
                </c:pt>
                <c:pt idx="224">
                  <c:v>43709</c:v>
                </c:pt>
                <c:pt idx="225">
                  <c:v>43739</c:v>
                </c:pt>
                <c:pt idx="226">
                  <c:v>43770</c:v>
                </c:pt>
                <c:pt idx="227">
                  <c:v>43800</c:v>
                </c:pt>
                <c:pt idx="228">
                  <c:v>43831</c:v>
                </c:pt>
                <c:pt idx="229">
                  <c:v>43862</c:v>
                </c:pt>
                <c:pt idx="230">
                  <c:v>43891</c:v>
                </c:pt>
                <c:pt idx="231">
                  <c:v>43922</c:v>
                </c:pt>
                <c:pt idx="232">
                  <c:v>43952</c:v>
                </c:pt>
                <c:pt idx="233">
                  <c:v>43983</c:v>
                </c:pt>
                <c:pt idx="234">
                  <c:v>44013</c:v>
                </c:pt>
                <c:pt idx="235">
                  <c:v>44044</c:v>
                </c:pt>
                <c:pt idx="236">
                  <c:v>44075</c:v>
                </c:pt>
                <c:pt idx="237">
                  <c:v>44105</c:v>
                </c:pt>
                <c:pt idx="238">
                  <c:v>44136</c:v>
                </c:pt>
                <c:pt idx="239">
                  <c:v>44166</c:v>
                </c:pt>
                <c:pt idx="240">
                  <c:v>44197</c:v>
                </c:pt>
                <c:pt idx="241">
                  <c:v>44228</c:v>
                </c:pt>
                <c:pt idx="242">
                  <c:v>44256</c:v>
                </c:pt>
                <c:pt idx="243">
                  <c:v>44287</c:v>
                </c:pt>
                <c:pt idx="244">
                  <c:v>44317</c:v>
                </c:pt>
                <c:pt idx="245">
                  <c:v>44348</c:v>
                </c:pt>
                <c:pt idx="246">
                  <c:v>44378</c:v>
                </c:pt>
                <c:pt idx="247">
                  <c:v>44409</c:v>
                </c:pt>
                <c:pt idx="248">
                  <c:v>44440</c:v>
                </c:pt>
                <c:pt idx="249">
                  <c:v>44470</c:v>
                </c:pt>
                <c:pt idx="250">
                  <c:v>44501</c:v>
                </c:pt>
                <c:pt idx="251">
                  <c:v>44531</c:v>
                </c:pt>
                <c:pt idx="252">
                  <c:v>44562</c:v>
                </c:pt>
                <c:pt idx="253">
                  <c:v>44593</c:v>
                </c:pt>
                <c:pt idx="254">
                  <c:v>44621</c:v>
                </c:pt>
                <c:pt idx="255">
                  <c:v>44652</c:v>
                </c:pt>
                <c:pt idx="256">
                  <c:v>44682</c:v>
                </c:pt>
                <c:pt idx="257">
                  <c:v>44713</c:v>
                </c:pt>
                <c:pt idx="258">
                  <c:v>44743</c:v>
                </c:pt>
                <c:pt idx="259">
                  <c:v>44774</c:v>
                </c:pt>
                <c:pt idx="260">
                  <c:v>44805</c:v>
                </c:pt>
                <c:pt idx="261">
                  <c:v>44835</c:v>
                </c:pt>
                <c:pt idx="262">
                  <c:v>44866</c:v>
                </c:pt>
                <c:pt idx="263">
                  <c:v>44896</c:v>
                </c:pt>
                <c:pt idx="264">
                  <c:v>44927</c:v>
                </c:pt>
                <c:pt idx="265">
                  <c:v>44958</c:v>
                </c:pt>
                <c:pt idx="266">
                  <c:v>44986</c:v>
                </c:pt>
                <c:pt idx="267">
                  <c:v>45017</c:v>
                </c:pt>
                <c:pt idx="268">
                  <c:v>45047</c:v>
                </c:pt>
                <c:pt idx="269">
                  <c:v>45078</c:v>
                </c:pt>
                <c:pt idx="270">
                  <c:v>45108</c:v>
                </c:pt>
                <c:pt idx="271">
                  <c:v>45139</c:v>
                </c:pt>
                <c:pt idx="272">
                  <c:v>45170</c:v>
                </c:pt>
                <c:pt idx="273">
                  <c:v>45200</c:v>
                </c:pt>
                <c:pt idx="274">
                  <c:v>45231</c:v>
                </c:pt>
                <c:pt idx="275">
                  <c:v>45261</c:v>
                </c:pt>
                <c:pt idx="276">
                  <c:v>45292</c:v>
                </c:pt>
                <c:pt idx="277">
                  <c:v>45323</c:v>
                </c:pt>
                <c:pt idx="278">
                  <c:v>45352</c:v>
                </c:pt>
                <c:pt idx="279">
                  <c:v>45383</c:v>
                </c:pt>
              </c:numCache>
            </c:numRef>
          </c:cat>
          <c:val>
            <c:numRef>
              <c:f>Sheet1!$D$2:$D$281</c:f>
              <c:numCache>
                <c:formatCode>0.0_ ;[Red]\-0.0\ 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7A-4149-80C5-027F0C43F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low"/>
        <c:spPr>
          <a:ln w="285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1"/>
        <c:lblOffset val="100"/>
        <c:baseTimeUnit val="months"/>
        <c:majorUnit val="36"/>
        <c:majorTimeUnit val="months"/>
        <c:minorUnit val="12"/>
        <c:minorTimeUnit val="months"/>
      </c:dateAx>
      <c:valAx>
        <c:axId val="1"/>
        <c:scaling>
          <c:orientation val="minMax"/>
          <c:max val="9"/>
          <c:min val="-4"/>
        </c:scaling>
        <c:delete val="0"/>
        <c:axPos val="l"/>
        <c:majorGridlines>
          <c:spPr>
            <a:ln w="1587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/>
                </a:pPr>
                <a:r>
                  <a:rPr lang="en-GB" sz="2300" dirty="0"/>
                  <a:t>Annual rate of growth, %</a:t>
                </a:r>
              </a:p>
            </c:rich>
          </c:tx>
          <c:layout>
            <c:manualLayout>
              <c:xMode val="edge"/>
              <c:yMode val="edge"/>
              <c:x val="2.7750858065818748E-4"/>
              <c:y val="0.13740520124141287"/>
            </c:manualLayout>
          </c:layout>
          <c:overlay val="0"/>
        </c:title>
        <c:numFmt formatCode="0;\–0" sourceLinked="0"/>
        <c:majorTickMark val="out"/>
        <c:minorTickMark val="none"/>
        <c:tickLblPos val="nextTo"/>
        <c:spPr>
          <a:ln w="28575">
            <a:solidFill>
              <a:schemeClr val="tx1"/>
            </a:solidFill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midCat"/>
        <c:majorUnit val="1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b"/>
      <c:legendEntry>
        <c:idx val="0"/>
        <c:txPr>
          <a:bodyPr/>
          <a:lstStyle/>
          <a:p>
            <a:pPr>
              <a:defRPr sz="21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1285322027054311"/>
          <c:y val="4.7401666941719253E-2"/>
          <c:w val="0.29083959216636385"/>
          <c:h val="0.13876648836198052"/>
        </c:manualLayout>
      </c:layout>
      <c:overlay val="0"/>
      <c:spPr>
        <a:solidFill>
          <a:srgbClr val="FFFFDB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1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099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mploymentandlabourmarket/peopleinwork/earningsandworkinghours/timeseries/a2f9/emp?referrer=search&amp;searchTerm=a2f9" TargetMode="External"/><Relationship Id="rId4" Type="http://schemas.openxmlformats.org/officeDocument/2006/relationships/hyperlink" Target="https://www.ons.gov.uk/employmentandlabourmarket/peopleinwork/earningsandworkinghours/timeseries/kai8/emp?referrer=search&amp;searchTerm=kai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918042127"/>
              </p:ext>
            </p:extLst>
          </p:nvPr>
        </p:nvGraphicFramePr>
        <p:xfrm>
          <a:off x="0" y="0"/>
          <a:ext cx="9906000" cy="5689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10" y="5689822"/>
            <a:ext cx="8858774" cy="684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None/>
              <a:defRPr/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Regular earnings exclude bonuses and are before tax and other deductions from pay; Real wage growth is annual nominal wage growth </a:t>
            </a: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rate of CPIH inflation.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Office for National Statistics (based on 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A2F9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334D45E-A2F2-4A32-8195-10DC2ACED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0946"/>
            <a:ext cx="9906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3. Annual growth in nominal and real weekly earnings</a:t>
            </a:r>
          </a:p>
        </p:txBody>
      </p:sp>
    </p:spTree>
    <p:extLst>
      <p:ext uri="{BB962C8B-B14F-4D97-AF65-F5344CB8AC3E}">
        <p14:creationId xmlns:p14="http://schemas.microsoft.com/office/powerpoint/2010/main" val="3243337191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62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38</cp:revision>
  <dcterms:created xsi:type="dcterms:W3CDTF">2018-03-30T08:30:48Z</dcterms:created>
  <dcterms:modified xsi:type="dcterms:W3CDTF">2024-07-03T08:26:40Z</dcterms:modified>
</cp:coreProperties>
</file>