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00B050"/>
    <a:srgbClr val="E4801C"/>
    <a:srgbClr val="660066"/>
    <a:srgbClr val="FFF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006773672521703"/>
          <c:y val="4.1166210201985617E-2"/>
          <c:w val="0.85651968503937004"/>
          <c:h val="0.8659503584755634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8100">
              <a:noFill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Sheet1!$B$2:$B$653</c:f>
              <c:numCache>
                <c:formatCode>0.00</c:formatCode>
                <c:ptCount val="652"/>
                <c:pt idx="0">
                  <c:v>4.3</c:v>
                </c:pt>
                <c:pt idx="1">
                  <c:v>4.3</c:v>
                </c:pt>
                <c:pt idx="2">
                  <c:v>4.3</c:v>
                </c:pt>
                <c:pt idx="3">
                  <c:v>4.3</c:v>
                </c:pt>
                <c:pt idx="4">
                  <c:v>4.3</c:v>
                </c:pt>
                <c:pt idx="5">
                  <c:v>4.3</c:v>
                </c:pt>
                <c:pt idx="6">
                  <c:v>7.9</c:v>
                </c:pt>
                <c:pt idx="7">
                  <c:v>7.9</c:v>
                </c:pt>
                <c:pt idx="8">
                  <c:v>7.9</c:v>
                </c:pt>
                <c:pt idx="9">
                  <c:v>6.8000000000000007</c:v>
                </c:pt>
                <c:pt idx="10">
                  <c:v>6.8000000000000007</c:v>
                </c:pt>
                <c:pt idx="11">
                  <c:v>6.8000000000000007</c:v>
                </c:pt>
                <c:pt idx="12">
                  <c:v>8.7999999999999989</c:v>
                </c:pt>
                <c:pt idx="13">
                  <c:v>8.7999999999999989</c:v>
                </c:pt>
                <c:pt idx="14">
                  <c:v>8.7999999999999989</c:v>
                </c:pt>
                <c:pt idx="15">
                  <c:v>10.199999999999999</c:v>
                </c:pt>
                <c:pt idx="16">
                  <c:v>10.199999999999999</c:v>
                </c:pt>
                <c:pt idx="17">
                  <c:v>10.199999999999999</c:v>
                </c:pt>
                <c:pt idx="18">
                  <c:v>11.700000000000001</c:v>
                </c:pt>
                <c:pt idx="19">
                  <c:v>11.700000000000001</c:v>
                </c:pt>
                <c:pt idx="20">
                  <c:v>11.700000000000001</c:v>
                </c:pt>
                <c:pt idx="21">
                  <c:v>16.600000000000001</c:v>
                </c:pt>
                <c:pt idx="22">
                  <c:v>16.600000000000001</c:v>
                </c:pt>
                <c:pt idx="23">
                  <c:v>16.600000000000001</c:v>
                </c:pt>
                <c:pt idx="24">
                  <c:v>21</c:v>
                </c:pt>
                <c:pt idx="25">
                  <c:v>21</c:v>
                </c:pt>
                <c:pt idx="26">
                  <c:v>21</c:v>
                </c:pt>
                <c:pt idx="27">
                  <c:v>28.7</c:v>
                </c:pt>
                <c:pt idx="28">
                  <c:v>28.7</c:v>
                </c:pt>
                <c:pt idx="29">
                  <c:v>28.7</c:v>
                </c:pt>
                <c:pt idx="30">
                  <c:v>39.700000000000003</c:v>
                </c:pt>
                <c:pt idx="31">
                  <c:v>39.700000000000003</c:v>
                </c:pt>
                <c:pt idx="32">
                  <c:v>39.700000000000003</c:v>
                </c:pt>
                <c:pt idx="33">
                  <c:v>43.5</c:v>
                </c:pt>
                <c:pt idx="34">
                  <c:v>43.5</c:v>
                </c:pt>
                <c:pt idx="35">
                  <c:v>43.5</c:v>
                </c:pt>
                <c:pt idx="36">
                  <c:v>50.4</c:v>
                </c:pt>
                <c:pt idx="37">
                  <c:v>50.4</c:v>
                </c:pt>
                <c:pt idx="38">
                  <c:v>50.4</c:v>
                </c:pt>
                <c:pt idx="39">
                  <c:v>44.2</c:v>
                </c:pt>
                <c:pt idx="40">
                  <c:v>44.2</c:v>
                </c:pt>
                <c:pt idx="41">
                  <c:v>44.2</c:v>
                </c:pt>
                <c:pt idx="42">
                  <c:v>33.800000000000004</c:v>
                </c:pt>
                <c:pt idx="43">
                  <c:v>33.800000000000004</c:v>
                </c:pt>
                <c:pt idx="44">
                  <c:v>33.800000000000004</c:v>
                </c:pt>
                <c:pt idx="45">
                  <c:v>26.200000000000003</c:v>
                </c:pt>
                <c:pt idx="46">
                  <c:v>26.200000000000003</c:v>
                </c:pt>
                <c:pt idx="47">
                  <c:v>26.200000000000003</c:v>
                </c:pt>
                <c:pt idx="48">
                  <c:v>14.899999999999999</c:v>
                </c:pt>
                <c:pt idx="49">
                  <c:v>14.899999999999999</c:v>
                </c:pt>
                <c:pt idx="50">
                  <c:v>14.899999999999999</c:v>
                </c:pt>
                <c:pt idx="51">
                  <c:v>9.7000000000000011</c:v>
                </c:pt>
                <c:pt idx="52">
                  <c:v>9.7000000000000011</c:v>
                </c:pt>
                <c:pt idx="53">
                  <c:v>9.7000000000000011</c:v>
                </c:pt>
                <c:pt idx="54">
                  <c:v>3.6999999999999997</c:v>
                </c:pt>
                <c:pt idx="55">
                  <c:v>3.6999999999999997</c:v>
                </c:pt>
                <c:pt idx="56">
                  <c:v>3.6999999999999997</c:v>
                </c:pt>
                <c:pt idx="57">
                  <c:v>3.9</c:v>
                </c:pt>
                <c:pt idx="58">
                  <c:v>3.9</c:v>
                </c:pt>
                <c:pt idx="59">
                  <c:v>3.9</c:v>
                </c:pt>
                <c:pt idx="60">
                  <c:v>3</c:v>
                </c:pt>
                <c:pt idx="61">
                  <c:v>3</c:v>
                </c:pt>
                <c:pt idx="62">
                  <c:v>3</c:v>
                </c:pt>
                <c:pt idx="63">
                  <c:v>5.5</c:v>
                </c:pt>
                <c:pt idx="64">
                  <c:v>5.5</c:v>
                </c:pt>
                <c:pt idx="65">
                  <c:v>5.5</c:v>
                </c:pt>
                <c:pt idx="66">
                  <c:v>7.7</c:v>
                </c:pt>
                <c:pt idx="67">
                  <c:v>7.7</c:v>
                </c:pt>
                <c:pt idx="68">
                  <c:v>7.7</c:v>
                </c:pt>
                <c:pt idx="69">
                  <c:v>7.3</c:v>
                </c:pt>
                <c:pt idx="70">
                  <c:v>7.3</c:v>
                </c:pt>
                <c:pt idx="71">
                  <c:v>7.3</c:v>
                </c:pt>
                <c:pt idx="72">
                  <c:v>9.1</c:v>
                </c:pt>
                <c:pt idx="73">
                  <c:v>9.1</c:v>
                </c:pt>
                <c:pt idx="74">
                  <c:v>9.1</c:v>
                </c:pt>
                <c:pt idx="75">
                  <c:v>9.1</c:v>
                </c:pt>
                <c:pt idx="76">
                  <c:v>9.1</c:v>
                </c:pt>
                <c:pt idx="77">
                  <c:v>9.1</c:v>
                </c:pt>
                <c:pt idx="78">
                  <c:v>8.4</c:v>
                </c:pt>
                <c:pt idx="79">
                  <c:v>8.4</c:v>
                </c:pt>
                <c:pt idx="80">
                  <c:v>8.4</c:v>
                </c:pt>
                <c:pt idx="81">
                  <c:v>8.9</c:v>
                </c:pt>
                <c:pt idx="82">
                  <c:v>8.9</c:v>
                </c:pt>
                <c:pt idx="83">
                  <c:v>8.9</c:v>
                </c:pt>
                <c:pt idx="84">
                  <c:v>7.5</c:v>
                </c:pt>
                <c:pt idx="85">
                  <c:v>7.5</c:v>
                </c:pt>
                <c:pt idx="86">
                  <c:v>7.5</c:v>
                </c:pt>
                <c:pt idx="87">
                  <c:v>6.3</c:v>
                </c:pt>
                <c:pt idx="88">
                  <c:v>6.3</c:v>
                </c:pt>
                <c:pt idx="89">
                  <c:v>6.3</c:v>
                </c:pt>
                <c:pt idx="90">
                  <c:v>7.0000000000000009</c:v>
                </c:pt>
                <c:pt idx="91">
                  <c:v>7.0000000000000009</c:v>
                </c:pt>
                <c:pt idx="92">
                  <c:v>7.0000000000000009</c:v>
                </c:pt>
                <c:pt idx="93">
                  <c:v>8.6</c:v>
                </c:pt>
                <c:pt idx="94">
                  <c:v>8.6</c:v>
                </c:pt>
                <c:pt idx="95">
                  <c:v>8.6</c:v>
                </c:pt>
                <c:pt idx="96">
                  <c:v>10.199999999999999</c:v>
                </c:pt>
                <c:pt idx="97">
                  <c:v>10.199999999999999</c:v>
                </c:pt>
                <c:pt idx="98">
                  <c:v>10.199999999999999</c:v>
                </c:pt>
                <c:pt idx="99">
                  <c:v>13.8</c:v>
                </c:pt>
                <c:pt idx="100">
                  <c:v>13.8</c:v>
                </c:pt>
                <c:pt idx="101">
                  <c:v>13.8</c:v>
                </c:pt>
                <c:pt idx="102">
                  <c:v>18.2</c:v>
                </c:pt>
                <c:pt idx="103">
                  <c:v>18.2</c:v>
                </c:pt>
                <c:pt idx="104">
                  <c:v>18.2</c:v>
                </c:pt>
                <c:pt idx="105">
                  <c:v>22.8</c:v>
                </c:pt>
                <c:pt idx="106">
                  <c:v>22.8</c:v>
                </c:pt>
                <c:pt idx="107">
                  <c:v>22.8</c:v>
                </c:pt>
                <c:pt idx="108">
                  <c:v>26.400000000000002</c:v>
                </c:pt>
                <c:pt idx="109">
                  <c:v>26.400000000000002</c:v>
                </c:pt>
                <c:pt idx="110">
                  <c:v>26.400000000000002</c:v>
                </c:pt>
                <c:pt idx="111">
                  <c:v>29.9</c:v>
                </c:pt>
                <c:pt idx="112">
                  <c:v>29.9</c:v>
                </c:pt>
                <c:pt idx="113">
                  <c:v>29.9</c:v>
                </c:pt>
                <c:pt idx="114">
                  <c:v>30.7</c:v>
                </c:pt>
                <c:pt idx="115">
                  <c:v>30.7</c:v>
                </c:pt>
                <c:pt idx="116">
                  <c:v>30.7</c:v>
                </c:pt>
                <c:pt idx="117">
                  <c:v>30.2</c:v>
                </c:pt>
                <c:pt idx="118">
                  <c:v>30.2</c:v>
                </c:pt>
                <c:pt idx="119">
                  <c:v>30.2</c:v>
                </c:pt>
                <c:pt idx="120">
                  <c:v>28.599999999999998</c:v>
                </c:pt>
                <c:pt idx="121">
                  <c:v>28.599999999999998</c:v>
                </c:pt>
                <c:pt idx="122">
                  <c:v>28.599999999999998</c:v>
                </c:pt>
                <c:pt idx="123">
                  <c:v>24.2</c:v>
                </c:pt>
                <c:pt idx="124">
                  <c:v>24.2</c:v>
                </c:pt>
                <c:pt idx="125">
                  <c:v>24.2</c:v>
                </c:pt>
                <c:pt idx="126">
                  <c:v>20</c:v>
                </c:pt>
                <c:pt idx="127">
                  <c:v>20</c:v>
                </c:pt>
                <c:pt idx="128">
                  <c:v>20</c:v>
                </c:pt>
                <c:pt idx="129">
                  <c:v>12.7</c:v>
                </c:pt>
                <c:pt idx="130">
                  <c:v>12.7</c:v>
                </c:pt>
                <c:pt idx="131">
                  <c:v>12.7</c:v>
                </c:pt>
                <c:pt idx="132">
                  <c:v>8.6</c:v>
                </c:pt>
                <c:pt idx="133">
                  <c:v>8.6</c:v>
                </c:pt>
                <c:pt idx="134">
                  <c:v>8.6</c:v>
                </c:pt>
                <c:pt idx="135">
                  <c:v>7.3</c:v>
                </c:pt>
                <c:pt idx="136">
                  <c:v>7.3</c:v>
                </c:pt>
                <c:pt idx="137">
                  <c:v>7.3</c:v>
                </c:pt>
                <c:pt idx="138">
                  <c:v>4.8</c:v>
                </c:pt>
                <c:pt idx="139">
                  <c:v>4.8</c:v>
                </c:pt>
                <c:pt idx="140">
                  <c:v>4.8</c:v>
                </c:pt>
                <c:pt idx="141">
                  <c:v>2.5</c:v>
                </c:pt>
                <c:pt idx="142">
                  <c:v>2.5</c:v>
                </c:pt>
                <c:pt idx="143">
                  <c:v>2.5</c:v>
                </c:pt>
                <c:pt idx="144">
                  <c:v>-0.2</c:v>
                </c:pt>
                <c:pt idx="145">
                  <c:v>-0.2</c:v>
                </c:pt>
                <c:pt idx="146">
                  <c:v>-0.2</c:v>
                </c:pt>
                <c:pt idx="147">
                  <c:v>1.4000000000000001</c:v>
                </c:pt>
                <c:pt idx="148">
                  <c:v>1.4000000000000001</c:v>
                </c:pt>
                <c:pt idx="149">
                  <c:v>1.4000000000000001</c:v>
                </c:pt>
                <c:pt idx="150">
                  <c:v>2.2999999999999998</c:v>
                </c:pt>
                <c:pt idx="151">
                  <c:v>2.2999999999999998</c:v>
                </c:pt>
                <c:pt idx="152">
                  <c:v>2.2999999999999998</c:v>
                </c:pt>
                <c:pt idx="153">
                  <c:v>5.8999999999999995</c:v>
                </c:pt>
                <c:pt idx="154">
                  <c:v>5.8999999999999995</c:v>
                </c:pt>
                <c:pt idx="155">
                  <c:v>5.8999999999999995</c:v>
                </c:pt>
                <c:pt idx="156">
                  <c:v>11.799999999999999</c:v>
                </c:pt>
                <c:pt idx="157">
                  <c:v>11.799999999999999</c:v>
                </c:pt>
                <c:pt idx="158">
                  <c:v>11.799999999999999</c:v>
                </c:pt>
                <c:pt idx="159">
                  <c:v>10.8</c:v>
                </c:pt>
                <c:pt idx="160">
                  <c:v>10.8</c:v>
                </c:pt>
                <c:pt idx="161">
                  <c:v>10.8</c:v>
                </c:pt>
                <c:pt idx="162">
                  <c:v>12.6</c:v>
                </c:pt>
                <c:pt idx="163">
                  <c:v>12.6</c:v>
                </c:pt>
                <c:pt idx="164">
                  <c:v>12.6</c:v>
                </c:pt>
                <c:pt idx="165">
                  <c:v>11.899999999999999</c:v>
                </c:pt>
                <c:pt idx="166">
                  <c:v>11.899999999999999</c:v>
                </c:pt>
                <c:pt idx="167">
                  <c:v>11.899999999999999</c:v>
                </c:pt>
                <c:pt idx="168">
                  <c:v>9.6</c:v>
                </c:pt>
                <c:pt idx="169">
                  <c:v>9.6</c:v>
                </c:pt>
                <c:pt idx="170">
                  <c:v>9.6</c:v>
                </c:pt>
                <c:pt idx="171">
                  <c:v>9.1999999999999993</c:v>
                </c:pt>
                <c:pt idx="172">
                  <c:v>9.1999999999999993</c:v>
                </c:pt>
                <c:pt idx="173">
                  <c:v>9.1999999999999993</c:v>
                </c:pt>
                <c:pt idx="174">
                  <c:v>8.9</c:v>
                </c:pt>
                <c:pt idx="175">
                  <c:v>8.9</c:v>
                </c:pt>
                <c:pt idx="176">
                  <c:v>8.9</c:v>
                </c:pt>
                <c:pt idx="177">
                  <c:v>9.6</c:v>
                </c:pt>
                <c:pt idx="178">
                  <c:v>9.6</c:v>
                </c:pt>
                <c:pt idx="179">
                  <c:v>9.6</c:v>
                </c:pt>
                <c:pt idx="180">
                  <c:v>8.6999999999999993</c:v>
                </c:pt>
                <c:pt idx="181">
                  <c:v>8.6999999999999993</c:v>
                </c:pt>
                <c:pt idx="182">
                  <c:v>8.6999999999999993</c:v>
                </c:pt>
                <c:pt idx="183">
                  <c:v>9.1999999999999993</c:v>
                </c:pt>
                <c:pt idx="184">
                  <c:v>9.1999999999999993</c:v>
                </c:pt>
                <c:pt idx="185">
                  <c:v>9.1999999999999993</c:v>
                </c:pt>
                <c:pt idx="186">
                  <c:v>7.3999999999999995</c:v>
                </c:pt>
                <c:pt idx="187">
                  <c:v>7.3999999999999995</c:v>
                </c:pt>
                <c:pt idx="188">
                  <c:v>7.3999999999999995</c:v>
                </c:pt>
                <c:pt idx="189">
                  <c:v>9.5</c:v>
                </c:pt>
                <c:pt idx="190">
                  <c:v>9.5</c:v>
                </c:pt>
                <c:pt idx="191">
                  <c:v>9.5</c:v>
                </c:pt>
                <c:pt idx="192">
                  <c:v>11.700000000000001</c:v>
                </c:pt>
                <c:pt idx="193">
                  <c:v>11.700000000000001</c:v>
                </c:pt>
                <c:pt idx="194">
                  <c:v>11.700000000000001</c:v>
                </c:pt>
                <c:pt idx="195">
                  <c:v>12.7</c:v>
                </c:pt>
                <c:pt idx="196">
                  <c:v>12.7</c:v>
                </c:pt>
                <c:pt idx="197">
                  <c:v>12.7</c:v>
                </c:pt>
                <c:pt idx="198">
                  <c:v>15.2</c:v>
                </c:pt>
                <c:pt idx="199">
                  <c:v>15.2</c:v>
                </c:pt>
                <c:pt idx="200">
                  <c:v>15.2</c:v>
                </c:pt>
                <c:pt idx="201">
                  <c:v>14.7</c:v>
                </c:pt>
                <c:pt idx="202">
                  <c:v>14.7</c:v>
                </c:pt>
                <c:pt idx="203">
                  <c:v>14.7</c:v>
                </c:pt>
                <c:pt idx="204">
                  <c:v>15.7</c:v>
                </c:pt>
                <c:pt idx="205">
                  <c:v>15.7</c:v>
                </c:pt>
                <c:pt idx="206">
                  <c:v>15.7</c:v>
                </c:pt>
                <c:pt idx="207">
                  <c:v>15.6</c:v>
                </c:pt>
                <c:pt idx="208">
                  <c:v>15.6</c:v>
                </c:pt>
                <c:pt idx="209">
                  <c:v>15.6</c:v>
                </c:pt>
                <c:pt idx="210">
                  <c:v>16.2</c:v>
                </c:pt>
                <c:pt idx="211">
                  <c:v>16.2</c:v>
                </c:pt>
                <c:pt idx="212">
                  <c:v>16.2</c:v>
                </c:pt>
                <c:pt idx="213">
                  <c:v>19.5</c:v>
                </c:pt>
                <c:pt idx="214">
                  <c:v>19.5</c:v>
                </c:pt>
                <c:pt idx="215">
                  <c:v>19.5</c:v>
                </c:pt>
                <c:pt idx="216">
                  <c:v>21</c:v>
                </c:pt>
                <c:pt idx="217">
                  <c:v>21</c:v>
                </c:pt>
                <c:pt idx="218">
                  <c:v>21</c:v>
                </c:pt>
                <c:pt idx="219">
                  <c:v>22.7</c:v>
                </c:pt>
                <c:pt idx="220">
                  <c:v>22.7</c:v>
                </c:pt>
                <c:pt idx="221">
                  <c:v>22.7</c:v>
                </c:pt>
                <c:pt idx="222">
                  <c:v>32.6</c:v>
                </c:pt>
                <c:pt idx="223">
                  <c:v>32.6</c:v>
                </c:pt>
                <c:pt idx="224">
                  <c:v>32.6</c:v>
                </c:pt>
                <c:pt idx="225">
                  <c:v>32.9</c:v>
                </c:pt>
                <c:pt idx="226">
                  <c:v>32.9</c:v>
                </c:pt>
                <c:pt idx="227">
                  <c:v>32.9</c:v>
                </c:pt>
                <c:pt idx="228">
                  <c:v>30.2</c:v>
                </c:pt>
                <c:pt idx="229">
                  <c:v>30.2</c:v>
                </c:pt>
                <c:pt idx="230">
                  <c:v>30.2</c:v>
                </c:pt>
                <c:pt idx="231">
                  <c:v>27.200000000000003</c:v>
                </c:pt>
                <c:pt idx="232">
                  <c:v>27.200000000000003</c:v>
                </c:pt>
                <c:pt idx="233">
                  <c:v>27.200000000000003</c:v>
                </c:pt>
                <c:pt idx="234">
                  <c:v>16.2</c:v>
                </c:pt>
                <c:pt idx="235">
                  <c:v>16.2</c:v>
                </c:pt>
                <c:pt idx="236">
                  <c:v>16.2</c:v>
                </c:pt>
                <c:pt idx="237">
                  <c:v>7.3999999999999995</c:v>
                </c:pt>
                <c:pt idx="238">
                  <c:v>7.3999999999999995</c:v>
                </c:pt>
                <c:pt idx="239">
                  <c:v>7.3999999999999995</c:v>
                </c:pt>
                <c:pt idx="240">
                  <c:v>2.9000000000000004</c:v>
                </c:pt>
                <c:pt idx="241">
                  <c:v>2.9000000000000004</c:v>
                </c:pt>
                <c:pt idx="242">
                  <c:v>2.9000000000000004</c:v>
                </c:pt>
                <c:pt idx="243">
                  <c:v>-1.6</c:v>
                </c:pt>
                <c:pt idx="244">
                  <c:v>-1.6</c:v>
                </c:pt>
                <c:pt idx="245">
                  <c:v>-1.6</c:v>
                </c:pt>
                <c:pt idx="246">
                  <c:v>-3.2</c:v>
                </c:pt>
                <c:pt idx="247">
                  <c:v>-3.2</c:v>
                </c:pt>
                <c:pt idx="248">
                  <c:v>-3.2</c:v>
                </c:pt>
                <c:pt idx="249">
                  <c:v>-2.7</c:v>
                </c:pt>
                <c:pt idx="250">
                  <c:v>-2.7</c:v>
                </c:pt>
                <c:pt idx="251">
                  <c:v>-2.7</c:v>
                </c:pt>
                <c:pt idx="252">
                  <c:v>-2</c:v>
                </c:pt>
                <c:pt idx="253">
                  <c:v>-2</c:v>
                </c:pt>
                <c:pt idx="254">
                  <c:v>-2</c:v>
                </c:pt>
                <c:pt idx="255">
                  <c:v>-1.5</c:v>
                </c:pt>
                <c:pt idx="256">
                  <c:v>-1.5</c:v>
                </c:pt>
                <c:pt idx="257">
                  <c:v>-1.5</c:v>
                </c:pt>
                <c:pt idx="258">
                  <c:v>-1.4000000000000001</c:v>
                </c:pt>
                <c:pt idx="259">
                  <c:v>-1.4000000000000001</c:v>
                </c:pt>
                <c:pt idx="260">
                  <c:v>-1.4000000000000001</c:v>
                </c:pt>
                <c:pt idx="261">
                  <c:v>-0.8</c:v>
                </c:pt>
                <c:pt idx="262">
                  <c:v>-0.8</c:v>
                </c:pt>
                <c:pt idx="263">
                  <c:v>-0.8</c:v>
                </c:pt>
                <c:pt idx="264">
                  <c:v>-1</c:v>
                </c:pt>
                <c:pt idx="265">
                  <c:v>-1</c:v>
                </c:pt>
                <c:pt idx="266">
                  <c:v>-1</c:v>
                </c:pt>
                <c:pt idx="267">
                  <c:v>-3</c:v>
                </c:pt>
                <c:pt idx="268">
                  <c:v>-3</c:v>
                </c:pt>
                <c:pt idx="269">
                  <c:v>-3</c:v>
                </c:pt>
                <c:pt idx="270">
                  <c:v>-4.5</c:v>
                </c:pt>
                <c:pt idx="271">
                  <c:v>-4.5</c:v>
                </c:pt>
                <c:pt idx="272">
                  <c:v>-4.5</c:v>
                </c:pt>
                <c:pt idx="273">
                  <c:v>-7.3</c:v>
                </c:pt>
                <c:pt idx="274">
                  <c:v>-7.3</c:v>
                </c:pt>
                <c:pt idx="275">
                  <c:v>-7.3</c:v>
                </c:pt>
                <c:pt idx="276">
                  <c:v>-5.3</c:v>
                </c:pt>
                <c:pt idx="277">
                  <c:v>-5.3</c:v>
                </c:pt>
                <c:pt idx="278">
                  <c:v>-5.3</c:v>
                </c:pt>
                <c:pt idx="279">
                  <c:v>-2.2999999999999998</c:v>
                </c:pt>
                <c:pt idx="280">
                  <c:v>-2.2999999999999998</c:v>
                </c:pt>
                <c:pt idx="281">
                  <c:v>-2.2999999999999998</c:v>
                </c:pt>
                <c:pt idx="282">
                  <c:v>-0.5</c:v>
                </c:pt>
                <c:pt idx="283">
                  <c:v>-0.5</c:v>
                </c:pt>
                <c:pt idx="284">
                  <c:v>-0.5</c:v>
                </c:pt>
                <c:pt idx="285">
                  <c:v>1.5</c:v>
                </c:pt>
                <c:pt idx="286">
                  <c:v>1.5</c:v>
                </c:pt>
                <c:pt idx="287">
                  <c:v>1.5</c:v>
                </c:pt>
                <c:pt idx="288">
                  <c:v>2.1</c:v>
                </c:pt>
                <c:pt idx="289">
                  <c:v>2.1</c:v>
                </c:pt>
                <c:pt idx="290">
                  <c:v>2.1</c:v>
                </c:pt>
                <c:pt idx="291">
                  <c:v>2.7</c:v>
                </c:pt>
                <c:pt idx="292">
                  <c:v>2.7</c:v>
                </c:pt>
                <c:pt idx="293">
                  <c:v>2.7</c:v>
                </c:pt>
                <c:pt idx="294">
                  <c:v>2.2999999999999998</c:v>
                </c:pt>
                <c:pt idx="295">
                  <c:v>2.2999999999999998</c:v>
                </c:pt>
                <c:pt idx="296">
                  <c:v>2.2999999999999998</c:v>
                </c:pt>
                <c:pt idx="297">
                  <c:v>3.5000000000000004</c:v>
                </c:pt>
                <c:pt idx="298">
                  <c:v>3.5000000000000004</c:v>
                </c:pt>
                <c:pt idx="299">
                  <c:v>3.5000000000000004</c:v>
                </c:pt>
                <c:pt idx="300">
                  <c:v>1.5</c:v>
                </c:pt>
                <c:pt idx="301">
                  <c:v>1.5</c:v>
                </c:pt>
                <c:pt idx="302">
                  <c:v>1.5</c:v>
                </c:pt>
                <c:pt idx="303">
                  <c:v>1.2</c:v>
                </c:pt>
                <c:pt idx="304">
                  <c:v>1.2</c:v>
                </c:pt>
                <c:pt idx="305">
                  <c:v>1.2</c:v>
                </c:pt>
                <c:pt idx="306">
                  <c:v>0.4</c:v>
                </c:pt>
                <c:pt idx="307">
                  <c:v>0.4</c:v>
                </c:pt>
                <c:pt idx="308">
                  <c:v>0.4</c:v>
                </c:pt>
                <c:pt idx="309">
                  <c:v>-0.3</c:v>
                </c:pt>
                <c:pt idx="310">
                  <c:v>-0.3</c:v>
                </c:pt>
                <c:pt idx="311">
                  <c:v>-0.3</c:v>
                </c:pt>
                <c:pt idx="312">
                  <c:v>2.1</c:v>
                </c:pt>
                <c:pt idx="313">
                  <c:v>2.1</c:v>
                </c:pt>
                <c:pt idx="314">
                  <c:v>2.1</c:v>
                </c:pt>
                <c:pt idx="315">
                  <c:v>1.0999999999999999</c:v>
                </c:pt>
                <c:pt idx="316">
                  <c:v>1.0999999999999999</c:v>
                </c:pt>
                <c:pt idx="317">
                  <c:v>1.0999999999999999</c:v>
                </c:pt>
                <c:pt idx="318">
                  <c:v>4.1000000000000005</c:v>
                </c:pt>
                <c:pt idx="319">
                  <c:v>4.1000000000000005</c:v>
                </c:pt>
                <c:pt idx="320">
                  <c:v>4.1000000000000005</c:v>
                </c:pt>
                <c:pt idx="321">
                  <c:v>7.3999999999999995</c:v>
                </c:pt>
                <c:pt idx="322">
                  <c:v>7.3999999999999995</c:v>
                </c:pt>
                <c:pt idx="323">
                  <c:v>7.3999999999999995</c:v>
                </c:pt>
                <c:pt idx="324">
                  <c:v>7.3</c:v>
                </c:pt>
                <c:pt idx="325">
                  <c:v>7.3</c:v>
                </c:pt>
                <c:pt idx="326">
                  <c:v>7.3</c:v>
                </c:pt>
                <c:pt idx="327">
                  <c:v>9.4</c:v>
                </c:pt>
                <c:pt idx="328">
                  <c:v>9.4</c:v>
                </c:pt>
                <c:pt idx="329">
                  <c:v>9.4</c:v>
                </c:pt>
                <c:pt idx="330">
                  <c:v>10.6</c:v>
                </c:pt>
                <c:pt idx="331">
                  <c:v>10.6</c:v>
                </c:pt>
                <c:pt idx="332">
                  <c:v>10.6</c:v>
                </c:pt>
                <c:pt idx="333">
                  <c:v>7.9</c:v>
                </c:pt>
                <c:pt idx="334">
                  <c:v>7.9</c:v>
                </c:pt>
                <c:pt idx="335">
                  <c:v>7.9</c:v>
                </c:pt>
                <c:pt idx="336">
                  <c:v>9.1</c:v>
                </c:pt>
                <c:pt idx="337">
                  <c:v>9.1</c:v>
                </c:pt>
                <c:pt idx="338">
                  <c:v>9.1</c:v>
                </c:pt>
                <c:pt idx="339">
                  <c:v>12.6</c:v>
                </c:pt>
                <c:pt idx="340">
                  <c:v>12.6</c:v>
                </c:pt>
                <c:pt idx="341">
                  <c:v>12.6</c:v>
                </c:pt>
                <c:pt idx="342">
                  <c:v>11.799999999999999</c:v>
                </c:pt>
                <c:pt idx="343">
                  <c:v>11.799999999999999</c:v>
                </c:pt>
                <c:pt idx="344">
                  <c:v>11.799999999999999</c:v>
                </c:pt>
                <c:pt idx="345">
                  <c:v>12.2</c:v>
                </c:pt>
                <c:pt idx="346">
                  <c:v>12.2</c:v>
                </c:pt>
                <c:pt idx="347">
                  <c:v>12.2</c:v>
                </c:pt>
                <c:pt idx="348">
                  <c:v>10.100000000000001</c:v>
                </c:pt>
                <c:pt idx="349">
                  <c:v>10.100000000000001</c:v>
                </c:pt>
                <c:pt idx="350">
                  <c:v>10.100000000000001</c:v>
                </c:pt>
                <c:pt idx="351">
                  <c:v>8.9</c:v>
                </c:pt>
                <c:pt idx="352">
                  <c:v>8.9</c:v>
                </c:pt>
                <c:pt idx="353">
                  <c:v>8.9</c:v>
                </c:pt>
                <c:pt idx="354">
                  <c:v>10.5</c:v>
                </c:pt>
                <c:pt idx="355">
                  <c:v>10.5</c:v>
                </c:pt>
                <c:pt idx="356">
                  <c:v>10.5</c:v>
                </c:pt>
                <c:pt idx="357">
                  <c:v>13.8</c:v>
                </c:pt>
                <c:pt idx="358">
                  <c:v>13.8</c:v>
                </c:pt>
                <c:pt idx="359">
                  <c:v>13.8</c:v>
                </c:pt>
                <c:pt idx="360">
                  <c:v>16.100000000000001</c:v>
                </c:pt>
                <c:pt idx="361">
                  <c:v>16.100000000000001</c:v>
                </c:pt>
                <c:pt idx="362">
                  <c:v>16.100000000000001</c:v>
                </c:pt>
                <c:pt idx="363">
                  <c:v>17.399999999999999</c:v>
                </c:pt>
                <c:pt idx="364">
                  <c:v>17.399999999999999</c:v>
                </c:pt>
                <c:pt idx="365">
                  <c:v>17.399999999999999</c:v>
                </c:pt>
                <c:pt idx="366">
                  <c:v>13</c:v>
                </c:pt>
                <c:pt idx="367">
                  <c:v>13</c:v>
                </c:pt>
                <c:pt idx="368">
                  <c:v>13</c:v>
                </c:pt>
                <c:pt idx="369">
                  <c:v>13.5</c:v>
                </c:pt>
                <c:pt idx="370">
                  <c:v>13.5</c:v>
                </c:pt>
                <c:pt idx="371">
                  <c:v>13.5</c:v>
                </c:pt>
                <c:pt idx="372">
                  <c:v>10.100000000000001</c:v>
                </c:pt>
                <c:pt idx="373">
                  <c:v>10.100000000000001</c:v>
                </c:pt>
                <c:pt idx="374">
                  <c:v>10.100000000000001</c:v>
                </c:pt>
                <c:pt idx="375">
                  <c:v>8.2000000000000011</c:v>
                </c:pt>
                <c:pt idx="376">
                  <c:v>8.2000000000000011</c:v>
                </c:pt>
                <c:pt idx="377">
                  <c:v>8.2000000000000011</c:v>
                </c:pt>
                <c:pt idx="378">
                  <c:v>10</c:v>
                </c:pt>
                <c:pt idx="379">
                  <c:v>10</c:v>
                </c:pt>
                <c:pt idx="380">
                  <c:v>10</c:v>
                </c:pt>
                <c:pt idx="381">
                  <c:v>4.5999999999999996</c:v>
                </c:pt>
                <c:pt idx="382">
                  <c:v>4.5999999999999996</c:v>
                </c:pt>
                <c:pt idx="383">
                  <c:v>4.5999999999999996</c:v>
                </c:pt>
                <c:pt idx="384">
                  <c:v>4.8</c:v>
                </c:pt>
                <c:pt idx="385">
                  <c:v>8.6</c:v>
                </c:pt>
                <c:pt idx="386">
                  <c:v>12.4</c:v>
                </c:pt>
                <c:pt idx="387">
                  <c:v>10</c:v>
                </c:pt>
                <c:pt idx="388">
                  <c:v>12.8</c:v>
                </c:pt>
                <c:pt idx="389">
                  <c:v>17.399999999999999</c:v>
                </c:pt>
                <c:pt idx="390">
                  <c:v>14.2</c:v>
                </c:pt>
                <c:pt idx="391">
                  <c:v>16.8</c:v>
                </c:pt>
                <c:pt idx="392">
                  <c:v>19.600000000000001</c:v>
                </c:pt>
                <c:pt idx="393">
                  <c:v>23</c:v>
                </c:pt>
                <c:pt idx="394">
                  <c:v>24.2</c:v>
                </c:pt>
                <c:pt idx="395">
                  <c:v>28.4</c:v>
                </c:pt>
                <c:pt idx="396">
                  <c:v>27.900000000000002</c:v>
                </c:pt>
                <c:pt idx="397">
                  <c:v>22.1</c:v>
                </c:pt>
                <c:pt idx="398">
                  <c:v>20.5</c:v>
                </c:pt>
                <c:pt idx="399">
                  <c:v>21.7</c:v>
                </c:pt>
                <c:pt idx="400">
                  <c:v>17.8</c:v>
                </c:pt>
                <c:pt idx="401">
                  <c:v>13.5</c:v>
                </c:pt>
                <c:pt idx="402">
                  <c:v>14.499999999999998</c:v>
                </c:pt>
                <c:pt idx="403">
                  <c:v>14.000000000000002</c:v>
                </c:pt>
                <c:pt idx="404">
                  <c:v>11</c:v>
                </c:pt>
                <c:pt idx="405">
                  <c:v>12.1</c:v>
                </c:pt>
                <c:pt idx="406">
                  <c:v>9.7000000000000011</c:v>
                </c:pt>
                <c:pt idx="407">
                  <c:v>8.3000000000000007</c:v>
                </c:pt>
                <c:pt idx="408">
                  <c:v>9.7000000000000011</c:v>
                </c:pt>
                <c:pt idx="409">
                  <c:v>9.8000000000000007</c:v>
                </c:pt>
                <c:pt idx="410">
                  <c:v>7.8</c:v>
                </c:pt>
                <c:pt idx="411">
                  <c:v>10</c:v>
                </c:pt>
                <c:pt idx="412">
                  <c:v>12.2</c:v>
                </c:pt>
                <c:pt idx="413">
                  <c:v>13.8</c:v>
                </c:pt>
                <c:pt idx="414">
                  <c:v>14.299999999999999</c:v>
                </c:pt>
                <c:pt idx="415">
                  <c:v>13.600000000000001</c:v>
                </c:pt>
                <c:pt idx="416">
                  <c:v>13.700000000000001</c:v>
                </c:pt>
                <c:pt idx="417">
                  <c:v>12.6</c:v>
                </c:pt>
                <c:pt idx="418">
                  <c:v>13.700000000000001</c:v>
                </c:pt>
                <c:pt idx="419">
                  <c:v>10.7</c:v>
                </c:pt>
                <c:pt idx="420">
                  <c:v>10</c:v>
                </c:pt>
                <c:pt idx="421">
                  <c:v>10.9</c:v>
                </c:pt>
                <c:pt idx="422">
                  <c:v>11.600000000000001</c:v>
                </c:pt>
                <c:pt idx="423">
                  <c:v>8.3000000000000007</c:v>
                </c:pt>
                <c:pt idx="424">
                  <c:v>8.1</c:v>
                </c:pt>
                <c:pt idx="425">
                  <c:v>7.1</c:v>
                </c:pt>
                <c:pt idx="426">
                  <c:v>6.2</c:v>
                </c:pt>
                <c:pt idx="427">
                  <c:v>5.4</c:v>
                </c:pt>
                <c:pt idx="428">
                  <c:v>5.5</c:v>
                </c:pt>
                <c:pt idx="429">
                  <c:v>4.5</c:v>
                </c:pt>
                <c:pt idx="430">
                  <c:v>4.9000000000000004</c:v>
                </c:pt>
                <c:pt idx="431">
                  <c:v>6.3</c:v>
                </c:pt>
                <c:pt idx="432">
                  <c:v>6.2</c:v>
                </c:pt>
                <c:pt idx="433">
                  <c:v>6.5</c:v>
                </c:pt>
                <c:pt idx="434">
                  <c:v>6.5</c:v>
                </c:pt>
                <c:pt idx="435">
                  <c:v>7.1999999999999993</c:v>
                </c:pt>
                <c:pt idx="436">
                  <c:v>7.1</c:v>
                </c:pt>
                <c:pt idx="437">
                  <c:v>7.3</c:v>
                </c:pt>
                <c:pt idx="438">
                  <c:v>7.3999999999999995</c:v>
                </c:pt>
                <c:pt idx="439">
                  <c:v>7.9</c:v>
                </c:pt>
                <c:pt idx="440">
                  <c:v>8.5</c:v>
                </c:pt>
                <c:pt idx="441">
                  <c:v>9.4</c:v>
                </c:pt>
                <c:pt idx="442">
                  <c:v>9.6</c:v>
                </c:pt>
                <c:pt idx="443">
                  <c:v>10.4</c:v>
                </c:pt>
                <c:pt idx="444">
                  <c:v>10.5</c:v>
                </c:pt>
                <c:pt idx="445">
                  <c:v>10.6</c:v>
                </c:pt>
                <c:pt idx="446">
                  <c:v>10.6</c:v>
                </c:pt>
                <c:pt idx="447">
                  <c:v>10.4</c:v>
                </c:pt>
                <c:pt idx="448">
                  <c:v>10.6</c:v>
                </c:pt>
                <c:pt idx="449">
                  <c:v>10.8</c:v>
                </c:pt>
                <c:pt idx="450">
                  <c:v>10.6</c:v>
                </c:pt>
                <c:pt idx="451">
                  <c:v>10.299999999999999</c:v>
                </c:pt>
                <c:pt idx="452">
                  <c:v>10</c:v>
                </c:pt>
                <c:pt idx="453">
                  <c:v>9.1</c:v>
                </c:pt>
                <c:pt idx="454">
                  <c:v>8.5</c:v>
                </c:pt>
                <c:pt idx="455">
                  <c:v>7.0000000000000009</c:v>
                </c:pt>
                <c:pt idx="456">
                  <c:v>5.0999999999999996</c:v>
                </c:pt>
                <c:pt idx="457">
                  <c:v>3.9</c:v>
                </c:pt>
                <c:pt idx="458">
                  <c:v>2.4</c:v>
                </c:pt>
                <c:pt idx="459">
                  <c:v>0.5</c:v>
                </c:pt>
                <c:pt idx="460">
                  <c:v>0</c:v>
                </c:pt>
                <c:pt idx="461">
                  <c:v>-2.4</c:v>
                </c:pt>
                <c:pt idx="462">
                  <c:v>-4.7</c:v>
                </c:pt>
                <c:pt idx="463">
                  <c:v>-7.1999999999999993</c:v>
                </c:pt>
                <c:pt idx="464">
                  <c:v>-9.7000000000000011</c:v>
                </c:pt>
                <c:pt idx="465">
                  <c:v>-11.3</c:v>
                </c:pt>
                <c:pt idx="466">
                  <c:v>-13.700000000000001</c:v>
                </c:pt>
                <c:pt idx="467">
                  <c:v>-14.899999999999999</c:v>
                </c:pt>
                <c:pt idx="468">
                  <c:v>-15.4</c:v>
                </c:pt>
                <c:pt idx="469">
                  <c:v>-15.6</c:v>
                </c:pt>
                <c:pt idx="470">
                  <c:v>-15.5</c:v>
                </c:pt>
                <c:pt idx="471">
                  <c:v>-14.899999999999999</c:v>
                </c:pt>
                <c:pt idx="472">
                  <c:v>-14.2</c:v>
                </c:pt>
                <c:pt idx="473">
                  <c:v>-12.2</c:v>
                </c:pt>
                <c:pt idx="474">
                  <c:v>-9.7000000000000011</c:v>
                </c:pt>
                <c:pt idx="475">
                  <c:v>-6.8000000000000007</c:v>
                </c:pt>
                <c:pt idx="476">
                  <c:v>-3.6999999999999997</c:v>
                </c:pt>
                <c:pt idx="477">
                  <c:v>-1</c:v>
                </c:pt>
                <c:pt idx="478">
                  <c:v>2.1999999999999997</c:v>
                </c:pt>
                <c:pt idx="479">
                  <c:v>4.3999999999999995</c:v>
                </c:pt>
                <c:pt idx="480">
                  <c:v>6.5</c:v>
                </c:pt>
                <c:pt idx="481">
                  <c:v>8</c:v>
                </c:pt>
                <c:pt idx="482">
                  <c:v>8.6999999999999993</c:v>
                </c:pt>
                <c:pt idx="483">
                  <c:v>9.1</c:v>
                </c:pt>
                <c:pt idx="484">
                  <c:v>8.1</c:v>
                </c:pt>
                <c:pt idx="485">
                  <c:v>7.6</c:v>
                </c:pt>
                <c:pt idx="486">
                  <c:v>6.8000000000000007</c:v>
                </c:pt>
                <c:pt idx="487">
                  <c:v>5.7</c:v>
                </c:pt>
                <c:pt idx="488">
                  <c:v>4.5999999999999996</c:v>
                </c:pt>
                <c:pt idx="489">
                  <c:v>2.8000000000000003</c:v>
                </c:pt>
                <c:pt idx="490">
                  <c:v>1.2</c:v>
                </c:pt>
                <c:pt idx="491">
                  <c:v>0.4</c:v>
                </c:pt>
                <c:pt idx="492">
                  <c:v>-0.1</c:v>
                </c:pt>
                <c:pt idx="493">
                  <c:v>-0.89999999999999991</c:v>
                </c:pt>
                <c:pt idx="494">
                  <c:v>-1.3</c:v>
                </c:pt>
                <c:pt idx="495">
                  <c:v>-1.0999999999999999</c:v>
                </c:pt>
                <c:pt idx="496">
                  <c:v>-2</c:v>
                </c:pt>
                <c:pt idx="497">
                  <c:v>-2.2999999999999998</c:v>
                </c:pt>
                <c:pt idx="498">
                  <c:v>-2</c:v>
                </c:pt>
                <c:pt idx="499">
                  <c:v>-2</c:v>
                </c:pt>
                <c:pt idx="500">
                  <c:v>-2</c:v>
                </c:pt>
                <c:pt idx="501">
                  <c:v>-2</c:v>
                </c:pt>
                <c:pt idx="502">
                  <c:v>-0.70000000000000007</c:v>
                </c:pt>
                <c:pt idx="503">
                  <c:v>-1</c:v>
                </c:pt>
                <c:pt idx="504">
                  <c:v>-0.8</c:v>
                </c:pt>
                <c:pt idx="505">
                  <c:v>-0.6</c:v>
                </c:pt>
                <c:pt idx="506">
                  <c:v>0.2</c:v>
                </c:pt>
                <c:pt idx="507">
                  <c:v>-0.2</c:v>
                </c:pt>
                <c:pt idx="508">
                  <c:v>0.6</c:v>
                </c:pt>
                <c:pt idx="509">
                  <c:v>1.4000000000000001</c:v>
                </c:pt>
                <c:pt idx="510">
                  <c:v>0.5</c:v>
                </c:pt>
                <c:pt idx="511">
                  <c:v>0.6</c:v>
                </c:pt>
                <c:pt idx="512">
                  <c:v>0.4</c:v>
                </c:pt>
                <c:pt idx="513">
                  <c:v>0.8</c:v>
                </c:pt>
                <c:pt idx="514">
                  <c:v>0.89999999999999991</c:v>
                </c:pt>
                <c:pt idx="515">
                  <c:v>1.0999999999999999</c:v>
                </c:pt>
                <c:pt idx="516">
                  <c:v>1.0999999999999999</c:v>
                </c:pt>
                <c:pt idx="517">
                  <c:v>1.3</c:v>
                </c:pt>
                <c:pt idx="518">
                  <c:v>1.7000000000000002</c:v>
                </c:pt>
                <c:pt idx="519">
                  <c:v>1.5</c:v>
                </c:pt>
                <c:pt idx="520">
                  <c:v>1.7000000000000002</c:v>
                </c:pt>
                <c:pt idx="521">
                  <c:v>1.5</c:v>
                </c:pt>
                <c:pt idx="522">
                  <c:v>2.2999999999999998</c:v>
                </c:pt>
                <c:pt idx="523">
                  <c:v>3</c:v>
                </c:pt>
                <c:pt idx="524">
                  <c:v>3.4000000000000004</c:v>
                </c:pt>
                <c:pt idx="525">
                  <c:v>3.6999999999999997</c:v>
                </c:pt>
                <c:pt idx="526">
                  <c:v>4.2</c:v>
                </c:pt>
                <c:pt idx="527">
                  <c:v>5.4</c:v>
                </c:pt>
                <c:pt idx="528">
                  <c:v>6.2</c:v>
                </c:pt>
                <c:pt idx="529">
                  <c:v>6.7</c:v>
                </c:pt>
                <c:pt idx="530">
                  <c:v>6.4</c:v>
                </c:pt>
                <c:pt idx="531">
                  <c:v>7.8</c:v>
                </c:pt>
                <c:pt idx="532">
                  <c:v>8.3000000000000007</c:v>
                </c:pt>
                <c:pt idx="533">
                  <c:v>8.4</c:v>
                </c:pt>
                <c:pt idx="534">
                  <c:v>8.6999999999999993</c:v>
                </c:pt>
                <c:pt idx="535">
                  <c:v>9.1</c:v>
                </c:pt>
                <c:pt idx="536">
                  <c:v>9.1</c:v>
                </c:pt>
                <c:pt idx="537">
                  <c:v>9.4</c:v>
                </c:pt>
                <c:pt idx="538">
                  <c:v>8.4</c:v>
                </c:pt>
                <c:pt idx="539">
                  <c:v>7.7</c:v>
                </c:pt>
                <c:pt idx="540">
                  <c:v>7.0000000000000009</c:v>
                </c:pt>
                <c:pt idx="541">
                  <c:v>6.7</c:v>
                </c:pt>
                <c:pt idx="542">
                  <c:v>6.7</c:v>
                </c:pt>
                <c:pt idx="543">
                  <c:v>5.3</c:v>
                </c:pt>
                <c:pt idx="544">
                  <c:v>5.3</c:v>
                </c:pt>
                <c:pt idx="545">
                  <c:v>5.2</c:v>
                </c:pt>
                <c:pt idx="546">
                  <c:v>5.5</c:v>
                </c:pt>
                <c:pt idx="547">
                  <c:v>5.2</c:v>
                </c:pt>
                <c:pt idx="548">
                  <c:v>5.3</c:v>
                </c:pt>
                <c:pt idx="549">
                  <c:v>5.6000000000000005</c:v>
                </c:pt>
                <c:pt idx="550">
                  <c:v>6.8000000000000007</c:v>
                </c:pt>
                <c:pt idx="551">
                  <c:v>6.9</c:v>
                </c:pt>
                <c:pt idx="552">
                  <c:v>7.8</c:v>
                </c:pt>
                <c:pt idx="553">
                  <c:v>7.7</c:v>
                </c:pt>
                <c:pt idx="554">
                  <c:v>8.4</c:v>
                </c:pt>
                <c:pt idx="555">
                  <c:v>7.9</c:v>
                </c:pt>
                <c:pt idx="556">
                  <c:v>8</c:v>
                </c:pt>
                <c:pt idx="557">
                  <c:v>8.2000000000000011</c:v>
                </c:pt>
                <c:pt idx="558">
                  <c:v>7.5</c:v>
                </c:pt>
                <c:pt idx="559">
                  <c:v>6.5</c:v>
                </c:pt>
                <c:pt idx="560">
                  <c:v>6.1</c:v>
                </c:pt>
                <c:pt idx="561">
                  <c:v>5.7</c:v>
                </c:pt>
                <c:pt idx="562">
                  <c:v>5.3</c:v>
                </c:pt>
                <c:pt idx="563">
                  <c:v>5.2</c:v>
                </c:pt>
                <c:pt idx="564">
                  <c:v>4.8</c:v>
                </c:pt>
                <c:pt idx="565">
                  <c:v>4.9000000000000004</c:v>
                </c:pt>
                <c:pt idx="566">
                  <c:v>3.5999999999999996</c:v>
                </c:pt>
                <c:pt idx="567">
                  <c:v>4.9000000000000004</c:v>
                </c:pt>
                <c:pt idx="568">
                  <c:v>4.3</c:v>
                </c:pt>
                <c:pt idx="569">
                  <c:v>4.2</c:v>
                </c:pt>
                <c:pt idx="570">
                  <c:v>4.5</c:v>
                </c:pt>
                <c:pt idx="571">
                  <c:v>4.9000000000000004</c:v>
                </c:pt>
                <c:pt idx="572">
                  <c:v>4.7</c:v>
                </c:pt>
                <c:pt idx="573">
                  <c:v>5.0999999999999996</c:v>
                </c:pt>
                <c:pt idx="574">
                  <c:v>4.3</c:v>
                </c:pt>
                <c:pt idx="575">
                  <c:v>4.5999999999999996</c:v>
                </c:pt>
                <c:pt idx="576">
                  <c:v>4.3</c:v>
                </c:pt>
                <c:pt idx="577">
                  <c:v>4.3999999999999995</c:v>
                </c:pt>
                <c:pt idx="578">
                  <c:v>4</c:v>
                </c:pt>
                <c:pt idx="579">
                  <c:v>3.3000000000000003</c:v>
                </c:pt>
                <c:pt idx="580">
                  <c:v>3.1</c:v>
                </c:pt>
                <c:pt idx="581">
                  <c:v>2.9000000000000004</c:v>
                </c:pt>
                <c:pt idx="582">
                  <c:v>2.9000000000000004</c:v>
                </c:pt>
                <c:pt idx="583">
                  <c:v>2.7</c:v>
                </c:pt>
                <c:pt idx="584">
                  <c:v>2.9000000000000004</c:v>
                </c:pt>
                <c:pt idx="585">
                  <c:v>2.7</c:v>
                </c:pt>
                <c:pt idx="586">
                  <c:v>2.6</c:v>
                </c:pt>
                <c:pt idx="587">
                  <c:v>2</c:v>
                </c:pt>
                <c:pt idx="588">
                  <c:v>1.7000000000000002</c:v>
                </c:pt>
                <c:pt idx="589">
                  <c:v>1.2</c:v>
                </c:pt>
                <c:pt idx="590">
                  <c:v>1.5</c:v>
                </c:pt>
                <c:pt idx="591">
                  <c:v>1.3</c:v>
                </c:pt>
                <c:pt idx="592">
                  <c:v>1</c:v>
                </c:pt>
                <c:pt idx="593">
                  <c:v>0.70000000000000007</c:v>
                </c:pt>
                <c:pt idx="594">
                  <c:v>0.6</c:v>
                </c:pt>
                <c:pt idx="595">
                  <c:v>0.6</c:v>
                </c:pt>
                <c:pt idx="596">
                  <c:v>0.89999999999999991</c:v>
                </c:pt>
                <c:pt idx="597">
                  <c:v>0.70000000000000007</c:v>
                </c:pt>
                <c:pt idx="598">
                  <c:v>0.8</c:v>
                </c:pt>
                <c:pt idx="599">
                  <c:v>0.89999999999999991</c:v>
                </c:pt>
                <c:pt idx="600">
                  <c:v>1.6</c:v>
                </c:pt>
                <c:pt idx="601">
                  <c:v>1.3</c:v>
                </c:pt>
                <c:pt idx="602">
                  <c:v>2.5</c:v>
                </c:pt>
                <c:pt idx="603">
                  <c:v>0.70000000000000007</c:v>
                </c:pt>
                <c:pt idx="604">
                  <c:v>1.0999999999999999</c:v>
                </c:pt>
                <c:pt idx="605">
                  <c:v>2</c:v>
                </c:pt>
                <c:pt idx="606">
                  <c:v>1.7999999999999998</c:v>
                </c:pt>
                <c:pt idx="607">
                  <c:v>2.4</c:v>
                </c:pt>
                <c:pt idx="608">
                  <c:v>3.4000000000000004</c:v>
                </c:pt>
                <c:pt idx="609">
                  <c:v>4.5999999999999996</c:v>
                </c:pt>
                <c:pt idx="610">
                  <c:v>6</c:v>
                </c:pt>
                <c:pt idx="611">
                  <c:v>7.0000000000000009</c:v>
                </c:pt>
                <c:pt idx="612">
                  <c:v>6.9</c:v>
                </c:pt>
                <c:pt idx="613">
                  <c:v>7.8</c:v>
                </c:pt>
                <c:pt idx="614">
                  <c:v>8.5</c:v>
                </c:pt>
                <c:pt idx="615">
                  <c:v>7.9</c:v>
                </c:pt>
                <c:pt idx="616">
                  <c:v>8.1</c:v>
                </c:pt>
                <c:pt idx="617">
                  <c:v>12.3</c:v>
                </c:pt>
                <c:pt idx="618">
                  <c:v>6.1</c:v>
                </c:pt>
                <c:pt idx="619">
                  <c:v>8.3000000000000007</c:v>
                </c:pt>
                <c:pt idx="620">
                  <c:v>10.299999999999999</c:v>
                </c:pt>
                <c:pt idx="621">
                  <c:v>6.6000000000000005</c:v>
                </c:pt>
                <c:pt idx="622">
                  <c:v>7.6</c:v>
                </c:pt>
                <c:pt idx="623">
                  <c:v>7.3</c:v>
                </c:pt>
                <c:pt idx="624">
                  <c:v>8.6999999999999993</c:v>
                </c:pt>
                <c:pt idx="625">
                  <c:v>8.4</c:v>
                </c:pt>
                <c:pt idx="626">
                  <c:v>7.3</c:v>
                </c:pt>
                <c:pt idx="627">
                  <c:v>10.199999999999999</c:v>
                </c:pt>
                <c:pt idx="628">
                  <c:v>10.7</c:v>
                </c:pt>
                <c:pt idx="629">
                  <c:v>6.3</c:v>
                </c:pt>
                <c:pt idx="630">
                  <c:v>13.700000000000001</c:v>
                </c:pt>
                <c:pt idx="631">
                  <c:v>11.3</c:v>
                </c:pt>
                <c:pt idx="632">
                  <c:v>8.5</c:v>
                </c:pt>
                <c:pt idx="633">
                  <c:v>11.200000000000001</c:v>
                </c:pt>
                <c:pt idx="634">
                  <c:v>9</c:v>
                </c:pt>
                <c:pt idx="635">
                  <c:v>7.6</c:v>
                </c:pt>
                <c:pt idx="636">
                  <c:v>5</c:v>
                </c:pt>
                <c:pt idx="637">
                  <c:v>4.3</c:v>
                </c:pt>
                <c:pt idx="638">
                  <c:v>2.7</c:v>
                </c:pt>
                <c:pt idx="639">
                  <c:v>1.6</c:v>
                </c:pt>
                <c:pt idx="640">
                  <c:v>0.70000000000000007</c:v>
                </c:pt>
                <c:pt idx="641">
                  <c:v>0.1</c:v>
                </c:pt>
                <c:pt idx="642">
                  <c:v>-0.89999999999999991</c:v>
                </c:pt>
                <c:pt idx="643">
                  <c:v>-1</c:v>
                </c:pt>
                <c:pt idx="644">
                  <c:v>-1.7000000000000002</c:v>
                </c:pt>
                <c:pt idx="645">
                  <c:v>-2.1</c:v>
                </c:pt>
                <c:pt idx="646">
                  <c:v>-2.5</c:v>
                </c:pt>
                <c:pt idx="647">
                  <c:v>-2.5</c:v>
                </c:pt>
                <c:pt idx="648">
                  <c:v>-1.4000000000000001</c:v>
                </c:pt>
                <c:pt idx="649">
                  <c:v>-0.4</c:v>
                </c:pt>
                <c:pt idx="650">
                  <c:v>0.89999999999999991</c:v>
                </c:pt>
                <c:pt idx="651">
                  <c:v>1.0999999999999999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England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Sheet1!$C$2:$C$653</c:f>
              <c:numCache>
                <c:formatCode>0.00</c:formatCode>
                <c:ptCount val="652"/>
                <c:pt idx="0">
                  <c:v>4.3999999999999995</c:v>
                </c:pt>
                <c:pt idx="1">
                  <c:v>4.3999999999999995</c:v>
                </c:pt>
                <c:pt idx="2">
                  <c:v>4.3999999999999995</c:v>
                </c:pt>
                <c:pt idx="3">
                  <c:v>4.3</c:v>
                </c:pt>
                <c:pt idx="4">
                  <c:v>4.3</c:v>
                </c:pt>
                <c:pt idx="5">
                  <c:v>4.3</c:v>
                </c:pt>
                <c:pt idx="6">
                  <c:v>7.3999999999999995</c:v>
                </c:pt>
                <c:pt idx="7">
                  <c:v>7.3999999999999995</c:v>
                </c:pt>
                <c:pt idx="8">
                  <c:v>7.3999999999999995</c:v>
                </c:pt>
                <c:pt idx="9">
                  <c:v>6.8000000000000007</c:v>
                </c:pt>
                <c:pt idx="10">
                  <c:v>6.8000000000000007</c:v>
                </c:pt>
                <c:pt idx="11">
                  <c:v>6.8000000000000007</c:v>
                </c:pt>
                <c:pt idx="12">
                  <c:v>9.4</c:v>
                </c:pt>
                <c:pt idx="13">
                  <c:v>9.4</c:v>
                </c:pt>
                <c:pt idx="14">
                  <c:v>9.4</c:v>
                </c:pt>
                <c:pt idx="15">
                  <c:v>10.8</c:v>
                </c:pt>
                <c:pt idx="16">
                  <c:v>10.8</c:v>
                </c:pt>
                <c:pt idx="17">
                  <c:v>10.8</c:v>
                </c:pt>
                <c:pt idx="18">
                  <c:v>11.799999999999999</c:v>
                </c:pt>
                <c:pt idx="19">
                  <c:v>11.799999999999999</c:v>
                </c:pt>
                <c:pt idx="20">
                  <c:v>11.799999999999999</c:v>
                </c:pt>
                <c:pt idx="21">
                  <c:v>17.7</c:v>
                </c:pt>
                <c:pt idx="22">
                  <c:v>17.7</c:v>
                </c:pt>
                <c:pt idx="23">
                  <c:v>17.7</c:v>
                </c:pt>
                <c:pt idx="24">
                  <c:v>21</c:v>
                </c:pt>
                <c:pt idx="25">
                  <c:v>21</c:v>
                </c:pt>
                <c:pt idx="26">
                  <c:v>21</c:v>
                </c:pt>
                <c:pt idx="27">
                  <c:v>29.599999999999998</c:v>
                </c:pt>
                <c:pt idx="28">
                  <c:v>29.599999999999998</c:v>
                </c:pt>
                <c:pt idx="29">
                  <c:v>29.599999999999998</c:v>
                </c:pt>
                <c:pt idx="30">
                  <c:v>41.699999999999996</c:v>
                </c:pt>
                <c:pt idx="31">
                  <c:v>41.699999999999996</c:v>
                </c:pt>
                <c:pt idx="32">
                  <c:v>41.699999999999996</c:v>
                </c:pt>
                <c:pt idx="33">
                  <c:v>49.6</c:v>
                </c:pt>
                <c:pt idx="34">
                  <c:v>49.6</c:v>
                </c:pt>
                <c:pt idx="35">
                  <c:v>49.6</c:v>
                </c:pt>
                <c:pt idx="36">
                  <c:v>52.400000000000006</c:v>
                </c:pt>
                <c:pt idx="37">
                  <c:v>52.400000000000006</c:v>
                </c:pt>
                <c:pt idx="38">
                  <c:v>52.400000000000006</c:v>
                </c:pt>
                <c:pt idx="39">
                  <c:v>45</c:v>
                </c:pt>
                <c:pt idx="40">
                  <c:v>45</c:v>
                </c:pt>
                <c:pt idx="41">
                  <c:v>45</c:v>
                </c:pt>
                <c:pt idx="42">
                  <c:v>33.800000000000004</c:v>
                </c:pt>
                <c:pt idx="43">
                  <c:v>33.800000000000004</c:v>
                </c:pt>
                <c:pt idx="44">
                  <c:v>33.800000000000004</c:v>
                </c:pt>
                <c:pt idx="45">
                  <c:v>21.5</c:v>
                </c:pt>
                <c:pt idx="46">
                  <c:v>21.5</c:v>
                </c:pt>
                <c:pt idx="47">
                  <c:v>21.5</c:v>
                </c:pt>
                <c:pt idx="48">
                  <c:v>14.2</c:v>
                </c:pt>
                <c:pt idx="49">
                  <c:v>14.2</c:v>
                </c:pt>
                <c:pt idx="50">
                  <c:v>14.2</c:v>
                </c:pt>
                <c:pt idx="51">
                  <c:v>8.9</c:v>
                </c:pt>
                <c:pt idx="52">
                  <c:v>8.9</c:v>
                </c:pt>
                <c:pt idx="53">
                  <c:v>8.9</c:v>
                </c:pt>
                <c:pt idx="54">
                  <c:v>3</c:v>
                </c:pt>
                <c:pt idx="55">
                  <c:v>3</c:v>
                </c:pt>
                <c:pt idx="56">
                  <c:v>3</c:v>
                </c:pt>
                <c:pt idx="57">
                  <c:v>3.4000000000000004</c:v>
                </c:pt>
                <c:pt idx="58">
                  <c:v>3.4000000000000004</c:v>
                </c:pt>
                <c:pt idx="59">
                  <c:v>3.4000000000000004</c:v>
                </c:pt>
                <c:pt idx="60">
                  <c:v>2.2999999999999998</c:v>
                </c:pt>
                <c:pt idx="61">
                  <c:v>2.2999999999999998</c:v>
                </c:pt>
                <c:pt idx="62">
                  <c:v>2.2999999999999998</c:v>
                </c:pt>
                <c:pt idx="63">
                  <c:v>5.2</c:v>
                </c:pt>
                <c:pt idx="64">
                  <c:v>5.2</c:v>
                </c:pt>
                <c:pt idx="65">
                  <c:v>5.2</c:v>
                </c:pt>
                <c:pt idx="66">
                  <c:v>7.0000000000000009</c:v>
                </c:pt>
                <c:pt idx="67">
                  <c:v>7.0000000000000009</c:v>
                </c:pt>
                <c:pt idx="68">
                  <c:v>7.0000000000000009</c:v>
                </c:pt>
                <c:pt idx="69">
                  <c:v>6.9</c:v>
                </c:pt>
                <c:pt idx="70">
                  <c:v>6.9</c:v>
                </c:pt>
                <c:pt idx="71">
                  <c:v>6.9</c:v>
                </c:pt>
                <c:pt idx="72">
                  <c:v>8.4</c:v>
                </c:pt>
                <c:pt idx="73">
                  <c:v>8.4</c:v>
                </c:pt>
                <c:pt idx="74">
                  <c:v>8.4</c:v>
                </c:pt>
                <c:pt idx="75">
                  <c:v>8</c:v>
                </c:pt>
                <c:pt idx="76">
                  <c:v>8</c:v>
                </c:pt>
                <c:pt idx="77">
                  <c:v>8</c:v>
                </c:pt>
                <c:pt idx="78">
                  <c:v>7.8</c:v>
                </c:pt>
                <c:pt idx="79">
                  <c:v>7.8</c:v>
                </c:pt>
                <c:pt idx="80">
                  <c:v>7.8</c:v>
                </c:pt>
                <c:pt idx="81">
                  <c:v>8.3000000000000007</c:v>
                </c:pt>
                <c:pt idx="82">
                  <c:v>8.3000000000000007</c:v>
                </c:pt>
                <c:pt idx="83">
                  <c:v>8.3000000000000007</c:v>
                </c:pt>
                <c:pt idx="84">
                  <c:v>7.3999999999999995</c:v>
                </c:pt>
                <c:pt idx="85">
                  <c:v>7.3999999999999995</c:v>
                </c:pt>
                <c:pt idx="86">
                  <c:v>7.3999999999999995</c:v>
                </c:pt>
                <c:pt idx="87">
                  <c:v>6.2</c:v>
                </c:pt>
                <c:pt idx="88">
                  <c:v>6.2</c:v>
                </c:pt>
                <c:pt idx="89">
                  <c:v>6.2</c:v>
                </c:pt>
                <c:pt idx="90">
                  <c:v>7.0000000000000009</c:v>
                </c:pt>
                <c:pt idx="91">
                  <c:v>7.0000000000000009</c:v>
                </c:pt>
                <c:pt idx="92">
                  <c:v>7.0000000000000009</c:v>
                </c:pt>
                <c:pt idx="93">
                  <c:v>8.4</c:v>
                </c:pt>
                <c:pt idx="94">
                  <c:v>8.4</c:v>
                </c:pt>
                <c:pt idx="95">
                  <c:v>8.4</c:v>
                </c:pt>
                <c:pt idx="96">
                  <c:v>9.9</c:v>
                </c:pt>
                <c:pt idx="97">
                  <c:v>9.9</c:v>
                </c:pt>
                <c:pt idx="98">
                  <c:v>9.9</c:v>
                </c:pt>
                <c:pt idx="99">
                  <c:v>13.900000000000002</c:v>
                </c:pt>
                <c:pt idx="100">
                  <c:v>13.900000000000002</c:v>
                </c:pt>
                <c:pt idx="101">
                  <c:v>13.900000000000002</c:v>
                </c:pt>
                <c:pt idx="102">
                  <c:v>18.399999999999999</c:v>
                </c:pt>
                <c:pt idx="103">
                  <c:v>18.399999999999999</c:v>
                </c:pt>
                <c:pt idx="104">
                  <c:v>18.399999999999999</c:v>
                </c:pt>
                <c:pt idx="105">
                  <c:v>23.1</c:v>
                </c:pt>
                <c:pt idx="106">
                  <c:v>23.1</c:v>
                </c:pt>
                <c:pt idx="107">
                  <c:v>23.1</c:v>
                </c:pt>
                <c:pt idx="108">
                  <c:v>27</c:v>
                </c:pt>
                <c:pt idx="109">
                  <c:v>27</c:v>
                </c:pt>
                <c:pt idx="110">
                  <c:v>27</c:v>
                </c:pt>
                <c:pt idx="111">
                  <c:v>30.5</c:v>
                </c:pt>
                <c:pt idx="112">
                  <c:v>30.5</c:v>
                </c:pt>
                <c:pt idx="113">
                  <c:v>30.5</c:v>
                </c:pt>
                <c:pt idx="114">
                  <c:v>30.8</c:v>
                </c:pt>
                <c:pt idx="115">
                  <c:v>30.8</c:v>
                </c:pt>
                <c:pt idx="116">
                  <c:v>30.8</c:v>
                </c:pt>
                <c:pt idx="117">
                  <c:v>30.7</c:v>
                </c:pt>
                <c:pt idx="118">
                  <c:v>30.7</c:v>
                </c:pt>
                <c:pt idx="119">
                  <c:v>30.7</c:v>
                </c:pt>
                <c:pt idx="120">
                  <c:v>29.299999999999997</c:v>
                </c:pt>
                <c:pt idx="121">
                  <c:v>29.299999999999997</c:v>
                </c:pt>
                <c:pt idx="122">
                  <c:v>29.299999999999997</c:v>
                </c:pt>
                <c:pt idx="123">
                  <c:v>24.8</c:v>
                </c:pt>
                <c:pt idx="124">
                  <c:v>24.8</c:v>
                </c:pt>
                <c:pt idx="125">
                  <c:v>24.8</c:v>
                </c:pt>
                <c:pt idx="126">
                  <c:v>19.900000000000002</c:v>
                </c:pt>
                <c:pt idx="127">
                  <c:v>19.900000000000002</c:v>
                </c:pt>
                <c:pt idx="128">
                  <c:v>19.900000000000002</c:v>
                </c:pt>
                <c:pt idx="129">
                  <c:v>13</c:v>
                </c:pt>
                <c:pt idx="130">
                  <c:v>13</c:v>
                </c:pt>
                <c:pt idx="131">
                  <c:v>13</c:v>
                </c:pt>
                <c:pt idx="132">
                  <c:v>8.6</c:v>
                </c:pt>
                <c:pt idx="133">
                  <c:v>8.6</c:v>
                </c:pt>
                <c:pt idx="134">
                  <c:v>8.6</c:v>
                </c:pt>
                <c:pt idx="135">
                  <c:v>7.1</c:v>
                </c:pt>
                <c:pt idx="136">
                  <c:v>7.1</c:v>
                </c:pt>
                <c:pt idx="137">
                  <c:v>7.1</c:v>
                </c:pt>
                <c:pt idx="138">
                  <c:v>5.2</c:v>
                </c:pt>
                <c:pt idx="139">
                  <c:v>5.2</c:v>
                </c:pt>
                <c:pt idx="140">
                  <c:v>5.2</c:v>
                </c:pt>
                <c:pt idx="141">
                  <c:v>2.4</c:v>
                </c:pt>
                <c:pt idx="142">
                  <c:v>2.4</c:v>
                </c:pt>
                <c:pt idx="143">
                  <c:v>2.4</c:v>
                </c:pt>
                <c:pt idx="144">
                  <c:v>-0.6</c:v>
                </c:pt>
                <c:pt idx="145">
                  <c:v>-0.6</c:v>
                </c:pt>
                <c:pt idx="146">
                  <c:v>-0.6</c:v>
                </c:pt>
                <c:pt idx="147">
                  <c:v>1</c:v>
                </c:pt>
                <c:pt idx="148">
                  <c:v>1</c:v>
                </c:pt>
                <c:pt idx="149">
                  <c:v>1</c:v>
                </c:pt>
                <c:pt idx="150">
                  <c:v>2.1999999999999997</c:v>
                </c:pt>
                <c:pt idx="151">
                  <c:v>2.1999999999999997</c:v>
                </c:pt>
                <c:pt idx="152">
                  <c:v>2.1999999999999997</c:v>
                </c:pt>
                <c:pt idx="153">
                  <c:v>5.4</c:v>
                </c:pt>
                <c:pt idx="154">
                  <c:v>5.4</c:v>
                </c:pt>
                <c:pt idx="155">
                  <c:v>5.4</c:v>
                </c:pt>
                <c:pt idx="156">
                  <c:v>12.2</c:v>
                </c:pt>
                <c:pt idx="157">
                  <c:v>12.2</c:v>
                </c:pt>
                <c:pt idx="158">
                  <c:v>12.2</c:v>
                </c:pt>
                <c:pt idx="159">
                  <c:v>10.5</c:v>
                </c:pt>
                <c:pt idx="160">
                  <c:v>10.5</c:v>
                </c:pt>
                <c:pt idx="161">
                  <c:v>10.5</c:v>
                </c:pt>
                <c:pt idx="162">
                  <c:v>12.2</c:v>
                </c:pt>
                <c:pt idx="163">
                  <c:v>12.2</c:v>
                </c:pt>
                <c:pt idx="164">
                  <c:v>12.2</c:v>
                </c:pt>
                <c:pt idx="165">
                  <c:v>11.600000000000001</c:v>
                </c:pt>
                <c:pt idx="166">
                  <c:v>11.600000000000001</c:v>
                </c:pt>
                <c:pt idx="167">
                  <c:v>11.600000000000001</c:v>
                </c:pt>
                <c:pt idx="168">
                  <c:v>9.6</c:v>
                </c:pt>
                <c:pt idx="169">
                  <c:v>9.6</c:v>
                </c:pt>
                <c:pt idx="170">
                  <c:v>9.6</c:v>
                </c:pt>
                <c:pt idx="171">
                  <c:v>10.199999999999999</c:v>
                </c:pt>
                <c:pt idx="172">
                  <c:v>10.199999999999999</c:v>
                </c:pt>
                <c:pt idx="173">
                  <c:v>10.199999999999999</c:v>
                </c:pt>
                <c:pt idx="174">
                  <c:v>9.8000000000000007</c:v>
                </c:pt>
                <c:pt idx="175">
                  <c:v>9.8000000000000007</c:v>
                </c:pt>
                <c:pt idx="176">
                  <c:v>9.8000000000000007</c:v>
                </c:pt>
                <c:pt idx="177">
                  <c:v>10.5</c:v>
                </c:pt>
                <c:pt idx="178">
                  <c:v>10.5</c:v>
                </c:pt>
                <c:pt idx="179">
                  <c:v>10.5</c:v>
                </c:pt>
                <c:pt idx="180">
                  <c:v>8.6999999999999993</c:v>
                </c:pt>
                <c:pt idx="181">
                  <c:v>8.6999999999999993</c:v>
                </c:pt>
                <c:pt idx="182">
                  <c:v>8.6999999999999993</c:v>
                </c:pt>
                <c:pt idx="183">
                  <c:v>9.1999999999999993</c:v>
                </c:pt>
                <c:pt idx="184">
                  <c:v>9.1999999999999993</c:v>
                </c:pt>
                <c:pt idx="185">
                  <c:v>9.1999999999999993</c:v>
                </c:pt>
                <c:pt idx="186">
                  <c:v>8.2000000000000011</c:v>
                </c:pt>
                <c:pt idx="187">
                  <c:v>8.2000000000000011</c:v>
                </c:pt>
                <c:pt idx="188">
                  <c:v>8.2000000000000011</c:v>
                </c:pt>
                <c:pt idx="189">
                  <c:v>9.5</c:v>
                </c:pt>
                <c:pt idx="190">
                  <c:v>9.5</c:v>
                </c:pt>
                <c:pt idx="191">
                  <c:v>9.5</c:v>
                </c:pt>
                <c:pt idx="192">
                  <c:v>12.4</c:v>
                </c:pt>
                <c:pt idx="193">
                  <c:v>12.4</c:v>
                </c:pt>
                <c:pt idx="194">
                  <c:v>12.4</c:v>
                </c:pt>
                <c:pt idx="195">
                  <c:v>13.4</c:v>
                </c:pt>
                <c:pt idx="196">
                  <c:v>13.4</c:v>
                </c:pt>
                <c:pt idx="197">
                  <c:v>13.4</c:v>
                </c:pt>
                <c:pt idx="198">
                  <c:v>15.8</c:v>
                </c:pt>
                <c:pt idx="199">
                  <c:v>15.8</c:v>
                </c:pt>
                <c:pt idx="200">
                  <c:v>15.8</c:v>
                </c:pt>
                <c:pt idx="201">
                  <c:v>16.7</c:v>
                </c:pt>
                <c:pt idx="202">
                  <c:v>16.7</c:v>
                </c:pt>
                <c:pt idx="203">
                  <c:v>16.7</c:v>
                </c:pt>
                <c:pt idx="204">
                  <c:v>16.900000000000002</c:v>
                </c:pt>
                <c:pt idx="205">
                  <c:v>16.900000000000002</c:v>
                </c:pt>
                <c:pt idx="206">
                  <c:v>16.900000000000002</c:v>
                </c:pt>
                <c:pt idx="207">
                  <c:v>17.399999999999999</c:v>
                </c:pt>
                <c:pt idx="208">
                  <c:v>17.399999999999999</c:v>
                </c:pt>
                <c:pt idx="209">
                  <c:v>17.399999999999999</c:v>
                </c:pt>
                <c:pt idx="210">
                  <c:v>17.2</c:v>
                </c:pt>
                <c:pt idx="211">
                  <c:v>17.2</c:v>
                </c:pt>
                <c:pt idx="212">
                  <c:v>17.2</c:v>
                </c:pt>
                <c:pt idx="213">
                  <c:v>20.3</c:v>
                </c:pt>
                <c:pt idx="214">
                  <c:v>20.3</c:v>
                </c:pt>
                <c:pt idx="215">
                  <c:v>20.3</c:v>
                </c:pt>
                <c:pt idx="216">
                  <c:v>22.6</c:v>
                </c:pt>
                <c:pt idx="217">
                  <c:v>22.6</c:v>
                </c:pt>
                <c:pt idx="218">
                  <c:v>22.6</c:v>
                </c:pt>
                <c:pt idx="219">
                  <c:v>23.599999999999998</c:v>
                </c:pt>
                <c:pt idx="220">
                  <c:v>23.599999999999998</c:v>
                </c:pt>
                <c:pt idx="221">
                  <c:v>23.599999999999998</c:v>
                </c:pt>
                <c:pt idx="222">
                  <c:v>34.699999999999996</c:v>
                </c:pt>
                <c:pt idx="223">
                  <c:v>34.699999999999996</c:v>
                </c:pt>
                <c:pt idx="224">
                  <c:v>34.699999999999996</c:v>
                </c:pt>
                <c:pt idx="225">
                  <c:v>34.300000000000004</c:v>
                </c:pt>
                <c:pt idx="226">
                  <c:v>34.300000000000004</c:v>
                </c:pt>
                <c:pt idx="227">
                  <c:v>34.300000000000004</c:v>
                </c:pt>
                <c:pt idx="228">
                  <c:v>30.7</c:v>
                </c:pt>
                <c:pt idx="229">
                  <c:v>30.7</c:v>
                </c:pt>
                <c:pt idx="230">
                  <c:v>30.7</c:v>
                </c:pt>
                <c:pt idx="231">
                  <c:v>27.200000000000003</c:v>
                </c:pt>
                <c:pt idx="232">
                  <c:v>27.200000000000003</c:v>
                </c:pt>
                <c:pt idx="233">
                  <c:v>27.200000000000003</c:v>
                </c:pt>
                <c:pt idx="234">
                  <c:v>15.7</c:v>
                </c:pt>
                <c:pt idx="235">
                  <c:v>15.7</c:v>
                </c:pt>
                <c:pt idx="236">
                  <c:v>15.7</c:v>
                </c:pt>
                <c:pt idx="237">
                  <c:v>6.6000000000000005</c:v>
                </c:pt>
                <c:pt idx="238">
                  <c:v>6.6000000000000005</c:v>
                </c:pt>
                <c:pt idx="239">
                  <c:v>6.6000000000000005</c:v>
                </c:pt>
                <c:pt idx="240">
                  <c:v>2.1999999999999997</c:v>
                </c:pt>
                <c:pt idx="241">
                  <c:v>2.1999999999999997</c:v>
                </c:pt>
                <c:pt idx="242">
                  <c:v>2.1999999999999997</c:v>
                </c:pt>
                <c:pt idx="243">
                  <c:v>-1.7999999999999998</c:v>
                </c:pt>
                <c:pt idx="244">
                  <c:v>-1.7999999999999998</c:v>
                </c:pt>
                <c:pt idx="245">
                  <c:v>-1.7999999999999998</c:v>
                </c:pt>
                <c:pt idx="246">
                  <c:v>-4.1000000000000005</c:v>
                </c:pt>
                <c:pt idx="247">
                  <c:v>-4.1000000000000005</c:v>
                </c:pt>
                <c:pt idx="248">
                  <c:v>-4.1000000000000005</c:v>
                </c:pt>
                <c:pt idx="249">
                  <c:v>-3.5999999999999996</c:v>
                </c:pt>
                <c:pt idx="250">
                  <c:v>-3.5999999999999996</c:v>
                </c:pt>
                <c:pt idx="251">
                  <c:v>-3.5999999999999996</c:v>
                </c:pt>
                <c:pt idx="252">
                  <c:v>-3.3000000000000003</c:v>
                </c:pt>
                <c:pt idx="253">
                  <c:v>-3.3000000000000003</c:v>
                </c:pt>
                <c:pt idx="254">
                  <c:v>-3.3000000000000003</c:v>
                </c:pt>
                <c:pt idx="255">
                  <c:v>-2.1999999999999997</c:v>
                </c:pt>
                <c:pt idx="256">
                  <c:v>-2.1999999999999997</c:v>
                </c:pt>
                <c:pt idx="257">
                  <c:v>-2.1999999999999997</c:v>
                </c:pt>
                <c:pt idx="258">
                  <c:v>-1.7000000000000002</c:v>
                </c:pt>
                <c:pt idx="259">
                  <c:v>-1.7000000000000002</c:v>
                </c:pt>
                <c:pt idx="260">
                  <c:v>-1.7000000000000002</c:v>
                </c:pt>
                <c:pt idx="261">
                  <c:v>-1.4000000000000001</c:v>
                </c:pt>
                <c:pt idx="262">
                  <c:v>-1.4000000000000001</c:v>
                </c:pt>
                <c:pt idx="263">
                  <c:v>-1.4000000000000001</c:v>
                </c:pt>
                <c:pt idx="264">
                  <c:v>-1.4000000000000001</c:v>
                </c:pt>
                <c:pt idx="265">
                  <c:v>-1.4000000000000001</c:v>
                </c:pt>
                <c:pt idx="266">
                  <c:v>-1.4000000000000001</c:v>
                </c:pt>
                <c:pt idx="267">
                  <c:v>-4.1000000000000005</c:v>
                </c:pt>
                <c:pt idx="268">
                  <c:v>-4.1000000000000005</c:v>
                </c:pt>
                <c:pt idx="269">
                  <c:v>-4.1000000000000005</c:v>
                </c:pt>
                <c:pt idx="270">
                  <c:v>-5.7</c:v>
                </c:pt>
                <c:pt idx="271">
                  <c:v>-5.7</c:v>
                </c:pt>
                <c:pt idx="272">
                  <c:v>-5.7</c:v>
                </c:pt>
                <c:pt idx="273">
                  <c:v>-8.3000000000000007</c:v>
                </c:pt>
                <c:pt idx="274">
                  <c:v>-8.3000000000000007</c:v>
                </c:pt>
                <c:pt idx="275">
                  <c:v>-8.3000000000000007</c:v>
                </c:pt>
                <c:pt idx="276">
                  <c:v>-5.7</c:v>
                </c:pt>
                <c:pt idx="277">
                  <c:v>-5.7</c:v>
                </c:pt>
                <c:pt idx="278">
                  <c:v>-5.7</c:v>
                </c:pt>
                <c:pt idx="279">
                  <c:v>-2.8000000000000003</c:v>
                </c:pt>
                <c:pt idx="280">
                  <c:v>-2.8000000000000003</c:v>
                </c:pt>
                <c:pt idx="281">
                  <c:v>-2.8000000000000003</c:v>
                </c:pt>
                <c:pt idx="282">
                  <c:v>-1.0999999999999999</c:v>
                </c:pt>
                <c:pt idx="283">
                  <c:v>-1.0999999999999999</c:v>
                </c:pt>
                <c:pt idx="284">
                  <c:v>-1.0999999999999999</c:v>
                </c:pt>
                <c:pt idx="285">
                  <c:v>1.9</c:v>
                </c:pt>
                <c:pt idx="286">
                  <c:v>1.9</c:v>
                </c:pt>
                <c:pt idx="287">
                  <c:v>1.9</c:v>
                </c:pt>
                <c:pt idx="288">
                  <c:v>2.1999999999999997</c:v>
                </c:pt>
                <c:pt idx="289">
                  <c:v>2.1999999999999997</c:v>
                </c:pt>
                <c:pt idx="290">
                  <c:v>2.1999999999999997</c:v>
                </c:pt>
                <c:pt idx="291">
                  <c:v>3</c:v>
                </c:pt>
                <c:pt idx="292">
                  <c:v>3</c:v>
                </c:pt>
                <c:pt idx="293">
                  <c:v>3</c:v>
                </c:pt>
                <c:pt idx="294">
                  <c:v>2.1999999999999997</c:v>
                </c:pt>
                <c:pt idx="295">
                  <c:v>2.1999999999999997</c:v>
                </c:pt>
                <c:pt idx="296">
                  <c:v>2.1999999999999997</c:v>
                </c:pt>
                <c:pt idx="297">
                  <c:v>3.5999999999999996</c:v>
                </c:pt>
                <c:pt idx="298">
                  <c:v>3.5999999999999996</c:v>
                </c:pt>
                <c:pt idx="299">
                  <c:v>3.5999999999999996</c:v>
                </c:pt>
                <c:pt idx="300">
                  <c:v>1.4000000000000001</c:v>
                </c:pt>
                <c:pt idx="301">
                  <c:v>1.2</c:v>
                </c:pt>
                <c:pt idx="302">
                  <c:v>1.4000000000000001</c:v>
                </c:pt>
                <c:pt idx="303">
                  <c:v>1</c:v>
                </c:pt>
                <c:pt idx="304">
                  <c:v>1.2</c:v>
                </c:pt>
                <c:pt idx="305">
                  <c:v>1.3</c:v>
                </c:pt>
                <c:pt idx="306">
                  <c:v>0.3</c:v>
                </c:pt>
                <c:pt idx="307">
                  <c:v>-0.2</c:v>
                </c:pt>
                <c:pt idx="308">
                  <c:v>-0.8</c:v>
                </c:pt>
                <c:pt idx="309">
                  <c:v>-1.5</c:v>
                </c:pt>
                <c:pt idx="310">
                  <c:v>-1.6</c:v>
                </c:pt>
                <c:pt idx="311">
                  <c:v>-1.4000000000000001</c:v>
                </c:pt>
                <c:pt idx="312">
                  <c:v>-1.6</c:v>
                </c:pt>
                <c:pt idx="313">
                  <c:v>-1.0999999999999999</c:v>
                </c:pt>
                <c:pt idx="314">
                  <c:v>-1</c:v>
                </c:pt>
                <c:pt idx="315">
                  <c:v>-0.5</c:v>
                </c:pt>
                <c:pt idx="316">
                  <c:v>0.3</c:v>
                </c:pt>
                <c:pt idx="317">
                  <c:v>0.70000000000000007</c:v>
                </c:pt>
                <c:pt idx="318">
                  <c:v>1.5</c:v>
                </c:pt>
                <c:pt idx="319">
                  <c:v>2.8000000000000003</c:v>
                </c:pt>
                <c:pt idx="320">
                  <c:v>3.2</c:v>
                </c:pt>
                <c:pt idx="321">
                  <c:v>4</c:v>
                </c:pt>
                <c:pt idx="322">
                  <c:v>5.0999999999999996</c:v>
                </c:pt>
                <c:pt idx="323">
                  <c:v>5.4</c:v>
                </c:pt>
                <c:pt idx="324">
                  <c:v>6.6000000000000005</c:v>
                </c:pt>
                <c:pt idx="325">
                  <c:v>7.0000000000000009</c:v>
                </c:pt>
                <c:pt idx="326">
                  <c:v>7.8</c:v>
                </c:pt>
                <c:pt idx="327">
                  <c:v>8</c:v>
                </c:pt>
                <c:pt idx="328">
                  <c:v>8.6999999999999993</c:v>
                </c:pt>
                <c:pt idx="329">
                  <c:v>9.3000000000000007</c:v>
                </c:pt>
                <c:pt idx="330">
                  <c:v>9.8000000000000007</c:v>
                </c:pt>
                <c:pt idx="331">
                  <c:v>10.199999999999999</c:v>
                </c:pt>
                <c:pt idx="332">
                  <c:v>10.8</c:v>
                </c:pt>
                <c:pt idx="333">
                  <c:v>11.1</c:v>
                </c:pt>
                <c:pt idx="334">
                  <c:v>10.8</c:v>
                </c:pt>
                <c:pt idx="335">
                  <c:v>10.4</c:v>
                </c:pt>
                <c:pt idx="336">
                  <c:v>11</c:v>
                </c:pt>
                <c:pt idx="337">
                  <c:v>9.7000000000000011</c:v>
                </c:pt>
                <c:pt idx="338">
                  <c:v>9.6</c:v>
                </c:pt>
                <c:pt idx="339">
                  <c:v>10.6</c:v>
                </c:pt>
                <c:pt idx="340">
                  <c:v>9.9</c:v>
                </c:pt>
                <c:pt idx="341">
                  <c:v>9.3000000000000007</c:v>
                </c:pt>
                <c:pt idx="342">
                  <c:v>9</c:v>
                </c:pt>
                <c:pt idx="343">
                  <c:v>8.2000000000000011</c:v>
                </c:pt>
                <c:pt idx="344">
                  <c:v>7.6</c:v>
                </c:pt>
                <c:pt idx="345">
                  <c:v>7.1999999999999993</c:v>
                </c:pt>
                <c:pt idx="346">
                  <c:v>6.3</c:v>
                </c:pt>
                <c:pt idx="347">
                  <c:v>6.5</c:v>
                </c:pt>
                <c:pt idx="348">
                  <c:v>6.2</c:v>
                </c:pt>
                <c:pt idx="349">
                  <c:v>6.3</c:v>
                </c:pt>
                <c:pt idx="350">
                  <c:v>6.6000000000000005</c:v>
                </c:pt>
                <c:pt idx="351">
                  <c:v>6.3</c:v>
                </c:pt>
                <c:pt idx="352">
                  <c:v>6.4</c:v>
                </c:pt>
                <c:pt idx="353">
                  <c:v>7.3999999999999995</c:v>
                </c:pt>
                <c:pt idx="354">
                  <c:v>7.9</c:v>
                </c:pt>
                <c:pt idx="355">
                  <c:v>9.1</c:v>
                </c:pt>
                <c:pt idx="356">
                  <c:v>11</c:v>
                </c:pt>
                <c:pt idx="357">
                  <c:v>11.899999999999999</c:v>
                </c:pt>
                <c:pt idx="358">
                  <c:v>13.600000000000001</c:v>
                </c:pt>
                <c:pt idx="359">
                  <c:v>14.499999999999998</c:v>
                </c:pt>
                <c:pt idx="360">
                  <c:v>14.399999999999999</c:v>
                </c:pt>
                <c:pt idx="361">
                  <c:v>15.4</c:v>
                </c:pt>
                <c:pt idx="362">
                  <c:v>16</c:v>
                </c:pt>
                <c:pt idx="363">
                  <c:v>17.7</c:v>
                </c:pt>
                <c:pt idx="364">
                  <c:v>17.5</c:v>
                </c:pt>
                <c:pt idx="365">
                  <c:v>17.100000000000001</c:v>
                </c:pt>
                <c:pt idx="366">
                  <c:v>16.900000000000002</c:v>
                </c:pt>
                <c:pt idx="367">
                  <c:v>16.5</c:v>
                </c:pt>
                <c:pt idx="368">
                  <c:v>14.799999999999999</c:v>
                </c:pt>
                <c:pt idx="369">
                  <c:v>13.600000000000001</c:v>
                </c:pt>
                <c:pt idx="370">
                  <c:v>12.5</c:v>
                </c:pt>
                <c:pt idx="371">
                  <c:v>12.2</c:v>
                </c:pt>
                <c:pt idx="372">
                  <c:v>12.2</c:v>
                </c:pt>
                <c:pt idx="373">
                  <c:v>11.4</c:v>
                </c:pt>
                <c:pt idx="374">
                  <c:v>10.7</c:v>
                </c:pt>
                <c:pt idx="375">
                  <c:v>9.8000000000000007</c:v>
                </c:pt>
                <c:pt idx="376">
                  <c:v>10.4</c:v>
                </c:pt>
                <c:pt idx="377">
                  <c:v>10.7</c:v>
                </c:pt>
                <c:pt idx="378">
                  <c:v>10.7</c:v>
                </c:pt>
                <c:pt idx="379">
                  <c:v>11.799999999999999</c:v>
                </c:pt>
                <c:pt idx="380">
                  <c:v>12.1</c:v>
                </c:pt>
                <c:pt idx="381">
                  <c:v>13.100000000000001</c:v>
                </c:pt>
                <c:pt idx="382">
                  <c:v>13.8</c:v>
                </c:pt>
                <c:pt idx="383">
                  <c:v>14.000000000000002</c:v>
                </c:pt>
                <c:pt idx="384">
                  <c:v>14.000000000000002</c:v>
                </c:pt>
                <c:pt idx="385">
                  <c:v>14.799999999999999</c:v>
                </c:pt>
                <c:pt idx="386">
                  <c:v>16.100000000000001</c:v>
                </c:pt>
                <c:pt idx="387">
                  <c:v>15.9</c:v>
                </c:pt>
                <c:pt idx="388">
                  <c:v>17.7</c:v>
                </c:pt>
                <c:pt idx="389">
                  <c:v>18.7</c:v>
                </c:pt>
                <c:pt idx="390">
                  <c:v>20.3</c:v>
                </c:pt>
                <c:pt idx="391">
                  <c:v>20.9</c:v>
                </c:pt>
                <c:pt idx="392">
                  <c:v>21.6</c:v>
                </c:pt>
                <c:pt idx="393">
                  <c:v>23.1</c:v>
                </c:pt>
                <c:pt idx="394">
                  <c:v>24.8</c:v>
                </c:pt>
                <c:pt idx="395">
                  <c:v>25</c:v>
                </c:pt>
                <c:pt idx="396">
                  <c:v>26.400000000000002</c:v>
                </c:pt>
                <c:pt idx="397">
                  <c:v>25.900000000000002</c:v>
                </c:pt>
                <c:pt idx="398">
                  <c:v>24.6</c:v>
                </c:pt>
                <c:pt idx="399">
                  <c:v>24.6</c:v>
                </c:pt>
                <c:pt idx="400">
                  <c:v>22.8</c:v>
                </c:pt>
                <c:pt idx="401">
                  <c:v>21.099999999999998</c:v>
                </c:pt>
                <c:pt idx="402">
                  <c:v>20.3</c:v>
                </c:pt>
                <c:pt idx="403">
                  <c:v>18.7</c:v>
                </c:pt>
                <c:pt idx="404">
                  <c:v>17.5</c:v>
                </c:pt>
                <c:pt idx="405">
                  <c:v>17.299999999999997</c:v>
                </c:pt>
                <c:pt idx="406">
                  <c:v>15.6</c:v>
                </c:pt>
                <c:pt idx="407">
                  <c:v>15.8</c:v>
                </c:pt>
                <c:pt idx="408">
                  <c:v>14.899999999999999</c:v>
                </c:pt>
                <c:pt idx="409">
                  <c:v>15.2</c:v>
                </c:pt>
                <c:pt idx="410">
                  <c:v>15.7</c:v>
                </c:pt>
                <c:pt idx="411">
                  <c:v>16.600000000000001</c:v>
                </c:pt>
                <c:pt idx="412">
                  <c:v>17</c:v>
                </c:pt>
                <c:pt idx="413">
                  <c:v>18.7</c:v>
                </c:pt>
                <c:pt idx="414">
                  <c:v>18.5</c:v>
                </c:pt>
                <c:pt idx="415">
                  <c:v>18.600000000000001</c:v>
                </c:pt>
                <c:pt idx="416">
                  <c:v>19</c:v>
                </c:pt>
                <c:pt idx="417">
                  <c:v>17.299999999999997</c:v>
                </c:pt>
                <c:pt idx="418">
                  <c:v>16.900000000000002</c:v>
                </c:pt>
                <c:pt idx="419">
                  <c:v>15</c:v>
                </c:pt>
                <c:pt idx="420">
                  <c:v>13.5</c:v>
                </c:pt>
                <c:pt idx="421">
                  <c:v>13.100000000000001</c:v>
                </c:pt>
                <c:pt idx="422">
                  <c:v>12</c:v>
                </c:pt>
                <c:pt idx="423">
                  <c:v>9.6</c:v>
                </c:pt>
                <c:pt idx="424">
                  <c:v>8.6</c:v>
                </c:pt>
                <c:pt idx="425">
                  <c:v>6.9</c:v>
                </c:pt>
                <c:pt idx="426">
                  <c:v>5.8000000000000007</c:v>
                </c:pt>
                <c:pt idx="427">
                  <c:v>4.8</c:v>
                </c:pt>
                <c:pt idx="428">
                  <c:v>4.3999999999999995</c:v>
                </c:pt>
                <c:pt idx="429">
                  <c:v>3.9</c:v>
                </c:pt>
                <c:pt idx="430">
                  <c:v>3.6999999999999997</c:v>
                </c:pt>
                <c:pt idx="431">
                  <c:v>4.5999999999999996</c:v>
                </c:pt>
                <c:pt idx="432">
                  <c:v>5</c:v>
                </c:pt>
                <c:pt idx="433">
                  <c:v>5.2</c:v>
                </c:pt>
                <c:pt idx="434">
                  <c:v>5.2</c:v>
                </c:pt>
                <c:pt idx="435">
                  <c:v>6.1</c:v>
                </c:pt>
                <c:pt idx="436">
                  <c:v>5.8999999999999995</c:v>
                </c:pt>
                <c:pt idx="437">
                  <c:v>6.2</c:v>
                </c:pt>
                <c:pt idx="438">
                  <c:v>6.3</c:v>
                </c:pt>
                <c:pt idx="439">
                  <c:v>6.7</c:v>
                </c:pt>
                <c:pt idx="440">
                  <c:v>7.3</c:v>
                </c:pt>
                <c:pt idx="441">
                  <c:v>8</c:v>
                </c:pt>
                <c:pt idx="442">
                  <c:v>8.1</c:v>
                </c:pt>
                <c:pt idx="443">
                  <c:v>8.7999999999999989</c:v>
                </c:pt>
                <c:pt idx="444">
                  <c:v>9.1999999999999993</c:v>
                </c:pt>
                <c:pt idx="445">
                  <c:v>9.3000000000000007</c:v>
                </c:pt>
                <c:pt idx="446">
                  <c:v>9.4</c:v>
                </c:pt>
                <c:pt idx="447">
                  <c:v>9.1</c:v>
                </c:pt>
                <c:pt idx="448">
                  <c:v>9.3000000000000007</c:v>
                </c:pt>
                <c:pt idx="449">
                  <c:v>9.5</c:v>
                </c:pt>
                <c:pt idx="450">
                  <c:v>9.8000000000000007</c:v>
                </c:pt>
                <c:pt idx="451">
                  <c:v>9.4</c:v>
                </c:pt>
                <c:pt idx="452">
                  <c:v>9.3000000000000007</c:v>
                </c:pt>
                <c:pt idx="453">
                  <c:v>8.7999999999999989</c:v>
                </c:pt>
                <c:pt idx="454">
                  <c:v>8.2000000000000011</c:v>
                </c:pt>
                <c:pt idx="455">
                  <c:v>6.8000000000000007</c:v>
                </c:pt>
                <c:pt idx="456">
                  <c:v>5.5</c:v>
                </c:pt>
                <c:pt idx="457">
                  <c:v>4.2</c:v>
                </c:pt>
                <c:pt idx="458">
                  <c:v>2.7</c:v>
                </c:pt>
                <c:pt idx="459">
                  <c:v>1.3</c:v>
                </c:pt>
                <c:pt idx="460">
                  <c:v>0.5</c:v>
                </c:pt>
                <c:pt idx="461">
                  <c:v>-1.7999999999999998</c:v>
                </c:pt>
                <c:pt idx="462">
                  <c:v>-3.9</c:v>
                </c:pt>
                <c:pt idx="463">
                  <c:v>-6.6000000000000005</c:v>
                </c:pt>
                <c:pt idx="464">
                  <c:v>-9</c:v>
                </c:pt>
                <c:pt idx="465">
                  <c:v>-11</c:v>
                </c:pt>
                <c:pt idx="466">
                  <c:v>-13.5</c:v>
                </c:pt>
                <c:pt idx="467">
                  <c:v>-14.7</c:v>
                </c:pt>
                <c:pt idx="468">
                  <c:v>-15.2</c:v>
                </c:pt>
                <c:pt idx="469">
                  <c:v>-15.299999999999999</c:v>
                </c:pt>
                <c:pt idx="470">
                  <c:v>-15.5</c:v>
                </c:pt>
                <c:pt idx="471">
                  <c:v>-15</c:v>
                </c:pt>
                <c:pt idx="472">
                  <c:v>-14.2</c:v>
                </c:pt>
                <c:pt idx="473">
                  <c:v>-12.2</c:v>
                </c:pt>
                <c:pt idx="474">
                  <c:v>-9.8000000000000007</c:v>
                </c:pt>
                <c:pt idx="475">
                  <c:v>-6.6000000000000005</c:v>
                </c:pt>
                <c:pt idx="476">
                  <c:v>-3.4000000000000004</c:v>
                </c:pt>
                <c:pt idx="477">
                  <c:v>-0.5</c:v>
                </c:pt>
                <c:pt idx="478">
                  <c:v>2.7</c:v>
                </c:pt>
                <c:pt idx="479">
                  <c:v>5</c:v>
                </c:pt>
                <c:pt idx="480">
                  <c:v>7.1999999999999993</c:v>
                </c:pt>
                <c:pt idx="481">
                  <c:v>8.9</c:v>
                </c:pt>
                <c:pt idx="482">
                  <c:v>9.7000000000000011</c:v>
                </c:pt>
                <c:pt idx="483">
                  <c:v>10</c:v>
                </c:pt>
                <c:pt idx="484">
                  <c:v>9.1999999999999993</c:v>
                </c:pt>
                <c:pt idx="485">
                  <c:v>8.6</c:v>
                </c:pt>
                <c:pt idx="486">
                  <c:v>7.7</c:v>
                </c:pt>
                <c:pt idx="487">
                  <c:v>6.6000000000000005</c:v>
                </c:pt>
                <c:pt idx="488">
                  <c:v>5.3</c:v>
                </c:pt>
                <c:pt idx="489">
                  <c:v>3.4000000000000004</c:v>
                </c:pt>
                <c:pt idx="490">
                  <c:v>2</c:v>
                </c:pt>
                <c:pt idx="491">
                  <c:v>1.0999999999999999</c:v>
                </c:pt>
                <c:pt idx="492">
                  <c:v>0</c:v>
                </c:pt>
                <c:pt idx="493">
                  <c:v>-0.8</c:v>
                </c:pt>
                <c:pt idx="494">
                  <c:v>-1</c:v>
                </c:pt>
                <c:pt idx="495">
                  <c:v>-0.70000000000000007</c:v>
                </c:pt>
                <c:pt idx="496">
                  <c:v>-1.7000000000000002</c:v>
                </c:pt>
                <c:pt idx="497">
                  <c:v>-2.1</c:v>
                </c:pt>
                <c:pt idx="498">
                  <c:v>-1.9</c:v>
                </c:pt>
                <c:pt idx="499">
                  <c:v>-1.9</c:v>
                </c:pt>
                <c:pt idx="500">
                  <c:v>-1.9</c:v>
                </c:pt>
                <c:pt idx="501">
                  <c:v>-1.6</c:v>
                </c:pt>
                <c:pt idx="502">
                  <c:v>-0.6</c:v>
                </c:pt>
                <c:pt idx="503">
                  <c:v>-0.70000000000000007</c:v>
                </c:pt>
                <c:pt idx="504">
                  <c:v>-0.1</c:v>
                </c:pt>
                <c:pt idx="505">
                  <c:v>0.2</c:v>
                </c:pt>
                <c:pt idx="506">
                  <c:v>0.70000000000000007</c:v>
                </c:pt>
                <c:pt idx="507">
                  <c:v>0.6</c:v>
                </c:pt>
                <c:pt idx="508">
                  <c:v>1.4000000000000001</c:v>
                </c:pt>
                <c:pt idx="509">
                  <c:v>2.1999999999999997</c:v>
                </c:pt>
                <c:pt idx="510">
                  <c:v>1.5</c:v>
                </c:pt>
                <c:pt idx="511">
                  <c:v>1.6</c:v>
                </c:pt>
                <c:pt idx="512">
                  <c:v>1.6</c:v>
                </c:pt>
                <c:pt idx="513">
                  <c:v>1.9</c:v>
                </c:pt>
                <c:pt idx="514">
                  <c:v>2</c:v>
                </c:pt>
                <c:pt idx="515">
                  <c:v>2.1</c:v>
                </c:pt>
                <c:pt idx="516">
                  <c:v>1.5</c:v>
                </c:pt>
                <c:pt idx="517">
                  <c:v>1.7999999999999998</c:v>
                </c:pt>
                <c:pt idx="518">
                  <c:v>2.1999999999999997</c:v>
                </c:pt>
                <c:pt idx="519">
                  <c:v>1.9</c:v>
                </c:pt>
                <c:pt idx="520">
                  <c:v>2</c:v>
                </c:pt>
                <c:pt idx="521">
                  <c:v>1.9</c:v>
                </c:pt>
                <c:pt idx="522">
                  <c:v>2.5</c:v>
                </c:pt>
                <c:pt idx="523">
                  <c:v>3.1</c:v>
                </c:pt>
                <c:pt idx="524">
                  <c:v>3.5999999999999996</c:v>
                </c:pt>
                <c:pt idx="525">
                  <c:v>3.9</c:v>
                </c:pt>
                <c:pt idx="526">
                  <c:v>4.3</c:v>
                </c:pt>
                <c:pt idx="527">
                  <c:v>5.7</c:v>
                </c:pt>
                <c:pt idx="528">
                  <c:v>6.5</c:v>
                </c:pt>
                <c:pt idx="529">
                  <c:v>6.8000000000000007</c:v>
                </c:pt>
                <c:pt idx="530">
                  <c:v>6.7</c:v>
                </c:pt>
                <c:pt idx="531">
                  <c:v>8</c:v>
                </c:pt>
                <c:pt idx="532">
                  <c:v>8.6</c:v>
                </c:pt>
                <c:pt idx="533">
                  <c:v>8.6999999999999993</c:v>
                </c:pt>
                <c:pt idx="534">
                  <c:v>9</c:v>
                </c:pt>
                <c:pt idx="535">
                  <c:v>9.6</c:v>
                </c:pt>
                <c:pt idx="536">
                  <c:v>9.4</c:v>
                </c:pt>
                <c:pt idx="537">
                  <c:v>9.7000000000000011</c:v>
                </c:pt>
                <c:pt idx="538">
                  <c:v>8.7999999999999989</c:v>
                </c:pt>
                <c:pt idx="539">
                  <c:v>7.9</c:v>
                </c:pt>
                <c:pt idx="540">
                  <c:v>7.8</c:v>
                </c:pt>
                <c:pt idx="541">
                  <c:v>7.3999999999999995</c:v>
                </c:pt>
                <c:pt idx="542">
                  <c:v>7.0000000000000009</c:v>
                </c:pt>
                <c:pt idx="543">
                  <c:v>6</c:v>
                </c:pt>
                <c:pt idx="544">
                  <c:v>6.2</c:v>
                </c:pt>
                <c:pt idx="545">
                  <c:v>6</c:v>
                </c:pt>
                <c:pt idx="546">
                  <c:v>6.3</c:v>
                </c:pt>
                <c:pt idx="547">
                  <c:v>6.1</c:v>
                </c:pt>
                <c:pt idx="548">
                  <c:v>6.2</c:v>
                </c:pt>
                <c:pt idx="549">
                  <c:v>6.6000000000000005</c:v>
                </c:pt>
                <c:pt idx="550">
                  <c:v>7.8</c:v>
                </c:pt>
                <c:pt idx="551">
                  <c:v>8</c:v>
                </c:pt>
                <c:pt idx="552">
                  <c:v>8.6</c:v>
                </c:pt>
                <c:pt idx="553">
                  <c:v>8.5</c:v>
                </c:pt>
                <c:pt idx="554">
                  <c:v>9.5</c:v>
                </c:pt>
                <c:pt idx="555">
                  <c:v>8.6999999999999993</c:v>
                </c:pt>
                <c:pt idx="556">
                  <c:v>8.6999999999999993</c:v>
                </c:pt>
                <c:pt idx="557">
                  <c:v>8.7999999999999989</c:v>
                </c:pt>
                <c:pt idx="558">
                  <c:v>8.1</c:v>
                </c:pt>
                <c:pt idx="559">
                  <c:v>7.1999999999999993</c:v>
                </c:pt>
                <c:pt idx="560">
                  <c:v>6.7</c:v>
                </c:pt>
                <c:pt idx="561">
                  <c:v>6.1</c:v>
                </c:pt>
                <c:pt idx="562">
                  <c:v>5.8000000000000007</c:v>
                </c:pt>
                <c:pt idx="563">
                  <c:v>5.6000000000000005</c:v>
                </c:pt>
                <c:pt idx="564">
                  <c:v>5.0999999999999996</c:v>
                </c:pt>
                <c:pt idx="565">
                  <c:v>5.5</c:v>
                </c:pt>
                <c:pt idx="566">
                  <c:v>4.1000000000000005</c:v>
                </c:pt>
                <c:pt idx="567">
                  <c:v>5</c:v>
                </c:pt>
                <c:pt idx="568">
                  <c:v>4.5999999999999996</c:v>
                </c:pt>
                <c:pt idx="569">
                  <c:v>4.5</c:v>
                </c:pt>
                <c:pt idx="570">
                  <c:v>4.5999999999999996</c:v>
                </c:pt>
                <c:pt idx="571">
                  <c:v>5</c:v>
                </c:pt>
                <c:pt idx="572">
                  <c:v>4.9000000000000004</c:v>
                </c:pt>
                <c:pt idx="573">
                  <c:v>5.2</c:v>
                </c:pt>
                <c:pt idx="574">
                  <c:v>4.3</c:v>
                </c:pt>
                <c:pt idx="575">
                  <c:v>4.5</c:v>
                </c:pt>
                <c:pt idx="576">
                  <c:v>4.1000000000000005</c:v>
                </c:pt>
                <c:pt idx="577">
                  <c:v>4</c:v>
                </c:pt>
                <c:pt idx="578">
                  <c:v>3.6999999999999997</c:v>
                </c:pt>
                <c:pt idx="579">
                  <c:v>3.1</c:v>
                </c:pt>
                <c:pt idx="580">
                  <c:v>2.8000000000000003</c:v>
                </c:pt>
                <c:pt idx="581">
                  <c:v>2.7</c:v>
                </c:pt>
                <c:pt idx="582">
                  <c:v>2.7</c:v>
                </c:pt>
                <c:pt idx="583">
                  <c:v>2.5</c:v>
                </c:pt>
                <c:pt idx="584">
                  <c:v>2.6</c:v>
                </c:pt>
                <c:pt idx="585">
                  <c:v>2.4</c:v>
                </c:pt>
                <c:pt idx="586">
                  <c:v>2.4</c:v>
                </c:pt>
                <c:pt idx="587">
                  <c:v>1.7000000000000002</c:v>
                </c:pt>
                <c:pt idx="588">
                  <c:v>1.5</c:v>
                </c:pt>
                <c:pt idx="589">
                  <c:v>1</c:v>
                </c:pt>
                <c:pt idx="590">
                  <c:v>1.0999999999999999</c:v>
                </c:pt>
                <c:pt idx="591">
                  <c:v>0.89999999999999991</c:v>
                </c:pt>
                <c:pt idx="592">
                  <c:v>0.6</c:v>
                </c:pt>
                <c:pt idx="593">
                  <c:v>0.4</c:v>
                </c:pt>
                <c:pt idx="594">
                  <c:v>0.2</c:v>
                </c:pt>
                <c:pt idx="595">
                  <c:v>0.2</c:v>
                </c:pt>
                <c:pt idx="596">
                  <c:v>0.6</c:v>
                </c:pt>
                <c:pt idx="597">
                  <c:v>0.4</c:v>
                </c:pt>
                <c:pt idx="598">
                  <c:v>0.4</c:v>
                </c:pt>
                <c:pt idx="599">
                  <c:v>0.70000000000000007</c:v>
                </c:pt>
                <c:pt idx="600">
                  <c:v>1.3</c:v>
                </c:pt>
                <c:pt idx="601">
                  <c:v>1</c:v>
                </c:pt>
                <c:pt idx="602">
                  <c:v>2.5</c:v>
                </c:pt>
                <c:pt idx="603">
                  <c:v>0.70000000000000007</c:v>
                </c:pt>
                <c:pt idx="604">
                  <c:v>1.0999999999999999</c:v>
                </c:pt>
                <c:pt idx="605">
                  <c:v>2</c:v>
                </c:pt>
                <c:pt idx="606">
                  <c:v>1.9</c:v>
                </c:pt>
                <c:pt idx="607">
                  <c:v>2.6</c:v>
                </c:pt>
                <c:pt idx="608">
                  <c:v>3.4000000000000004</c:v>
                </c:pt>
                <c:pt idx="609">
                  <c:v>4.3</c:v>
                </c:pt>
                <c:pt idx="610">
                  <c:v>5.8999999999999995</c:v>
                </c:pt>
                <c:pt idx="611">
                  <c:v>6.8000000000000007</c:v>
                </c:pt>
                <c:pt idx="612">
                  <c:v>6.8000000000000007</c:v>
                </c:pt>
                <c:pt idx="613">
                  <c:v>7.9</c:v>
                </c:pt>
                <c:pt idx="614">
                  <c:v>8.2000000000000011</c:v>
                </c:pt>
                <c:pt idx="615">
                  <c:v>7.8</c:v>
                </c:pt>
                <c:pt idx="616">
                  <c:v>7.5</c:v>
                </c:pt>
                <c:pt idx="617">
                  <c:v>12.4</c:v>
                </c:pt>
                <c:pt idx="618">
                  <c:v>4.8</c:v>
                </c:pt>
                <c:pt idx="619">
                  <c:v>7.3</c:v>
                </c:pt>
                <c:pt idx="620">
                  <c:v>10</c:v>
                </c:pt>
                <c:pt idx="621">
                  <c:v>6</c:v>
                </c:pt>
                <c:pt idx="622">
                  <c:v>7.1999999999999993</c:v>
                </c:pt>
                <c:pt idx="623">
                  <c:v>7.0000000000000009</c:v>
                </c:pt>
                <c:pt idx="624">
                  <c:v>8.3000000000000007</c:v>
                </c:pt>
                <c:pt idx="625">
                  <c:v>8</c:v>
                </c:pt>
                <c:pt idx="626">
                  <c:v>7.1</c:v>
                </c:pt>
                <c:pt idx="627">
                  <c:v>9.7000000000000011</c:v>
                </c:pt>
                <c:pt idx="628">
                  <c:v>10.8</c:v>
                </c:pt>
                <c:pt idx="629">
                  <c:v>5.7</c:v>
                </c:pt>
                <c:pt idx="630">
                  <c:v>14.499999999999998</c:v>
                </c:pt>
                <c:pt idx="631">
                  <c:v>11.700000000000001</c:v>
                </c:pt>
                <c:pt idx="632">
                  <c:v>8.5</c:v>
                </c:pt>
                <c:pt idx="633">
                  <c:v>11.799999999999999</c:v>
                </c:pt>
                <c:pt idx="634">
                  <c:v>9.4</c:v>
                </c:pt>
                <c:pt idx="635">
                  <c:v>7.9</c:v>
                </c:pt>
                <c:pt idx="636">
                  <c:v>5.6000000000000005</c:v>
                </c:pt>
                <c:pt idx="637">
                  <c:v>4.7</c:v>
                </c:pt>
                <c:pt idx="638">
                  <c:v>2.7</c:v>
                </c:pt>
                <c:pt idx="639">
                  <c:v>1.7999999999999998</c:v>
                </c:pt>
                <c:pt idx="640">
                  <c:v>0.4</c:v>
                </c:pt>
                <c:pt idx="641">
                  <c:v>0.2</c:v>
                </c:pt>
                <c:pt idx="642">
                  <c:v>-1.0999999999999999</c:v>
                </c:pt>
                <c:pt idx="643">
                  <c:v>-1.2</c:v>
                </c:pt>
                <c:pt idx="644">
                  <c:v>-2</c:v>
                </c:pt>
                <c:pt idx="645">
                  <c:v>-2.2999999999999998</c:v>
                </c:pt>
                <c:pt idx="646">
                  <c:v>-3</c:v>
                </c:pt>
                <c:pt idx="647">
                  <c:v>-3.2</c:v>
                </c:pt>
                <c:pt idx="648">
                  <c:v>-2.1</c:v>
                </c:pt>
                <c:pt idx="649">
                  <c:v>-1.3</c:v>
                </c:pt>
                <c:pt idx="650">
                  <c:v>0.3</c:v>
                </c:pt>
                <c:pt idx="651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Wales</c:v>
                </c:pt>
              </c:strCache>
            </c:strRef>
          </c:tx>
          <c:spPr>
            <a:ln w="25400">
              <a:solidFill>
                <a:srgbClr val="E4801C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Sheet1!$D$2:$D$653</c:f>
              <c:numCache>
                <c:formatCode>0.00</c:formatCode>
                <c:ptCount val="652"/>
                <c:pt idx="0">
                  <c:v>4.5999999999999996</c:v>
                </c:pt>
                <c:pt idx="1">
                  <c:v>4.5999999999999996</c:v>
                </c:pt>
                <c:pt idx="2">
                  <c:v>4.5999999999999996</c:v>
                </c:pt>
                <c:pt idx="3">
                  <c:v>11.5</c:v>
                </c:pt>
                <c:pt idx="4">
                  <c:v>11.5</c:v>
                </c:pt>
                <c:pt idx="5">
                  <c:v>11.5</c:v>
                </c:pt>
                <c:pt idx="6">
                  <c:v>13.100000000000001</c:v>
                </c:pt>
                <c:pt idx="7">
                  <c:v>13.100000000000001</c:v>
                </c:pt>
                <c:pt idx="8">
                  <c:v>13.100000000000001</c:v>
                </c:pt>
                <c:pt idx="9">
                  <c:v>2.8000000000000003</c:v>
                </c:pt>
                <c:pt idx="10">
                  <c:v>2.8000000000000003</c:v>
                </c:pt>
                <c:pt idx="11">
                  <c:v>2.8000000000000003</c:v>
                </c:pt>
                <c:pt idx="12">
                  <c:v>4.9000000000000004</c:v>
                </c:pt>
                <c:pt idx="13">
                  <c:v>4.9000000000000004</c:v>
                </c:pt>
                <c:pt idx="14">
                  <c:v>4.9000000000000004</c:v>
                </c:pt>
                <c:pt idx="15">
                  <c:v>7.5</c:v>
                </c:pt>
                <c:pt idx="16">
                  <c:v>7.5</c:v>
                </c:pt>
                <c:pt idx="17">
                  <c:v>7.5</c:v>
                </c:pt>
                <c:pt idx="18">
                  <c:v>7.6</c:v>
                </c:pt>
                <c:pt idx="19">
                  <c:v>7.6</c:v>
                </c:pt>
                <c:pt idx="20">
                  <c:v>7.6</c:v>
                </c:pt>
                <c:pt idx="21">
                  <c:v>9.1</c:v>
                </c:pt>
                <c:pt idx="22">
                  <c:v>9.1</c:v>
                </c:pt>
                <c:pt idx="23">
                  <c:v>9.1</c:v>
                </c:pt>
                <c:pt idx="24">
                  <c:v>20.8</c:v>
                </c:pt>
                <c:pt idx="25">
                  <c:v>20.8</c:v>
                </c:pt>
                <c:pt idx="26">
                  <c:v>20.8</c:v>
                </c:pt>
                <c:pt idx="27">
                  <c:v>17.8</c:v>
                </c:pt>
                <c:pt idx="28">
                  <c:v>17.8</c:v>
                </c:pt>
                <c:pt idx="29">
                  <c:v>17.8</c:v>
                </c:pt>
                <c:pt idx="30">
                  <c:v>25.3</c:v>
                </c:pt>
                <c:pt idx="31">
                  <c:v>25.3</c:v>
                </c:pt>
                <c:pt idx="32">
                  <c:v>25.3</c:v>
                </c:pt>
                <c:pt idx="33">
                  <c:v>41.3</c:v>
                </c:pt>
                <c:pt idx="34">
                  <c:v>41.3</c:v>
                </c:pt>
                <c:pt idx="35">
                  <c:v>41.3</c:v>
                </c:pt>
                <c:pt idx="36">
                  <c:v>40.200000000000003</c:v>
                </c:pt>
                <c:pt idx="37">
                  <c:v>40.200000000000003</c:v>
                </c:pt>
                <c:pt idx="38">
                  <c:v>40.200000000000003</c:v>
                </c:pt>
                <c:pt idx="39">
                  <c:v>42.1</c:v>
                </c:pt>
                <c:pt idx="40">
                  <c:v>42.1</c:v>
                </c:pt>
                <c:pt idx="41">
                  <c:v>42.1</c:v>
                </c:pt>
                <c:pt idx="42">
                  <c:v>42.1</c:v>
                </c:pt>
                <c:pt idx="43">
                  <c:v>42.1</c:v>
                </c:pt>
                <c:pt idx="44">
                  <c:v>42.1</c:v>
                </c:pt>
                <c:pt idx="45">
                  <c:v>32.5</c:v>
                </c:pt>
                <c:pt idx="46">
                  <c:v>32.5</c:v>
                </c:pt>
                <c:pt idx="47">
                  <c:v>32.5</c:v>
                </c:pt>
                <c:pt idx="48">
                  <c:v>17.8</c:v>
                </c:pt>
                <c:pt idx="49">
                  <c:v>17.8</c:v>
                </c:pt>
                <c:pt idx="50">
                  <c:v>17.8</c:v>
                </c:pt>
                <c:pt idx="51">
                  <c:v>13.5</c:v>
                </c:pt>
                <c:pt idx="52">
                  <c:v>13.5</c:v>
                </c:pt>
                <c:pt idx="53">
                  <c:v>13.5</c:v>
                </c:pt>
                <c:pt idx="54">
                  <c:v>5.6000000000000005</c:v>
                </c:pt>
                <c:pt idx="55">
                  <c:v>5.6000000000000005</c:v>
                </c:pt>
                <c:pt idx="56">
                  <c:v>5.6000000000000005</c:v>
                </c:pt>
                <c:pt idx="57">
                  <c:v>6.5</c:v>
                </c:pt>
                <c:pt idx="58">
                  <c:v>6.5</c:v>
                </c:pt>
                <c:pt idx="59">
                  <c:v>6.5</c:v>
                </c:pt>
                <c:pt idx="60">
                  <c:v>8.4</c:v>
                </c:pt>
                <c:pt idx="61">
                  <c:v>8.4</c:v>
                </c:pt>
                <c:pt idx="62">
                  <c:v>8.4</c:v>
                </c:pt>
                <c:pt idx="63">
                  <c:v>9.4</c:v>
                </c:pt>
                <c:pt idx="64">
                  <c:v>9.4</c:v>
                </c:pt>
                <c:pt idx="65">
                  <c:v>9.4</c:v>
                </c:pt>
                <c:pt idx="66">
                  <c:v>12.1</c:v>
                </c:pt>
                <c:pt idx="67">
                  <c:v>12.1</c:v>
                </c:pt>
                <c:pt idx="68">
                  <c:v>12.1</c:v>
                </c:pt>
                <c:pt idx="69">
                  <c:v>4.2</c:v>
                </c:pt>
                <c:pt idx="70">
                  <c:v>4.2</c:v>
                </c:pt>
                <c:pt idx="71">
                  <c:v>4.2</c:v>
                </c:pt>
                <c:pt idx="72">
                  <c:v>12.4</c:v>
                </c:pt>
                <c:pt idx="73">
                  <c:v>12.4</c:v>
                </c:pt>
                <c:pt idx="74">
                  <c:v>12.4</c:v>
                </c:pt>
                <c:pt idx="75">
                  <c:v>10.299999999999999</c:v>
                </c:pt>
                <c:pt idx="76">
                  <c:v>10.299999999999999</c:v>
                </c:pt>
                <c:pt idx="77">
                  <c:v>10.299999999999999</c:v>
                </c:pt>
                <c:pt idx="78">
                  <c:v>6.7</c:v>
                </c:pt>
                <c:pt idx="79">
                  <c:v>6.7</c:v>
                </c:pt>
                <c:pt idx="80">
                  <c:v>6.7</c:v>
                </c:pt>
                <c:pt idx="81">
                  <c:v>11.5</c:v>
                </c:pt>
                <c:pt idx="82">
                  <c:v>11.5</c:v>
                </c:pt>
                <c:pt idx="83">
                  <c:v>11.5</c:v>
                </c:pt>
                <c:pt idx="84">
                  <c:v>3.4000000000000004</c:v>
                </c:pt>
                <c:pt idx="85">
                  <c:v>3.4000000000000004</c:v>
                </c:pt>
                <c:pt idx="86">
                  <c:v>3.4000000000000004</c:v>
                </c:pt>
                <c:pt idx="87">
                  <c:v>7.3999999999999995</c:v>
                </c:pt>
                <c:pt idx="88">
                  <c:v>7.3999999999999995</c:v>
                </c:pt>
                <c:pt idx="89">
                  <c:v>7.3999999999999995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5.6000000000000005</c:v>
                </c:pt>
                <c:pt idx="94">
                  <c:v>5.6000000000000005</c:v>
                </c:pt>
                <c:pt idx="95">
                  <c:v>5.6000000000000005</c:v>
                </c:pt>
                <c:pt idx="96">
                  <c:v>14.899999999999999</c:v>
                </c:pt>
                <c:pt idx="97">
                  <c:v>14.899999999999999</c:v>
                </c:pt>
                <c:pt idx="98">
                  <c:v>14.899999999999999</c:v>
                </c:pt>
                <c:pt idx="99">
                  <c:v>11.5</c:v>
                </c:pt>
                <c:pt idx="100">
                  <c:v>11.5</c:v>
                </c:pt>
                <c:pt idx="101">
                  <c:v>11.5</c:v>
                </c:pt>
                <c:pt idx="102">
                  <c:v>17.899999999999999</c:v>
                </c:pt>
                <c:pt idx="103">
                  <c:v>17.899999999999999</c:v>
                </c:pt>
                <c:pt idx="104">
                  <c:v>17.899999999999999</c:v>
                </c:pt>
                <c:pt idx="105">
                  <c:v>20.5</c:v>
                </c:pt>
                <c:pt idx="106">
                  <c:v>20.5</c:v>
                </c:pt>
                <c:pt idx="107">
                  <c:v>20.5</c:v>
                </c:pt>
                <c:pt idx="108">
                  <c:v>17.2</c:v>
                </c:pt>
                <c:pt idx="109">
                  <c:v>17.2</c:v>
                </c:pt>
                <c:pt idx="110">
                  <c:v>17.2</c:v>
                </c:pt>
                <c:pt idx="111">
                  <c:v>27.900000000000002</c:v>
                </c:pt>
                <c:pt idx="112">
                  <c:v>27.900000000000002</c:v>
                </c:pt>
                <c:pt idx="113">
                  <c:v>27.900000000000002</c:v>
                </c:pt>
                <c:pt idx="114">
                  <c:v>30.4</c:v>
                </c:pt>
                <c:pt idx="115">
                  <c:v>30.4</c:v>
                </c:pt>
                <c:pt idx="116">
                  <c:v>30.4</c:v>
                </c:pt>
                <c:pt idx="117">
                  <c:v>31.900000000000002</c:v>
                </c:pt>
                <c:pt idx="118">
                  <c:v>31.900000000000002</c:v>
                </c:pt>
                <c:pt idx="119">
                  <c:v>31.900000000000002</c:v>
                </c:pt>
                <c:pt idx="120">
                  <c:v>28.4</c:v>
                </c:pt>
                <c:pt idx="121">
                  <c:v>28.4</c:v>
                </c:pt>
                <c:pt idx="122">
                  <c:v>28.4</c:v>
                </c:pt>
                <c:pt idx="123">
                  <c:v>22.400000000000002</c:v>
                </c:pt>
                <c:pt idx="124">
                  <c:v>22.400000000000002</c:v>
                </c:pt>
                <c:pt idx="125">
                  <c:v>22.400000000000002</c:v>
                </c:pt>
                <c:pt idx="126">
                  <c:v>16.100000000000001</c:v>
                </c:pt>
                <c:pt idx="127">
                  <c:v>16.100000000000001</c:v>
                </c:pt>
                <c:pt idx="128">
                  <c:v>16.100000000000001</c:v>
                </c:pt>
                <c:pt idx="129">
                  <c:v>14.499999999999998</c:v>
                </c:pt>
                <c:pt idx="130">
                  <c:v>14.499999999999998</c:v>
                </c:pt>
                <c:pt idx="131">
                  <c:v>14.499999999999998</c:v>
                </c:pt>
                <c:pt idx="132">
                  <c:v>9.6</c:v>
                </c:pt>
                <c:pt idx="133">
                  <c:v>9.6</c:v>
                </c:pt>
                <c:pt idx="134">
                  <c:v>9.6</c:v>
                </c:pt>
                <c:pt idx="135">
                  <c:v>9.6</c:v>
                </c:pt>
                <c:pt idx="136">
                  <c:v>9.6</c:v>
                </c:pt>
                <c:pt idx="137">
                  <c:v>9.6</c:v>
                </c:pt>
                <c:pt idx="138">
                  <c:v>15.7</c:v>
                </c:pt>
                <c:pt idx="139">
                  <c:v>15.7</c:v>
                </c:pt>
                <c:pt idx="140">
                  <c:v>15.7</c:v>
                </c:pt>
                <c:pt idx="141">
                  <c:v>-1.2</c:v>
                </c:pt>
                <c:pt idx="142">
                  <c:v>-1.2</c:v>
                </c:pt>
                <c:pt idx="143">
                  <c:v>-1.2</c:v>
                </c:pt>
                <c:pt idx="144">
                  <c:v>2.9000000000000004</c:v>
                </c:pt>
                <c:pt idx="145">
                  <c:v>2.9000000000000004</c:v>
                </c:pt>
                <c:pt idx="146">
                  <c:v>2.9000000000000004</c:v>
                </c:pt>
                <c:pt idx="147">
                  <c:v>6.2</c:v>
                </c:pt>
                <c:pt idx="148">
                  <c:v>6.2</c:v>
                </c:pt>
                <c:pt idx="149">
                  <c:v>6.2</c:v>
                </c:pt>
                <c:pt idx="150">
                  <c:v>0.1</c:v>
                </c:pt>
                <c:pt idx="151">
                  <c:v>0.1</c:v>
                </c:pt>
                <c:pt idx="152">
                  <c:v>0.1</c:v>
                </c:pt>
                <c:pt idx="153">
                  <c:v>12.2</c:v>
                </c:pt>
                <c:pt idx="154">
                  <c:v>12.2</c:v>
                </c:pt>
                <c:pt idx="155">
                  <c:v>12.2</c:v>
                </c:pt>
                <c:pt idx="156">
                  <c:v>10.5</c:v>
                </c:pt>
                <c:pt idx="157">
                  <c:v>10.5</c:v>
                </c:pt>
                <c:pt idx="158">
                  <c:v>10.5</c:v>
                </c:pt>
                <c:pt idx="159">
                  <c:v>6.1</c:v>
                </c:pt>
                <c:pt idx="160">
                  <c:v>6.1</c:v>
                </c:pt>
                <c:pt idx="161">
                  <c:v>6.1</c:v>
                </c:pt>
                <c:pt idx="162">
                  <c:v>10.5</c:v>
                </c:pt>
                <c:pt idx="163">
                  <c:v>10.5</c:v>
                </c:pt>
                <c:pt idx="164">
                  <c:v>10.5</c:v>
                </c:pt>
                <c:pt idx="165">
                  <c:v>11.799999999999999</c:v>
                </c:pt>
                <c:pt idx="166">
                  <c:v>11.799999999999999</c:v>
                </c:pt>
                <c:pt idx="167">
                  <c:v>11.799999999999999</c:v>
                </c:pt>
                <c:pt idx="168">
                  <c:v>8.6</c:v>
                </c:pt>
                <c:pt idx="169">
                  <c:v>8.6</c:v>
                </c:pt>
                <c:pt idx="170">
                  <c:v>8.6</c:v>
                </c:pt>
                <c:pt idx="171">
                  <c:v>4.9000000000000004</c:v>
                </c:pt>
                <c:pt idx="172">
                  <c:v>4.9000000000000004</c:v>
                </c:pt>
                <c:pt idx="173">
                  <c:v>4.9000000000000004</c:v>
                </c:pt>
                <c:pt idx="174">
                  <c:v>1.5</c:v>
                </c:pt>
                <c:pt idx="175">
                  <c:v>1.5</c:v>
                </c:pt>
                <c:pt idx="176">
                  <c:v>1.5</c:v>
                </c:pt>
                <c:pt idx="177">
                  <c:v>1.5</c:v>
                </c:pt>
                <c:pt idx="178">
                  <c:v>1.5</c:v>
                </c:pt>
                <c:pt idx="179">
                  <c:v>1.5</c:v>
                </c:pt>
                <c:pt idx="180">
                  <c:v>9.5</c:v>
                </c:pt>
                <c:pt idx="181">
                  <c:v>9.5</c:v>
                </c:pt>
                <c:pt idx="182">
                  <c:v>9.5</c:v>
                </c:pt>
                <c:pt idx="183">
                  <c:v>7.8</c:v>
                </c:pt>
                <c:pt idx="184">
                  <c:v>7.8</c:v>
                </c:pt>
                <c:pt idx="185">
                  <c:v>7.8</c:v>
                </c:pt>
                <c:pt idx="186">
                  <c:v>7.6</c:v>
                </c:pt>
                <c:pt idx="187">
                  <c:v>7.6</c:v>
                </c:pt>
                <c:pt idx="188">
                  <c:v>7.6</c:v>
                </c:pt>
                <c:pt idx="189">
                  <c:v>6</c:v>
                </c:pt>
                <c:pt idx="190">
                  <c:v>6</c:v>
                </c:pt>
                <c:pt idx="191">
                  <c:v>6</c:v>
                </c:pt>
                <c:pt idx="192">
                  <c:v>2.9000000000000004</c:v>
                </c:pt>
                <c:pt idx="193">
                  <c:v>2.9000000000000004</c:v>
                </c:pt>
                <c:pt idx="194">
                  <c:v>2.9000000000000004</c:v>
                </c:pt>
                <c:pt idx="195">
                  <c:v>4.3999999999999995</c:v>
                </c:pt>
                <c:pt idx="196">
                  <c:v>4.3999999999999995</c:v>
                </c:pt>
                <c:pt idx="197">
                  <c:v>4.3999999999999995</c:v>
                </c:pt>
                <c:pt idx="198">
                  <c:v>10.6</c:v>
                </c:pt>
                <c:pt idx="199">
                  <c:v>10.6</c:v>
                </c:pt>
                <c:pt idx="200">
                  <c:v>10.6</c:v>
                </c:pt>
                <c:pt idx="201">
                  <c:v>9.1999999999999993</c:v>
                </c:pt>
                <c:pt idx="202">
                  <c:v>9.1999999999999993</c:v>
                </c:pt>
                <c:pt idx="203">
                  <c:v>9.1999999999999993</c:v>
                </c:pt>
                <c:pt idx="204">
                  <c:v>11.899999999999999</c:v>
                </c:pt>
                <c:pt idx="205">
                  <c:v>11.899999999999999</c:v>
                </c:pt>
                <c:pt idx="206">
                  <c:v>11.899999999999999</c:v>
                </c:pt>
                <c:pt idx="207">
                  <c:v>11.799999999999999</c:v>
                </c:pt>
                <c:pt idx="208">
                  <c:v>11.799999999999999</c:v>
                </c:pt>
                <c:pt idx="209">
                  <c:v>11.799999999999999</c:v>
                </c:pt>
                <c:pt idx="210">
                  <c:v>7.0000000000000009</c:v>
                </c:pt>
                <c:pt idx="211">
                  <c:v>7.0000000000000009</c:v>
                </c:pt>
                <c:pt idx="212">
                  <c:v>7.0000000000000009</c:v>
                </c:pt>
                <c:pt idx="213">
                  <c:v>12.8</c:v>
                </c:pt>
                <c:pt idx="214">
                  <c:v>12.8</c:v>
                </c:pt>
                <c:pt idx="215">
                  <c:v>12.8</c:v>
                </c:pt>
                <c:pt idx="216">
                  <c:v>9.3000000000000007</c:v>
                </c:pt>
                <c:pt idx="217">
                  <c:v>9.3000000000000007</c:v>
                </c:pt>
                <c:pt idx="218">
                  <c:v>9.3000000000000007</c:v>
                </c:pt>
                <c:pt idx="219">
                  <c:v>15.6</c:v>
                </c:pt>
                <c:pt idx="220">
                  <c:v>15.6</c:v>
                </c:pt>
                <c:pt idx="221">
                  <c:v>15.6</c:v>
                </c:pt>
                <c:pt idx="222">
                  <c:v>27.6</c:v>
                </c:pt>
                <c:pt idx="223">
                  <c:v>27.6</c:v>
                </c:pt>
                <c:pt idx="224">
                  <c:v>27.6</c:v>
                </c:pt>
                <c:pt idx="225">
                  <c:v>25.8</c:v>
                </c:pt>
                <c:pt idx="226">
                  <c:v>25.8</c:v>
                </c:pt>
                <c:pt idx="227">
                  <c:v>25.8</c:v>
                </c:pt>
                <c:pt idx="228">
                  <c:v>42.699999999999996</c:v>
                </c:pt>
                <c:pt idx="229">
                  <c:v>42.699999999999996</c:v>
                </c:pt>
                <c:pt idx="230">
                  <c:v>42.699999999999996</c:v>
                </c:pt>
                <c:pt idx="231">
                  <c:v>49.2</c:v>
                </c:pt>
                <c:pt idx="232">
                  <c:v>49.2</c:v>
                </c:pt>
                <c:pt idx="233">
                  <c:v>49.2</c:v>
                </c:pt>
                <c:pt idx="234">
                  <c:v>32.9</c:v>
                </c:pt>
                <c:pt idx="235">
                  <c:v>32.9</c:v>
                </c:pt>
                <c:pt idx="236">
                  <c:v>32.9</c:v>
                </c:pt>
                <c:pt idx="237">
                  <c:v>24.4</c:v>
                </c:pt>
                <c:pt idx="238">
                  <c:v>24.4</c:v>
                </c:pt>
                <c:pt idx="239">
                  <c:v>24.4</c:v>
                </c:pt>
                <c:pt idx="240">
                  <c:v>10.7</c:v>
                </c:pt>
                <c:pt idx="241">
                  <c:v>10.7</c:v>
                </c:pt>
                <c:pt idx="242">
                  <c:v>10.7</c:v>
                </c:pt>
                <c:pt idx="243">
                  <c:v>-4</c:v>
                </c:pt>
                <c:pt idx="244">
                  <c:v>-4</c:v>
                </c:pt>
                <c:pt idx="245">
                  <c:v>-4</c:v>
                </c:pt>
                <c:pt idx="246">
                  <c:v>5.3</c:v>
                </c:pt>
                <c:pt idx="247">
                  <c:v>5.3</c:v>
                </c:pt>
                <c:pt idx="248">
                  <c:v>5.3</c:v>
                </c:pt>
                <c:pt idx="249">
                  <c:v>4.8</c:v>
                </c:pt>
                <c:pt idx="250">
                  <c:v>4.8</c:v>
                </c:pt>
                <c:pt idx="251">
                  <c:v>4.8</c:v>
                </c:pt>
                <c:pt idx="252">
                  <c:v>-2.4</c:v>
                </c:pt>
                <c:pt idx="253">
                  <c:v>-2.4</c:v>
                </c:pt>
                <c:pt idx="254">
                  <c:v>-2.4</c:v>
                </c:pt>
                <c:pt idx="255">
                  <c:v>-0.2</c:v>
                </c:pt>
                <c:pt idx="256">
                  <c:v>-0.2</c:v>
                </c:pt>
                <c:pt idx="257">
                  <c:v>-0.2</c:v>
                </c:pt>
                <c:pt idx="258">
                  <c:v>-5.8999999999999995</c:v>
                </c:pt>
                <c:pt idx="259">
                  <c:v>-5.8999999999999995</c:v>
                </c:pt>
                <c:pt idx="260">
                  <c:v>-5.8999999999999995</c:v>
                </c:pt>
                <c:pt idx="261">
                  <c:v>3.5999999999999996</c:v>
                </c:pt>
                <c:pt idx="262">
                  <c:v>3.5999999999999996</c:v>
                </c:pt>
                <c:pt idx="263">
                  <c:v>3.5999999999999996</c:v>
                </c:pt>
                <c:pt idx="264">
                  <c:v>8.3000000000000007</c:v>
                </c:pt>
                <c:pt idx="265">
                  <c:v>8.3000000000000007</c:v>
                </c:pt>
                <c:pt idx="266">
                  <c:v>8.3000000000000007</c:v>
                </c:pt>
                <c:pt idx="267">
                  <c:v>3</c:v>
                </c:pt>
                <c:pt idx="268">
                  <c:v>3</c:v>
                </c:pt>
                <c:pt idx="269">
                  <c:v>3</c:v>
                </c:pt>
                <c:pt idx="270">
                  <c:v>-5.4</c:v>
                </c:pt>
                <c:pt idx="271">
                  <c:v>-5.4</c:v>
                </c:pt>
                <c:pt idx="272">
                  <c:v>-5.4</c:v>
                </c:pt>
                <c:pt idx="273">
                  <c:v>-9.3000000000000007</c:v>
                </c:pt>
                <c:pt idx="274">
                  <c:v>-9.3000000000000007</c:v>
                </c:pt>
                <c:pt idx="275">
                  <c:v>-9.3000000000000007</c:v>
                </c:pt>
                <c:pt idx="276">
                  <c:v>-6.8000000000000007</c:v>
                </c:pt>
                <c:pt idx="277">
                  <c:v>-6.8000000000000007</c:v>
                </c:pt>
                <c:pt idx="278">
                  <c:v>-6.8000000000000007</c:v>
                </c:pt>
                <c:pt idx="279">
                  <c:v>-0.4</c:v>
                </c:pt>
                <c:pt idx="280">
                  <c:v>-0.4</c:v>
                </c:pt>
                <c:pt idx="281">
                  <c:v>-0.4</c:v>
                </c:pt>
                <c:pt idx="282">
                  <c:v>3.3000000000000003</c:v>
                </c:pt>
                <c:pt idx="283">
                  <c:v>3.3000000000000003</c:v>
                </c:pt>
                <c:pt idx="284">
                  <c:v>3.3000000000000003</c:v>
                </c:pt>
                <c:pt idx="285">
                  <c:v>1.6</c:v>
                </c:pt>
                <c:pt idx="286">
                  <c:v>1.6</c:v>
                </c:pt>
                <c:pt idx="287">
                  <c:v>1.6</c:v>
                </c:pt>
                <c:pt idx="288">
                  <c:v>-3.3000000000000003</c:v>
                </c:pt>
                <c:pt idx="289">
                  <c:v>-3.3000000000000003</c:v>
                </c:pt>
                <c:pt idx="290">
                  <c:v>-3.3000000000000003</c:v>
                </c:pt>
                <c:pt idx="291">
                  <c:v>4.3</c:v>
                </c:pt>
                <c:pt idx="292">
                  <c:v>4.3</c:v>
                </c:pt>
                <c:pt idx="293">
                  <c:v>4.3</c:v>
                </c:pt>
                <c:pt idx="294">
                  <c:v>6.7</c:v>
                </c:pt>
                <c:pt idx="295">
                  <c:v>6.7</c:v>
                </c:pt>
                <c:pt idx="296">
                  <c:v>6.7</c:v>
                </c:pt>
                <c:pt idx="297">
                  <c:v>-3.9</c:v>
                </c:pt>
                <c:pt idx="298">
                  <c:v>-3.9</c:v>
                </c:pt>
                <c:pt idx="299">
                  <c:v>-3.9</c:v>
                </c:pt>
                <c:pt idx="300">
                  <c:v>6.2</c:v>
                </c:pt>
                <c:pt idx="301">
                  <c:v>4.3999999999999995</c:v>
                </c:pt>
                <c:pt idx="302">
                  <c:v>2.8000000000000003</c:v>
                </c:pt>
                <c:pt idx="303">
                  <c:v>-3.4000000000000004</c:v>
                </c:pt>
                <c:pt idx="304">
                  <c:v>-3.4000000000000004</c:v>
                </c:pt>
                <c:pt idx="305">
                  <c:v>-0.89999999999999991</c:v>
                </c:pt>
                <c:pt idx="306">
                  <c:v>-3.9</c:v>
                </c:pt>
                <c:pt idx="307">
                  <c:v>-4.9000000000000004</c:v>
                </c:pt>
                <c:pt idx="308">
                  <c:v>-4.9000000000000004</c:v>
                </c:pt>
                <c:pt idx="309">
                  <c:v>4.7</c:v>
                </c:pt>
                <c:pt idx="310">
                  <c:v>5.0999999999999996</c:v>
                </c:pt>
                <c:pt idx="311">
                  <c:v>3.4000000000000004</c:v>
                </c:pt>
                <c:pt idx="312">
                  <c:v>-1.4000000000000001</c:v>
                </c:pt>
                <c:pt idx="313">
                  <c:v>-1.2</c:v>
                </c:pt>
                <c:pt idx="314">
                  <c:v>-0.5</c:v>
                </c:pt>
                <c:pt idx="315">
                  <c:v>2</c:v>
                </c:pt>
                <c:pt idx="316">
                  <c:v>1.3</c:v>
                </c:pt>
                <c:pt idx="317">
                  <c:v>-0.5</c:v>
                </c:pt>
                <c:pt idx="318">
                  <c:v>-0.2</c:v>
                </c:pt>
                <c:pt idx="319">
                  <c:v>1</c:v>
                </c:pt>
                <c:pt idx="320">
                  <c:v>0</c:v>
                </c:pt>
                <c:pt idx="321">
                  <c:v>3.1</c:v>
                </c:pt>
                <c:pt idx="322">
                  <c:v>1.7000000000000002</c:v>
                </c:pt>
                <c:pt idx="323">
                  <c:v>4.5999999999999996</c:v>
                </c:pt>
                <c:pt idx="324">
                  <c:v>2.2999999999999998</c:v>
                </c:pt>
                <c:pt idx="325">
                  <c:v>6.5</c:v>
                </c:pt>
                <c:pt idx="326">
                  <c:v>7.1999999999999993</c:v>
                </c:pt>
                <c:pt idx="327">
                  <c:v>2.1</c:v>
                </c:pt>
                <c:pt idx="328">
                  <c:v>5.7</c:v>
                </c:pt>
                <c:pt idx="329">
                  <c:v>6.9</c:v>
                </c:pt>
                <c:pt idx="330">
                  <c:v>5.2</c:v>
                </c:pt>
                <c:pt idx="331">
                  <c:v>6.6000000000000005</c:v>
                </c:pt>
                <c:pt idx="332">
                  <c:v>7.3</c:v>
                </c:pt>
                <c:pt idx="333">
                  <c:v>5.7</c:v>
                </c:pt>
                <c:pt idx="334">
                  <c:v>6.5</c:v>
                </c:pt>
                <c:pt idx="335">
                  <c:v>5.5</c:v>
                </c:pt>
                <c:pt idx="336">
                  <c:v>6.9</c:v>
                </c:pt>
                <c:pt idx="337">
                  <c:v>2.9000000000000004</c:v>
                </c:pt>
                <c:pt idx="338">
                  <c:v>4.5999999999999996</c:v>
                </c:pt>
                <c:pt idx="339">
                  <c:v>8.4</c:v>
                </c:pt>
                <c:pt idx="340">
                  <c:v>5.0999999999999996</c:v>
                </c:pt>
                <c:pt idx="341">
                  <c:v>3.4000000000000004</c:v>
                </c:pt>
                <c:pt idx="342">
                  <c:v>5.5</c:v>
                </c:pt>
                <c:pt idx="343">
                  <c:v>3.9</c:v>
                </c:pt>
                <c:pt idx="344">
                  <c:v>4.3</c:v>
                </c:pt>
                <c:pt idx="345">
                  <c:v>3.8</c:v>
                </c:pt>
                <c:pt idx="346">
                  <c:v>2.9000000000000004</c:v>
                </c:pt>
                <c:pt idx="347">
                  <c:v>4.5</c:v>
                </c:pt>
                <c:pt idx="348">
                  <c:v>5.7</c:v>
                </c:pt>
                <c:pt idx="349">
                  <c:v>5.5</c:v>
                </c:pt>
                <c:pt idx="350">
                  <c:v>3</c:v>
                </c:pt>
                <c:pt idx="351">
                  <c:v>3.3000000000000003</c:v>
                </c:pt>
                <c:pt idx="352">
                  <c:v>2.8000000000000003</c:v>
                </c:pt>
                <c:pt idx="353">
                  <c:v>3.5999999999999996</c:v>
                </c:pt>
                <c:pt idx="354">
                  <c:v>5.2</c:v>
                </c:pt>
                <c:pt idx="355">
                  <c:v>3.9</c:v>
                </c:pt>
                <c:pt idx="356">
                  <c:v>6.6000000000000005</c:v>
                </c:pt>
                <c:pt idx="357">
                  <c:v>6.9</c:v>
                </c:pt>
                <c:pt idx="358">
                  <c:v>9.8000000000000007</c:v>
                </c:pt>
                <c:pt idx="359">
                  <c:v>7.0000000000000009</c:v>
                </c:pt>
                <c:pt idx="360">
                  <c:v>5.8000000000000007</c:v>
                </c:pt>
                <c:pt idx="361">
                  <c:v>8</c:v>
                </c:pt>
                <c:pt idx="362">
                  <c:v>9.1</c:v>
                </c:pt>
                <c:pt idx="363">
                  <c:v>8</c:v>
                </c:pt>
                <c:pt idx="364">
                  <c:v>9.1999999999999993</c:v>
                </c:pt>
                <c:pt idx="365">
                  <c:v>7.7</c:v>
                </c:pt>
                <c:pt idx="366">
                  <c:v>7.7</c:v>
                </c:pt>
                <c:pt idx="367">
                  <c:v>9</c:v>
                </c:pt>
                <c:pt idx="368">
                  <c:v>7.8</c:v>
                </c:pt>
                <c:pt idx="369">
                  <c:v>6.9</c:v>
                </c:pt>
                <c:pt idx="370">
                  <c:v>6.3</c:v>
                </c:pt>
                <c:pt idx="371">
                  <c:v>7.1</c:v>
                </c:pt>
                <c:pt idx="372">
                  <c:v>4.7</c:v>
                </c:pt>
                <c:pt idx="373">
                  <c:v>6</c:v>
                </c:pt>
                <c:pt idx="374">
                  <c:v>7.1</c:v>
                </c:pt>
                <c:pt idx="375">
                  <c:v>6.4</c:v>
                </c:pt>
                <c:pt idx="376">
                  <c:v>8.5</c:v>
                </c:pt>
                <c:pt idx="377">
                  <c:v>10</c:v>
                </c:pt>
                <c:pt idx="378">
                  <c:v>9.7000000000000011</c:v>
                </c:pt>
                <c:pt idx="379">
                  <c:v>10.6</c:v>
                </c:pt>
                <c:pt idx="380">
                  <c:v>9.3000000000000007</c:v>
                </c:pt>
                <c:pt idx="381">
                  <c:v>9.1999999999999993</c:v>
                </c:pt>
                <c:pt idx="382">
                  <c:v>11.1</c:v>
                </c:pt>
                <c:pt idx="383">
                  <c:v>10.8</c:v>
                </c:pt>
                <c:pt idx="384">
                  <c:v>13.3</c:v>
                </c:pt>
                <c:pt idx="385">
                  <c:v>11.5</c:v>
                </c:pt>
                <c:pt idx="386">
                  <c:v>11.200000000000001</c:v>
                </c:pt>
                <c:pt idx="387">
                  <c:v>13.900000000000002</c:v>
                </c:pt>
                <c:pt idx="388">
                  <c:v>13.700000000000001</c:v>
                </c:pt>
                <c:pt idx="389">
                  <c:v>18.099999999999998</c:v>
                </c:pt>
                <c:pt idx="390">
                  <c:v>16.400000000000002</c:v>
                </c:pt>
                <c:pt idx="391">
                  <c:v>18.899999999999999</c:v>
                </c:pt>
                <c:pt idx="392">
                  <c:v>18.5</c:v>
                </c:pt>
                <c:pt idx="393">
                  <c:v>21.7</c:v>
                </c:pt>
                <c:pt idx="394">
                  <c:v>22.3</c:v>
                </c:pt>
                <c:pt idx="395">
                  <c:v>22.6</c:v>
                </c:pt>
                <c:pt idx="396">
                  <c:v>26</c:v>
                </c:pt>
                <c:pt idx="397">
                  <c:v>27.1</c:v>
                </c:pt>
                <c:pt idx="398">
                  <c:v>27.1</c:v>
                </c:pt>
                <c:pt idx="399">
                  <c:v>27.6</c:v>
                </c:pt>
                <c:pt idx="400">
                  <c:v>26.900000000000002</c:v>
                </c:pt>
                <c:pt idx="401">
                  <c:v>23.200000000000003</c:v>
                </c:pt>
                <c:pt idx="402">
                  <c:v>26.1</c:v>
                </c:pt>
                <c:pt idx="403">
                  <c:v>26.700000000000003</c:v>
                </c:pt>
                <c:pt idx="404">
                  <c:v>28.000000000000004</c:v>
                </c:pt>
                <c:pt idx="405">
                  <c:v>27.1</c:v>
                </c:pt>
                <c:pt idx="406">
                  <c:v>25.2</c:v>
                </c:pt>
                <c:pt idx="407">
                  <c:v>29.799999999999997</c:v>
                </c:pt>
                <c:pt idx="408">
                  <c:v>27.1</c:v>
                </c:pt>
                <c:pt idx="409">
                  <c:v>27.400000000000002</c:v>
                </c:pt>
                <c:pt idx="410">
                  <c:v>27.400000000000002</c:v>
                </c:pt>
                <c:pt idx="411">
                  <c:v>30</c:v>
                </c:pt>
                <c:pt idx="412">
                  <c:v>28.7</c:v>
                </c:pt>
                <c:pt idx="413">
                  <c:v>32.9</c:v>
                </c:pt>
                <c:pt idx="414">
                  <c:v>33.4</c:v>
                </c:pt>
                <c:pt idx="415">
                  <c:v>32.5</c:v>
                </c:pt>
                <c:pt idx="416">
                  <c:v>29.9</c:v>
                </c:pt>
                <c:pt idx="417">
                  <c:v>30.099999999999998</c:v>
                </c:pt>
                <c:pt idx="418">
                  <c:v>30.099999999999998</c:v>
                </c:pt>
                <c:pt idx="419">
                  <c:v>24.9</c:v>
                </c:pt>
                <c:pt idx="420">
                  <c:v>25.2</c:v>
                </c:pt>
                <c:pt idx="421">
                  <c:v>21</c:v>
                </c:pt>
                <c:pt idx="422">
                  <c:v>21.8</c:v>
                </c:pt>
                <c:pt idx="423">
                  <c:v>15.5</c:v>
                </c:pt>
                <c:pt idx="424">
                  <c:v>17.100000000000001</c:v>
                </c:pt>
                <c:pt idx="425">
                  <c:v>12.1</c:v>
                </c:pt>
                <c:pt idx="426">
                  <c:v>11.1</c:v>
                </c:pt>
                <c:pt idx="427">
                  <c:v>9.1</c:v>
                </c:pt>
                <c:pt idx="428">
                  <c:v>10</c:v>
                </c:pt>
                <c:pt idx="429">
                  <c:v>9.1</c:v>
                </c:pt>
                <c:pt idx="430">
                  <c:v>6.5</c:v>
                </c:pt>
                <c:pt idx="431">
                  <c:v>6.3</c:v>
                </c:pt>
                <c:pt idx="432">
                  <c:v>4.9000000000000004</c:v>
                </c:pt>
                <c:pt idx="433">
                  <c:v>9.1999999999999993</c:v>
                </c:pt>
                <c:pt idx="434">
                  <c:v>8.6</c:v>
                </c:pt>
                <c:pt idx="435">
                  <c:v>8</c:v>
                </c:pt>
                <c:pt idx="436">
                  <c:v>6.7</c:v>
                </c:pt>
                <c:pt idx="437">
                  <c:v>8.6999999999999993</c:v>
                </c:pt>
                <c:pt idx="438">
                  <c:v>6</c:v>
                </c:pt>
                <c:pt idx="439">
                  <c:v>6.3</c:v>
                </c:pt>
                <c:pt idx="440">
                  <c:v>6.8000000000000007</c:v>
                </c:pt>
                <c:pt idx="441">
                  <c:v>6.3</c:v>
                </c:pt>
                <c:pt idx="442">
                  <c:v>8.2000000000000011</c:v>
                </c:pt>
                <c:pt idx="443">
                  <c:v>9.9</c:v>
                </c:pt>
                <c:pt idx="444">
                  <c:v>7.6</c:v>
                </c:pt>
                <c:pt idx="445">
                  <c:v>8.5</c:v>
                </c:pt>
                <c:pt idx="446">
                  <c:v>5.8999999999999995</c:v>
                </c:pt>
                <c:pt idx="447">
                  <c:v>8.1</c:v>
                </c:pt>
                <c:pt idx="448">
                  <c:v>8.1</c:v>
                </c:pt>
                <c:pt idx="449">
                  <c:v>6.4</c:v>
                </c:pt>
                <c:pt idx="450">
                  <c:v>6.4</c:v>
                </c:pt>
                <c:pt idx="451">
                  <c:v>7.1999999999999993</c:v>
                </c:pt>
                <c:pt idx="452">
                  <c:v>6.4</c:v>
                </c:pt>
                <c:pt idx="453">
                  <c:v>7.1999999999999993</c:v>
                </c:pt>
                <c:pt idx="454">
                  <c:v>4.9000000000000004</c:v>
                </c:pt>
                <c:pt idx="455">
                  <c:v>3.4000000000000004</c:v>
                </c:pt>
                <c:pt idx="456">
                  <c:v>4.7</c:v>
                </c:pt>
                <c:pt idx="457">
                  <c:v>0.8</c:v>
                </c:pt>
                <c:pt idx="458">
                  <c:v>0</c:v>
                </c:pt>
                <c:pt idx="459">
                  <c:v>-2.1</c:v>
                </c:pt>
                <c:pt idx="460">
                  <c:v>-2.1999999999999997</c:v>
                </c:pt>
                <c:pt idx="461">
                  <c:v>-3.6999999999999997</c:v>
                </c:pt>
                <c:pt idx="462">
                  <c:v>-6.3</c:v>
                </c:pt>
                <c:pt idx="463">
                  <c:v>-7.1</c:v>
                </c:pt>
                <c:pt idx="464">
                  <c:v>-11.1</c:v>
                </c:pt>
                <c:pt idx="465">
                  <c:v>-10.6</c:v>
                </c:pt>
                <c:pt idx="466">
                  <c:v>-11.600000000000001</c:v>
                </c:pt>
                <c:pt idx="467">
                  <c:v>-12.2</c:v>
                </c:pt>
                <c:pt idx="468">
                  <c:v>-14.6</c:v>
                </c:pt>
                <c:pt idx="469">
                  <c:v>-14.2</c:v>
                </c:pt>
                <c:pt idx="470">
                  <c:v>-13</c:v>
                </c:pt>
                <c:pt idx="471">
                  <c:v>-11.600000000000001</c:v>
                </c:pt>
                <c:pt idx="472">
                  <c:v>-10.8</c:v>
                </c:pt>
                <c:pt idx="473">
                  <c:v>-11.200000000000001</c:v>
                </c:pt>
                <c:pt idx="474">
                  <c:v>-7.0000000000000009</c:v>
                </c:pt>
                <c:pt idx="475">
                  <c:v>-7.8</c:v>
                </c:pt>
                <c:pt idx="476">
                  <c:v>-2.6</c:v>
                </c:pt>
                <c:pt idx="477">
                  <c:v>-2.5</c:v>
                </c:pt>
                <c:pt idx="478">
                  <c:v>-0.1</c:v>
                </c:pt>
                <c:pt idx="479">
                  <c:v>2.8000000000000003</c:v>
                </c:pt>
                <c:pt idx="480">
                  <c:v>2.1999999999999997</c:v>
                </c:pt>
                <c:pt idx="481">
                  <c:v>3.2</c:v>
                </c:pt>
                <c:pt idx="482">
                  <c:v>6.2</c:v>
                </c:pt>
                <c:pt idx="483">
                  <c:v>5.0999999999999996</c:v>
                </c:pt>
                <c:pt idx="484">
                  <c:v>4</c:v>
                </c:pt>
                <c:pt idx="485">
                  <c:v>4.7</c:v>
                </c:pt>
                <c:pt idx="486">
                  <c:v>4.5</c:v>
                </c:pt>
                <c:pt idx="487">
                  <c:v>2.9000000000000004</c:v>
                </c:pt>
                <c:pt idx="488">
                  <c:v>3</c:v>
                </c:pt>
                <c:pt idx="489">
                  <c:v>1.9</c:v>
                </c:pt>
                <c:pt idx="490">
                  <c:v>-2.8000000000000003</c:v>
                </c:pt>
                <c:pt idx="491">
                  <c:v>-3</c:v>
                </c:pt>
                <c:pt idx="492">
                  <c:v>0</c:v>
                </c:pt>
                <c:pt idx="493">
                  <c:v>0</c:v>
                </c:pt>
                <c:pt idx="494">
                  <c:v>-4.2</c:v>
                </c:pt>
                <c:pt idx="495">
                  <c:v>-1.9</c:v>
                </c:pt>
                <c:pt idx="496">
                  <c:v>-3.3000000000000003</c:v>
                </c:pt>
                <c:pt idx="497">
                  <c:v>-2.7</c:v>
                </c:pt>
                <c:pt idx="498">
                  <c:v>-4.1000000000000005</c:v>
                </c:pt>
                <c:pt idx="499">
                  <c:v>-2.2999999999999998</c:v>
                </c:pt>
                <c:pt idx="500">
                  <c:v>-1.6</c:v>
                </c:pt>
                <c:pt idx="501">
                  <c:v>-4.1000000000000005</c:v>
                </c:pt>
                <c:pt idx="502">
                  <c:v>2.2999999999999998</c:v>
                </c:pt>
                <c:pt idx="503">
                  <c:v>-1.2</c:v>
                </c:pt>
                <c:pt idx="504">
                  <c:v>-0.5</c:v>
                </c:pt>
                <c:pt idx="505">
                  <c:v>-1.3</c:v>
                </c:pt>
                <c:pt idx="506">
                  <c:v>0.89999999999999991</c:v>
                </c:pt>
                <c:pt idx="507">
                  <c:v>-0.8</c:v>
                </c:pt>
                <c:pt idx="508">
                  <c:v>0.2</c:v>
                </c:pt>
                <c:pt idx="509">
                  <c:v>1.3</c:v>
                </c:pt>
                <c:pt idx="510">
                  <c:v>0.6</c:v>
                </c:pt>
                <c:pt idx="511">
                  <c:v>-0.4</c:v>
                </c:pt>
                <c:pt idx="512">
                  <c:v>-2.2999999999999998</c:v>
                </c:pt>
                <c:pt idx="513">
                  <c:v>-0.6</c:v>
                </c:pt>
                <c:pt idx="514">
                  <c:v>-1.5</c:v>
                </c:pt>
                <c:pt idx="515">
                  <c:v>-0.2</c:v>
                </c:pt>
                <c:pt idx="516">
                  <c:v>0.4</c:v>
                </c:pt>
                <c:pt idx="517">
                  <c:v>-0.5</c:v>
                </c:pt>
                <c:pt idx="518">
                  <c:v>0.6</c:v>
                </c:pt>
                <c:pt idx="519">
                  <c:v>-1.2</c:v>
                </c:pt>
                <c:pt idx="520">
                  <c:v>0.2</c:v>
                </c:pt>
                <c:pt idx="521">
                  <c:v>-0.5</c:v>
                </c:pt>
                <c:pt idx="522">
                  <c:v>-0.6</c:v>
                </c:pt>
                <c:pt idx="523">
                  <c:v>1.5</c:v>
                </c:pt>
                <c:pt idx="524">
                  <c:v>1.7000000000000002</c:v>
                </c:pt>
                <c:pt idx="525">
                  <c:v>1</c:v>
                </c:pt>
                <c:pt idx="526">
                  <c:v>1.2</c:v>
                </c:pt>
                <c:pt idx="527">
                  <c:v>1.0999999999999999</c:v>
                </c:pt>
                <c:pt idx="528">
                  <c:v>3.2</c:v>
                </c:pt>
                <c:pt idx="529">
                  <c:v>5.3</c:v>
                </c:pt>
                <c:pt idx="530">
                  <c:v>2.8000000000000003</c:v>
                </c:pt>
                <c:pt idx="531">
                  <c:v>4.7</c:v>
                </c:pt>
                <c:pt idx="532">
                  <c:v>5.4</c:v>
                </c:pt>
                <c:pt idx="533">
                  <c:v>4.3999999999999995</c:v>
                </c:pt>
                <c:pt idx="534">
                  <c:v>5.5</c:v>
                </c:pt>
                <c:pt idx="535">
                  <c:v>4.5</c:v>
                </c:pt>
                <c:pt idx="536">
                  <c:v>6.3</c:v>
                </c:pt>
                <c:pt idx="537">
                  <c:v>6.7</c:v>
                </c:pt>
                <c:pt idx="538">
                  <c:v>5.3</c:v>
                </c:pt>
                <c:pt idx="539">
                  <c:v>6.5</c:v>
                </c:pt>
                <c:pt idx="540">
                  <c:v>3.5000000000000004</c:v>
                </c:pt>
                <c:pt idx="541">
                  <c:v>2.5</c:v>
                </c:pt>
                <c:pt idx="542">
                  <c:v>3.6999999999999997</c:v>
                </c:pt>
                <c:pt idx="543">
                  <c:v>3.3000000000000003</c:v>
                </c:pt>
                <c:pt idx="544">
                  <c:v>1.5</c:v>
                </c:pt>
                <c:pt idx="545">
                  <c:v>2.6</c:v>
                </c:pt>
                <c:pt idx="546">
                  <c:v>2.7</c:v>
                </c:pt>
                <c:pt idx="547">
                  <c:v>2.9000000000000004</c:v>
                </c:pt>
                <c:pt idx="548">
                  <c:v>1.5</c:v>
                </c:pt>
                <c:pt idx="549">
                  <c:v>3.1</c:v>
                </c:pt>
                <c:pt idx="550">
                  <c:v>3</c:v>
                </c:pt>
                <c:pt idx="551">
                  <c:v>3.4000000000000004</c:v>
                </c:pt>
                <c:pt idx="552">
                  <c:v>2.8000000000000003</c:v>
                </c:pt>
                <c:pt idx="553">
                  <c:v>5.2</c:v>
                </c:pt>
                <c:pt idx="554">
                  <c:v>4.7</c:v>
                </c:pt>
                <c:pt idx="555">
                  <c:v>3.5999999999999996</c:v>
                </c:pt>
                <c:pt idx="556">
                  <c:v>4.9000000000000004</c:v>
                </c:pt>
                <c:pt idx="557">
                  <c:v>5.8000000000000007</c:v>
                </c:pt>
                <c:pt idx="558">
                  <c:v>5.0999999999999996</c:v>
                </c:pt>
                <c:pt idx="559">
                  <c:v>3.4000000000000004</c:v>
                </c:pt>
                <c:pt idx="560">
                  <c:v>3.4000000000000004</c:v>
                </c:pt>
                <c:pt idx="561">
                  <c:v>4.1000000000000005</c:v>
                </c:pt>
                <c:pt idx="562">
                  <c:v>3.8</c:v>
                </c:pt>
                <c:pt idx="563">
                  <c:v>3.5000000000000004</c:v>
                </c:pt>
                <c:pt idx="564">
                  <c:v>4.5999999999999996</c:v>
                </c:pt>
                <c:pt idx="565">
                  <c:v>2.1999999999999997</c:v>
                </c:pt>
                <c:pt idx="566">
                  <c:v>4.3999999999999995</c:v>
                </c:pt>
                <c:pt idx="567">
                  <c:v>5.6000000000000005</c:v>
                </c:pt>
                <c:pt idx="568">
                  <c:v>2.1999999999999997</c:v>
                </c:pt>
                <c:pt idx="569">
                  <c:v>2.7</c:v>
                </c:pt>
                <c:pt idx="570">
                  <c:v>3.2</c:v>
                </c:pt>
                <c:pt idx="571">
                  <c:v>5.0999999999999996</c:v>
                </c:pt>
                <c:pt idx="572">
                  <c:v>5.7</c:v>
                </c:pt>
                <c:pt idx="573">
                  <c:v>5.7</c:v>
                </c:pt>
                <c:pt idx="574">
                  <c:v>4.7</c:v>
                </c:pt>
                <c:pt idx="575">
                  <c:v>5</c:v>
                </c:pt>
                <c:pt idx="576">
                  <c:v>4.5999999999999996</c:v>
                </c:pt>
                <c:pt idx="577">
                  <c:v>5.0999999999999996</c:v>
                </c:pt>
                <c:pt idx="578">
                  <c:v>4.2</c:v>
                </c:pt>
                <c:pt idx="579">
                  <c:v>2.5</c:v>
                </c:pt>
                <c:pt idx="580">
                  <c:v>5</c:v>
                </c:pt>
                <c:pt idx="581">
                  <c:v>4.3</c:v>
                </c:pt>
                <c:pt idx="582">
                  <c:v>5</c:v>
                </c:pt>
                <c:pt idx="583">
                  <c:v>5.3</c:v>
                </c:pt>
                <c:pt idx="584">
                  <c:v>4.5999999999999996</c:v>
                </c:pt>
                <c:pt idx="585">
                  <c:v>3.8</c:v>
                </c:pt>
                <c:pt idx="586">
                  <c:v>4.5999999999999996</c:v>
                </c:pt>
                <c:pt idx="587">
                  <c:v>5.5</c:v>
                </c:pt>
                <c:pt idx="588">
                  <c:v>3.5000000000000004</c:v>
                </c:pt>
                <c:pt idx="589">
                  <c:v>3.8</c:v>
                </c:pt>
                <c:pt idx="590">
                  <c:v>3.8</c:v>
                </c:pt>
                <c:pt idx="591">
                  <c:v>5.0999999999999996</c:v>
                </c:pt>
                <c:pt idx="592">
                  <c:v>4.3999999999999995</c:v>
                </c:pt>
                <c:pt idx="593">
                  <c:v>3.9</c:v>
                </c:pt>
                <c:pt idx="594">
                  <c:v>3.6999999999999997</c:v>
                </c:pt>
                <c:pt idx="595">
                  <c:v>4.5</c:v>
                </c:pt>
                <c:pt idx="596">
                  <c:v>2.6</c:v>
                </c:pt>
                <c:pt idx="597">
                  <c:v>3.3000000000000003</c:v>
                </c:pt>
                <c:pt idx="598">
                  <c:v>5.2</c:v>
                </c:pt>
                <c:pt idx="599">
                  <c:v>2.6</c:v>
                </c:pt>
                <c:pt idx="600">
                  <c:v>2.9000000000000004</c:v>
                </c:pt>
                <c:pt idx="601">
                  <c:v>4.3999999999999995</c:v>
                </c:pt>
                <c:pt idx="602">
                  <c:v>4.5</c:v>
                </c:pt>
                <c:pt idx="603">
                  <c:v>-0.89999999999999991</c:v>
                </c:pt>
                <c:pt idx="604">
                  <c:v>0.70000000000000007</c:v>
                </c:pt>
                <c:pt idx="605">
                  <c:v>2.8000000000000003</c:v>
                </c:pt>
                <c:pt idx="606">
                  <c:v>2.4</c:v>
                </c:pt>
                <c:pt idx="607">
                  <c:v>2.8000000000000003</c:v>
                </c:pt>
                <c:pt idx="608">
                  <c:v>3.4000000000000004</c:v>
                </c:pt>
                <c:pt idx="609">
                  <c:v>5.8000000000000007</c:v>
                </c:pt>
                <c:pt idx="610">
                  <c:v>5.8000000000000007</c:v>
                </c:pt>
                <c:pt idx="611">
                  <c:v>8.9</c:v>
                </c:pt>
                <c:pt idx="612">
                  <c:v>9.9</c:v>
                </c:pt>
                <c:pt idx="613">
                  <c:v>7.1999999999999993</c:v>
                </c:pt>
                <c:pt idx="614">
                  <c:v>9.8000000000000007</c:v>
                </c:pt>
                <c:pt idx="615">
                  <c:v>13.3</c:v>
                </c:pt>
                <c:pt idx="616">
                  <c:v>13</c:v>
                </c:pt>
                <c:pt idx="617">
                  <c:v>16.3</c:v>
                </c:pt>
                <c:pt idx="618">
                  <c:v>10.5</c:v>
                </c:pt>
                <c:pt idx="619">
                  <c:v>10.100000000000001</c:v>
                </c:pt>
                <c:pt idx="620">
                  <c:v>15.299999999999999</c:v>
                </c:pt>
                <c:pt idx="621">
                  <c:v>12.2</c:v>
                </c:pt>
                <c:pt idx="622">
                  <c:v>10.5</c:v>
                </c:pt>
                <c:pt idx="623">
                  <c:v>10.5</c:v>
                </c:pt>
                <c:pt idx="624">
                  <c:v>13</c:v>
                </c:pt>
                <c:pt idx="625">
                  <c:v>12.7</c:v>
                </c:pt>
                <c:pt idx="626">
                  <c:v>10.199999999999999</c:v>
                </c:pt>
                <c:pt idx="627">
                  <c:v>14.099999999999998</c:v>
                </c:pt>
                <c:pt idx="628">
                  <c:v>12.9</c:v>
                </c:pt>
                <c:pt idx="629">
                  <c:v>8.7999999999999989</c:v>
                </c:pt>
                <c:pt idx="630">
                  <c:v>15.6</c:v>
                </c:pt>
                <c:pt idx="631">
                  <c:v>13.3</c:v>
                </c:pt>
                <c:pt idx="632">
                  <c:v>12.1</c:v>
                </c:pt>
                <c:pt idx="633">
                  <c:v>11.700000000000001</c:v>
                </c:pt>
                <c:pt idx="634">
                  <c:v>10.9</c:v>
                </c:pt>
                <c:pt idx="635">
                  <c:v>9.5</c:v>
                </c:pt>
                <c:pt idx="636">
                  <c:v>6</c:v>
                </c:pt>
                <c:pt idx="637">
                  <c:v>6.4</c:v>
                </c:pt>
                <c:pt idx="638">
                  <c:v>4.3</c:v>
                </c:pt>
                <c:pt idx="639">
                  <c:v>0.2</c:v>
                </c:pt>
                <c:pt idx="640">
                  <c:v>1.5</c:v>
                </c:pt>
                <c:pt idx="641">
                  <c:v>0.1</c:v>
                </c:pt>
                <c:pt idx="642">
                  <c:v>-0.3</c:v>
                </c:pt>
                <c:pt idx="643">
                  <c:v>-0.4</c:v>
                </c:pt>
                <c:pt idx="644">
                  <c:v>-2</c:v>
                </c:pt>
                <c:pt idx="645">
                  <c:v>-2.7</c:v>
                </c:pt>
                <c:pt idx="646">
                  <c:v>-2.2999999999999998</c:v>
                </c:pt>
                <c:pt idx="647">
                  <c:v>-2.9000000000000004</c:v>
                </c:pt>
                <c:pt idx="648">
                  <c:v>-3</c:v>
                </c:pt>
                <c:pt idx="649">
                  <c:v>-0.6</c:v>
                </c:pt>
                <c:pt idx="650">
                  <c:v>0.8</c:v>
                </c:pt>
                <c:pt idx="651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Scotland</c:v>
                </c:pt>
              </c:strCache>
            </c:strRef>
          </c:tx>
          <c:spPr>
            <a:ln w="25400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Sheet1!$E$2:$E$653</c:f>
              <c:numCache>
                <c:formatCode>0.00</c:formatCode>
                <c:ptCount val="652"/>
                <c:pt idx="0">
                  <c:v>2.4</c:v>
                </c:pt>
                <c:pt idx="1">
                  <c:v>2.4</c:v>
                </c:pt>
                <c:pt idx="2">
                  <c:v>2.4</c:v>
                </c:pt>
                <c:pt idx="3">
                  <c:v>7.7</c:v>
                </c:pt>
                <c:pt idx="4">
                  <c:v>7.7</c:v>
                </c:pt>
                <c:pt idx="5">
                  <c:v>7.7</c:v>
                </c:pt>
                <c:pt idx="6">
                  <c:v>6.8000000000000007</c:v>
                </c:pt>
                <c:pt idx="7">
                  <c:v>6.8000000000000007</c:v>
                </c:pt>
                <c:pt idx="8">
                  <c:v>6.8000000000000007</c:v>
                </c:pt>
                <c:pt idx="9">
                  <c:v>11.700000000000001</c:v>
                </c:pt>
                <c:pt idx="10">
                  <c:v>11.700000000000001</c:v>
                </c:pt>
                <c:pt idx="11">
                  <c:v>11.700000000000001</c:v>
                </c:pt>
                <c:pt idx="12">
                  <c:v>6.1</c:v>
                </c:pt>
                <c:pt idx="13">
                  <c:v>6.1</c:v>
                </c:pt>
                <c:pt idx="14">
                  <c:v>6.1</c:v>
                </c:pt>
                <c:pt idx="15">
                  <c:v>1.7999999999999998</c:v>
                </c:pt>
                <c:pt idx="16">
                  <c:v>1.7999999999999998</c:v>
                </c:pt>
                <c:pt idx="17">
                  <c:v>1.7999999999999998</c:v>
                </c:pt>
                <c:pt idx="18">
                  <c:v>14.899999999999999</c:v>
                </c:pt>
                <c:pt idx="19">
                  <c:v>14.899999999999999</c:v>
                </c:pt>
                <c:pt idx="20">
                  <c:v>14.899999999999999</c:v>
                </c:pt>
                <c:pt idx="21">
                  <c:v>6.1</c:v>
                </c:pt>
                <c:pt idx="22">
                  <c:v>6.1</c:v>
                </c:pt>
                <c:pt idx="23">
                  <c:v>6.1</c:v>
                </c:pt>
                <c:pt idx="24">
                  <c:v>13.3</c:v>
                </c:pt>
                <c:pt idx="25">
                  <c:v>13.3</c:v>
                </c:pt>
                <c:pt idx="26">
                  <c:v>13.3</c:v>
                </c:pt>
                <c:pt idx="27">
                  <c:v>22.7</c:v>
                </c:pt>
                <c:pt idx="28">
                  <c:v>22.7</c:v>
                </c:pt>
                <c:pt idx="29">
                  <c:v>22.7</c:v>
                </c:pt>
                <c:pt idx="30">
                  <c:v>17.299999999999997</c:v>
                </c:pt>
                <c:pt idx="31">
                  <c:v>17.299999999999997</c:v>
                </c:pt>
                <c:pt idx="32">
                  <c:v>17.299999999999997</c:v>
                </c:pt>
                <c:pt idx="33">
                  <c:v>23.5</c:v>
                </c:pt>
                <c:pt idx="34">
                  <c:v>23.5</c:v>
                </c:pt>
                <c:pt idx="35">
                  <c:v>23.5</c:v>
                </c:pt>
                <c:pt idx="36">
                  <c:v>35.699999999999996</c:v>
                </c:pt>
                <c:pt idx="37">
                  <c:v>35.699999999999996</c:v>
                </c:pt>
                <c:pt idx="38">
                  <c:v>35.699999999999996</c:v>
                </c:pt>
                <c:pt idx="39">
                  <c:v>27.800000000000004</c:v>
                </c:pt>
                <c:pt idx="40">
                  <c:v>27.800000000000004</c:v>
                </c:pt>
                <c:pt idx="41">
                  <c:v>27.800000000000004</c:v>
                </c:pt>
                <c:pt idx="42">
                  <c:v>40.300000000000004</c:v>
                </c:pt>
                <c:pt idx="43">
                  <c:v>40.300000000000004</c:v>
                </c:pt>
                <c:pt idx="44">
                  <c:v>40.300000000000004</c:v>
                </c:pt>
                <c:pt idx="45">
                  <c:v>37.700000000000003</c:v>
                </c:pt>
                <c:pt idx="46">
                  <c:v>37.700000000000003</c:v>
                </c:pt>
                <c:pt idx="47">
                  <c:v>37.700000000000003</c:v>
                </c:pt>
                <c:pt idx="48">
                  <c:v>23.1</c:v>
                </c:pt>
                <c:pt idx="49">
                  <c:v>23.1</c:v>
                </c:pt>
                <c:pt idx="50">
                  <c:v>23.1</c:v>
                </c:pt>
                <c:pt idx="51">
                  <c:v>21.7</c:v>
                </c:pt>
                <c:pt idx="52">
                  <c:v>21.7</c:v>
                </c:pt>
                <c:pt idx="53">
                  <c:v>21.7</c:v>
                </c:pt>
                <c:pt idx="54">
                  <c:v>5.5</c:v>
                </c:pt>
                <c:pt idx="55">
                  <c:v>5.5</c:v>
                </c:pt>
                <c:pt idx="56">
                  <c:v>5.5</c:v>
                </c:pt>
                <c:pt idx="57">
                  <c:v>6.5</c:v>
                </c:pt>
                <c:pt idx="58">
                  <c:v>6.5</c:v>
                </c:pt>
                <c:pt idx="59">
                  <c:v>6.5</c:v>
                </c:pt>
                <c:pt idx="60">
                  <c:v>7.3</c:v>
                </c:pt>
                <c:pt idx="61">
                  <c:v>7.3</c:v>
                </c:pt>
                <c:pt idx="62">
                  <c:v>7.3</c:v>
                </c:pt>
                <c:pt idx="63">
                  <c:v>9.1999999999999993</c:v>
                </c:pt>
                <c:pt idx="64">
                  <c:v>9.1999999999999993</c:v>
                </c:pt>
                <c:pt idx="65">
                  <c:v>9.1999999999999993</c:v>
                </c:pt>
                <c:pt idx="66">
                  <c:v>16.600000000000001</c:v>
                </c:pt>
                <c:pt idx="67">
                  <c:v>16.600000000000001</c:v>
                </c:pt>
                <c:pt idx="68">
                  <c:v>16.600000000000001</c:v>
                </c:pt>
                <c:pt idx="69">
                  <c:v>18.899999999999999</c:v>
                </c:pt>
                <c:pt idx="70">
                  <c:v>18.899999999999999</c:v>
                </c:pt>
                <c:pt idx="71">
                  <c:v>18.899999999999999</c:v>
                </c:pt>
                <c:pt idx="72">
                  <c:v>21</c:v>
                </c:pt>
                <c:pt idx="73">
                  <c:v>21</c:v>
                </c:pt>
                <c:pt idx="74">
                  <c:v>21</c:v>
                </c:pt>
                <c:pt idx="75">
                  <c:v>22.900000000000002</c:v>
                </c:pt>
                <c:pt idx="76">
                  <c:v>22.900000000000002</c:v>
                </c:pt>
                <c:pt idx="77">
                  <c:v>22.900000000000002</c:v>
                </c:pt>
                <c:pt idx="78">
                  <c:v>18.099999999999998</c:v>
                </c:pt>
                <c:pt idx="79">
                  <c:v>18.099999999999998</c:v>
                </c:pt>
                <c:pt idx="80">
                  <c:v>18.099999999999998</c:v>
                </c:pt>
                <c:pt idx="81">
                  <c:v>16.3</c:v>
                </c:pt>
                <c:pt idx="82">
                  <c:v>16.3</c:v>
                </c:pt>
                <c:pt idx="83">
                  <c:v>16.3</c:v>
                </c:pt>
                <c:pt idx="84">
                  <c:v>11.4</c:v>
                </c:pt>
                <c:pt idx="85">
                  <c:v>11.4</c:v>
                </c:pt>
                <c:pt idx="86">
                  <c:v>11.4</c:v>
                </c:pt>
                <c:pt idx="87">
                  <c:v>7.0000000000000009</c:v>
                </c:pt>
                <c:pt idx="88">
                  <c:v>7.0000000000000009</c:v>
                </c:pt>
                <c:pt idx="89">
                  <c:v>7.0000000000000009</c:v>
                </c:pt>
                <c:pt idx="90">
                  <c:v>8.2000000000000011</c:v>
                </c:pt>
                <c:pt idx="91">
                  <c:v>8.2000000000000011</c:v>
                </c:pt>
                <c:pt idx="92">
                  <c:v>8.2000000000000011</c:v>
                </c:pt>
                <c:pt idx="93">
                  <c:v>10.7</c:v>
                </c:pt>
                <c:pt idx="94">
                  <c:v>10.7</c:v>
                </c:pt>
                <c:pt idx="95">
                  <c:v>10.7</c:v>
                </c:pt>
                <c:pt idx="96">
                  <c:v>8.3000000000000007</c:v>
                </c:pt>
                <c:pt idx="97">
                  <c:v>8.3000000000000007</c:v>
                </c:pt>
                <c:pt idx="98">
                  <c:v>8.3000000000000007</c:v>
                </c:pt>
                <c:pt idx="99">
                  <c:v>12</c:v>
                </c:pt>
                <c:pt idx="100">
                  <c:v>12</c:v>
                </c:pt>
                <c:pt idx="101">
                  <c:v>12</c:v>
                </c:pt>
                <c:pt idx="102">
                  <c:v>14.2</c:v>
                </c:pt>
                <c:pt idx="103">
                  <c:v>14.2</c:v>
                </c:pt>
                <c:pt idx="104">
                  <c:v>14.2</c:v>
                </c:pt>
                <c:pt idx="105">
                  <c:v>16.900000000000002</c:v>
                </c:pt>
                <c:pt idx="106">
                  <c:v>16.900000000000002</c:v>
                </c:pt>
                <c:pt idx="107">
                  <c:v>16.900000000000002</c:v>
                </c:pt>
                <c:pt idx="108">
                  <c:v>21</c:v>
                </c:pt>
                <c:pt idx="109">
                  <c:v>21</c:v>
                </c:pt>
                <c:pt idx="110">
                  <c:v>21</c:v>
                </c:pt>
                <c:pt idx="111">
                  <c:v>19.8</c:v>
                </c:pt>
                <c:pt idx="112">
                  <c:v>19.8</c:v>
                </c:pt>
                <c:pt idx="113">
                  <c:v>19.8</c:v>
                </c:pt>
                <c:pt idx="114">
                  <c:v>22.3</c:v>
                </c:pt>
                <c:pt idx="115">
                  <c:v>22.3</c:v>
                </c:pt>
                <c:pt idx="116">
                  <c:v>22.3</c:v>
                </c:pt>
                <c:pt idx="117">
                  <c:v>16.3</c:v>
                </c:pt>
                <c:pt idx="118">
                  <c:v>16.3</c:v>
                </c:pt>
                <c:pt idx="119">
                  <c:v>16.3</c:v>
                </c:pt>
                <c:pt idx="120">
                  <c:v>18.8</c:v>
                </c:pt>
                <c:pt idx="121">
                  <c:v>18.8</c:v>
                </c:pt>
                <c:pt idx="122">
                  <c:v>18.8</c:v>
                </c:pt>
                <c:pt idx="123">
                  <c:v>15</c:v>
                </c:pt>
                <c:pt idx="124">
                  <c:v>15</c:v>
                </c:pt>
                <c:pt idx="125">
                  <c:v>15</c:v>
                </c:pt>
                <c:pt idx="126">
                  <c:v>13</c:v>
                </c:pt>
                <c:pt idx="127">
                  <c:v>13</c:v>
                </c:pt>
                <c:pt idx="128">
                  <c:v>13</c:v>
                </c:pt>
                <c:pt idx="129">
                  <c:v>11.5</c:v>
                </c:pt>
                <c:pt idx="130">
                  <c:v>11.5</c:v>
                </c:pt>
                <c:pt idx="131">
                  <c:v>11.5</c:v>
                </c:pt>
                <c:pt idx="132">
                  <c:v>9.4</c:v>
                </c:pt>
                <c:pt idx="133">
                  <c:v>9.4</c:v>
                </c:pt>
                <c:pt idx="134">
                  <c:v>9.4</c:v>
                </c:pt>
                <c:pt idx="135">
                  <c:v>14.000000000000002</c:v>
                </c:pt>
                <c:pt idx="136">
                  <c:v>14.000000000000002</c:v>
                </c:pt>
                <c:pt idx="137">
                  <c:v>14.000000000000002</c:v>
                </c:pt>
                <c:pt idx="138">
                  <c:v>7.3999999999999995</c:v>
                </c:pt>
                <c:pt idx="139">
                  <c:v>7.3999999999999995</c:v>
                </c:pt>
                <c:pt idx="140">
                  <c:v>7.3999999999999995</c:v>
                </c:pt>
                <c:pt idx="141">
                  <c:v>9.6</c:v>
                </c:pt>
                <c:pt idx="142">
                  <c:v>9.6</c:v>
                </c:pt>
                <c:pt idx="143">
                  <c:v>9.6</c:v>
                </c:pt>
                <c:pt idx="144">
                  <c:v>6.1</c:v>
                </c:pt>
                <c:pt idx="145">
                  <c:v>6.1</c:v>
                </c:pt>
                <c:pt idx="146">
                  <c:v>6.1</c:v>
                </c:pt>
                <c:pt idx="147">
                  <c:v>5.5</c:v>
                </c:pt>
                <c:pt idx="148">
                  <c:v>5.5</c:v>
                </c:pt>
                <c:pt idx="149">
                  <c:v>5.5</c:v>
                </c:pt>
                <c:pt idx="150">
                  <c:v>5.4</c:v>
                </c:pt>
                <c:pt idx="151">
                  <c:v>5.4</c:v>
                </c:pt>
                <c:pt idx="152">
                  <c:v>5.4</c:v>
                </c:pt>
                <c:pt idx="153">
                  <c:v>8.3000000000000007</c:v>
                </c:pt>
                <c:pt idx="154">
                  <c:v>8.3000000000000007</c:v>
                </c:pt>
                <c:pt idx="155">
                  <c:v>8.3000000000000007</c:v>
                </c:pt>
                <c:pt idx="156">
                  <c:v>11.4</c:v>
                </c:pt>
                <c:pt idx="157">
                  <c:v>11.4</c:v>
                </c:pt>
                <c:pt idx="158">
                  <c:v>11.4</c:v>
                </c:pt>
                <c:pt idx="159">
                  <c:v>14.399999999999999</c:v>
                </c:pt>
                <c:pt idx="160">
                  <c:v>14.399999999999999</c:v>
                </c:pt>
                <c:pt idx="161">
                  <c:v>14.399999999999999</c:v>
                </c:pt>
                <c:pt idx="162">
                  <c:v>10.8</c:v>
                </c:pt>
                <c:pt idx="163">
                  <c:v>10.8</c:v>
                </c:pt>
                <c:pt idx="164">
                  <c:v>10.8</c:v>
                </c:pt>
                <c:pt idx="165">
                  <c:v>12.3</c:v>
                </c:pt>
                <c:pt idx="166">
                  <c:v>12.3</c:v>
                </c:pt>
                <c:pt idx="167">
                  <c:v>12.3</c:v>
                </c:pt>
                <c:pt idx="168">
                  <c:v>6.5</c:v>
                </c:pt>
                <c:pt idx="169">
                  <c:v>6.5</c:v>
                </c:pt>
                <c:pt idx="170">
                  <c:v>6.5</c:v>
                </c:pt>
                <c:pt idx="171">
                  <c:v>3.8</c:v>
                </c:pt>
                <c:pt idx="172">
                  <c:v>3.8</c:v>
                </c:pt>
                <c:pt idx="173">
                  <c:v>3.8</c:v>
                </c:pt>
                <c:pt idx="174">
                  <c:v>10</c:v>
                </c:pt>
                <c:pt idx="175">
                  <c:v>10</c:v>
                </c:pt>
                <c:pt idx="176">
                  <c:v>10</c:v>
                </c:pt>
                <c:pt idx="177">
                  <c:v>4.3999999999999995</c:v>
                </c:pt>
                <c:pt idx="178">
                  <c:v>4.3999999999999995</c:v>
                </c:pt>
                <c:pt idx="179">
                  <c:v>4.3999999999999995</c:v>
                </c:pt>
                <c:pt idx="180">
                  <c:v>6.8000000000000007</c:v>
                </c:pt>
                <c:pt idx="181">
                  <c:v>6.8000000000000007</c:v>
                </c:pt>
                <c:pt idx="182">
                  <c:v>6.8000000000000007</c:v>
                </c:pt>
                <c:pt idx="183">
                  <c:v>7.1999999999999993</c:v>
                </c:pt>
                <c:pt idx="184">
                  <c:v>7.1999999999999993</c:v>
                </c:pt>
                <c:pt idx="185">
                  <c:v>7.1999999999999993</c:v>
                </c:pt>
                <c:pt idx="186">
                  <c:v>2.8000000000000003</c:v>
                </c:pt>
                <c:pt idx="187">
                  <c:v>2.8000000000000003</c:v>
                </c:pt>
                <c:pt idx="188">
                  <c:v>2.8000000000000003</c:v>
                </c:pt>
                <c:pt idx="189">
                  <c:v>5.6000000000000005</c:v>
                </c:pt>
                <c:pt idx="190">
                  <c:v>5.6000000000000005</c:v>
                </c:pt>
                <c:pt idx="191">
                  <c:v>5.6000000000000005</c:v>
                </c:pt>
                <c:pt idx="192">
                  <c:v>7.1</c:v>
                </c:pt>
                <c:pt idx="193">
                  <c:v>7.1</c:v>
                </c:pt>
                <c:pt idx="194">
                  <c:v>7.1</c:v>
                </c:pt>
                <c:pt idx="195">
                  <c:v>4.7</c:v>
                </c:pt>
                <c:pt idx="196">
                  <c:v>4.7</c:v>
                </c:pt>
                <c:pt idx="197">
                  <c:v>4.7</c:v>
                </c:pt>
                <c:pt idx="198">
                  <c:v>5.4</c:v>
                </c:pt>
                <c:pt idx="199">
                  <c:v>5.4</c:v>
                </c:pt>
                <c:pt idx="200">
                  <c:v>5.4</c:v>
                </c:pt>
                <c:pt idx="201">
                  <c:v>5.3</c:v>
                </c:pt>
                <c:pt idx="202">
                  <c:v>5.3</c:v>
                </c:pt>
                <c:pt idx="203">
                  <c:v>5.3</c:v>
                </c:pt>
                <c:pt idx="204">
                  <c:v>6.6000000000000005</c:v>
                </c:pt>
                <c:pt idx="205">
                  <c:v>6.6000000000000005</c:v>
                </c:pt>
                <c:pt idx="206">
                  <c:v>6.6000000000000005</c:v>
                </c:pt>
                <c:pt idx="207">
                  <c:v>7.1</c:v>
                </c:pt>
                <c:pt idx="208">
                  <c:v>7.1</c:v>
                </c:pt>
                <c:pt idx="209">
                  <c:v>7.1</c:v>
                </c:pt>
                <c:pt idx="210">
                  <c:v>5.8000000000000007</c:v>
                </c:pt>
                <c:pt idx="211">
                  <c:v>5.8000000000000007</c:v>
                </c:pt>
                <c:pt idx="212">
                  <c:v>5.8000000000000007</c:v>
                </c:pt>
                <c:pt idx="213">
                  <c:v>7.9</c:v>
                </c:pt>
                <c:pt idx="214">
                  <c:v>7.9</c:v>
                </c:pt>
                <c:pt idx="215">
                  <c:v>7.9</c:v>
                </c:pt>
                <c:pt idx="216">
                  <c:v>1.3</c:v>
                </c:pt>
                <c:pt idx="217">
                  <c:v>1.3</c:v>
                </c:pt>
                <c:pt idx="218">
                  <c:v>1.3</c:v>
                </c:pt>
                <c:pt idx="219">
                  <c:v>5.4</c:v>
                </c:pt>
                <c:pt idx="220">
                  <c:v>5.4</c:v>
                </c:pt>
                <c:pt idx="221">
                  <c:v>5.4</c:v>
                </c:pt>
                <c:pt idx="222">
                  <c:v>12.9</c:v>
                </c:pt>
                <c:pt idx="223">
                  <c:v>12.9</c:v>
                </c:pt>
                <c:pt idx="224">
                  <c:v>12.9</c:v>
                </c:pt>
                <c:pt idx="225">
                  <c:v>12.1</c:v>
                </c:pt>
                <c:pt idx="226">
                  <c:v>12.1</c:v>
                </c:pt>
                <c:pt idx="227">
                  <c:v>12.1</c:v>
                </c:pt>
                <c:pt idx="228">
                  <c:v>18.899999999999999</c:v>
                </c:pt>
                <c:pt idx="229">
                  <c:v>18.899999999999999</c:v>
                </c:pt>
                <c:pt idx="230">
                  <c:v>18.899999999999999</c:v>
                </c:pt>
                <c:pt idx="231">
                  <c:v>17.7</c:v>
                </c:pt>
                <c:pt idx="232">
                  <c:v>17.7</c:v>
                </c:pt>
                <c:pt idx="233">
                  <c:v>17.7</c:v>
                </c:pt>
                <c:pt idx="234">
                  <c:v>15.1</c:v>
                </c:pt>
                <c:pt idx="235">
                  <c:v>15.1</c:v>
                </c:pt>
                <c:pt idx="236">
                  <c:v>15.1</c:v>
                </c:pt>
                <c:pt idx="237">
                  <c:v>19.2</c:v>
                </c:pt>
                <c:pt idx="238">
                  <c:v>19.2</c:v>
                </c:pt>
                <c:pt idx="239">
                  <c:v>19.2</c:v>
                </c:pt>
                <c:pt idx="240">
                  <c:v>14.7</c:v>
                </c:pt>
                <c:pt idx="241">
                  <c:v>14.7</c:v>
                </c:pt>
                <c:pt idx="242">
                  <c:v>14.7</c:v>
                </c:pt>
                <c:pt idx="243">
                  <c:v>11.600000000000001</c:v>
                </c:pt>
                <c:pt idx="244">
                  <c:v>11.600000000000001</c:v>
                </c:pt>
                <c:pt idx="245">
                  <c:v>11.600000000000001</c:v>
                </c:pt>
                <c:pt idx="246">
                  <c:v>11.5</c:v>
                </c:pt>
                <c:pt idx="247">
                  <c:v>11.5</c:v>
                </c:pt>
                <c:pt idx="248">
                  <c:v>11.5</c:v>
                </c:pt>
                <c:pt idx="249">
                  <c:v>9</c:v>
                </c:pt>
                <c:pt idx="250">
                  <c:v>9</c:v>
                </c:pt>
                <c:pt idx="251">
                  <c:v>9</c:v>
                </c:pt>
                <c:pt idx="252">
                  <c:v>18.099999999999998</c:v>
                </c:pt>
                <c:pt idx="253">
                  <c:v>18.099999999999998</c:v>
                </c:pt>
                <c:pt idx="254">
                  <c:v>18.099999999999998</c:v>
                </c:pt>
                <c:pt idx="255">
                  <c:v>8.6999999999999993</c:v>
                </c:pt>
                <c:pt idx="256">
                  <c:v>8.6999999999999993</c:v>
                </c:pt>
                <c:pt idx="257">
                  <c:v>8.6999999999999993</c:v>
                </c:pt>
                <c:pt idx="258">
                  <c:v>4.3999999999999995</c:v>
                </c:pt>
                <c:pt idx="259">
                  <c:v>4.3999999999999995</c:v>
                </c:pt>
                <c:pt idx="260">
                  <c:v>4.3999999999999995</c:v>
                </c:pt>
                <c:pt idx="261">
                  <c:v>4.5</c:v>
                </c:pt>
                <c:pt idx="262">
                  <c:v>4.5</c:v>
                </c:pt>
                <c:pt idx="263">
                  <c:v>4.5</c:v>
                </c:pt>
                <c:pt idx="264">
                  <c:v>0.6</c:v>
                </c:pt>
                <c:pt idx="265">
                  <c:v>0.6</c:v>
                </c:pt>
                <c:pt idx="266">
                  <c:v>0.6</c:v>
                </c:pt>
                <c:pt idx="267">
                  <c:v>6.1</c:v>
                </c:pt>
                <c:pt idx="268">
                  <c:v>6.1</c:v>
                </c:pt>
                <c:pt idx="269">
                  <c:v>6.1</c:v>
                </c:pt>
                <c:pt idx="270">
                  <c:v>8.7999999999999989</c:v>
                </c:pt>
                <c:pt idx="271">
                  <c:v>8.7999999999999989</c:v>
                </c:pt>
                <c:pt idx="272">
                  <c:v>8.7999999999999989</c:v>
                </c:pt>
                <c:pt idx="273">
                  <c:v>5.2</c:v>
                </c:pt>
                <c:pt idx="274">
                  <c:v>5.2</c:v>
                </c:pt>
                <c:pt idx="275">
                  <c:v>5.2</c:v>
                </c:pt>
                <c:pt idx="276">
                  <c:v>-2.1999999999999997</c:v>
                </c:pt>
                <c:pt idx="277">
                  <c:v>-2.1999999999999997</c:v>
                </c:pt>
                <c:pt idx="278">
                  <c:v>-2.1999999999999997</c:v>
                </c:pt>
                <c:pt idx="279">
                  <c:v>5.7</c:v>
                </c:pt>
                <c:pt idx="280">
                  <c:v>5.7</c:v>
                </c:pt>
                <c:pt idx="281">
                  <c:v>5.7</c:v>
                </c:pt>
                <c:pt idx="282">
                  <c:v>4</c:v>
                </c:pt>
                <c:pt idx="283">
                  <c:v>4</c:v>
                </c:pt>
                <c:pt idx="284">
                  <c:v>4</c:v>
                </c:pt>
                <c:pt idx="285">
                  <c:v>-2</c:v>
                </c:pt>
                <c:pt idx="286">
                  <c:v>-2</c:v>
                </c:pt>
                <c:pt idx="287">
                  <c:v>-2</c:v>
                </c:pt>
                <c:pt idx="288">
                  <c:v>3.1</c:v>
                </c:pt>
                <c:pt idx="289">
                  <c:v>3.1</c:v>
                </c:pt>
                <c:pt idx="290">
                  <c:v>3.1</c:v>
                </c:pt>
                <c:pt idx="291">
                  <c:v>-1</c:v>
                </c:pt>
                <c:pt idx="292">
                  <c:v>-1</c:v>
                </c:pt>
                <c:pt idx="293">
                  <c:v>-1</c:v>
                </c:pt>
                <c:pt idx="294">
                  <c:v>1.0999999999999999</c:v>
                </c:pt>
                <c:pt idx="295">
                  <c:v>1.0999999999999999</c:v>
                </c:pt>
                <c:pt idx="296">
                  <c:v>1.0999999999999999</c:v>
                </c:pt>
                <c:pt idx="297">
                  <c:v>3.4000000000000004</c:v>
                </c:pt>
                <c:pt idx="298">
                  <c:v>3.4000000000000004</c:v>
                </c:pt>
                <c:pt idx="299">
                  <c:v>3.4000000000000004</c:v>
                </c:pt>
                <c:pt idx="300">
                  <c:v>-0.6</c:v>
                </c:pt>
                <c:pt idx="301">
                  <c:v>-0.6</c:v>
                </c:pt>
                <c:pt idx="302">
                  <c:v>-0.6</c:v>
                </c:pt>
                <c:pt idx="303">
                  <c:v>-2.9000000000000004</c:v>
                </c:pt>
                <c:pt idx="304">
                  <c:v>-2.9000000000000004</c:v>
                </c:pt>
                <c:pt idx="305">
                  <c:v>-2.9000000000000004</c:v>
                </c:pt>
                <c:pt idx="306">
                  <c:v>1.7000000000000002</c:v>
                </c:pt>
                <c:pt idx="307">
                  <c:v>1.7000000000000002</c:v>
                </c:pt>
                <c:pt idx="308">
                  <c:v>1.7000000000000002</c:v>
                </c:pt>
                <c:pt idx="309">
                  <c:v>2.4</c:v>
                </c:pt>
                <c:pt idx="310">
                  <c:v>2.4</c:v>
                </c:pt>
                <c:pt idx="311">
                  <c:v>2.4</c:v>
                </c:pt>
                <c:pt idx="312">
                  <c:v>11.4</c:v>
                </c:pt>
                <c:pt idx="313">
                  <c:v>11.4</c:v>
                </c:pt>
                <c:pt idx="314">
                  <c:v>11.4</c:v>
                </c:pt>
                <c:pt idx="315">
                  <c:v>3</c:v>
                </c:pt>
                <c:pt idx="316">
                  <c:v>3</c:v>
                </c:pt>
                <c:pt idx="317">
                  <c:v>3</c:v>
                </c:pt>
                <c:pt idx="318">
                  <c:v>0.2</c:v>
                </c:pt>
                <c:pt idx="319">
                  <c:v>0.2</c:v>
                </c:pt>
                <c:pt idx="320">
                  <c:v>0.2</c:v>
                </c:pt>
                <c:pt idx="321">
                  <c:v>2.8000000000000003</c:v>
                </c:pt>
                <c:pt idx="322">
                  <c:v>2.8000000000000003</c:v>
                </c:pt>
                <c:pt idx="323">
                  <c:v>2.8000000000000003</c:v>
                </c:pt>
                <c:pt idx="324">
                  <c:v>-3.3000000000000003</c:v>
                </c:pt>
                <c:pt idx="325">
                  <c:v>-3.3000000000000003</c:v>
                </c:pt>
                <c:pt idx="326">
                  <c:v>-3.3000000000000003</c:v>
                </c:pt>
                <c:pt idx="327">
                  <c:v>8.9</c:v>
                </c:pt>
                <c:pt idx="328">
                  <c:v>8.9</c:v>
                </c:pt>
                <c:pt idx="329">
                  <c:v>8.9</c:v>
                </c:pt>
                <c:pt idx="330">
                  <c:v>7.3999999999999995</c:v>
                </c:pt>
                <c:pt idx="331">
                  <c:v>7.3999999999999995</c:v>
                </c:pt>
                <c:pt idx="332">
                  <c:v>7.3999999999999995</c:v>
                </c:pt>
                <c:pt idx="333">
                  <c:v>6.8000000000000007</c:v>
                </c:pt>
                <c:pt idx="334">
                  <c:v>6.8000000000000007</c:v>
                </c:pt>
                <c:pt idx="335">
                  <c:v>6.8000000000000007</c:v>
                </c:pt>
                <c:pt idx="336">
                  <c:v>6.8000000000000007</c:v>
                </c:pt>
                <c:pt idx="337">
                  <c:v>6.8000000000000007</c:v>
                </c:pt>
                <c:pt idx="338">
                  <c:v>6.8000000000000007</c:v>
                </c:pt>
                <c:pt idx="339">
                  <c:v>4.5999999999999996</c:v>
                </c:pt>
                <c:pt idx="340">
                  <c:v>4.5999999999999996</c:v>
                </c:pt>
                <c:pt idx="341">
                  <c:v>4.5999999999999996</c:v>
                </c:pt>
                <c:pt idx="342">
                  <c:v>6.9</c:v>
                </c:pt>
                <c:pt idx="343">
                  <c:v>6.9</c:v>
                </c:pt>
                <c:pt idx="344">
                  <c:v>6.9</c:v>
                </c:pt>
                <c:pt idx="345">
                  <c:v>2.6</c:v>
                </c:pt>
                <c:pt idx="346">
                  <c:v>2.6</c:v>
                </c:pt>
                <c:pt idx="347">
                  <c:v>2.6</c:v>
                </c:pt>
                <c:pt idx="348">
                  <c:v>0.70000000000000007</c:v>
                </c:pt>
                <c:pt idx="349">
                  <c:v>0.70000000000000007</c:v>
                </c:pt>
                <c:pt idx="350">
                  <c:v>0.70000000000000007</c:v>
                </c:pt>
                <c:pt idx="351">
                  <c:v>2.2999999999999998</c:v>
                </c:pt>
                <c:pt idx="352">
                  <c:v>2.2999999999999998</c:v>
                </c:pt>
                <c:pt idx="353">
                  <c:v>2.2999999999999998</c:v>
                </c:pt>
                <c:pt idx="354">
                  <c:v>2.8000000000000003</c:v>
                </c:pt>
                <c:pt idx="355">
                  <c:v>2.8000000000000003</c:v>
                </c:pt>
                <c:pt idx="356">
                  <c:v>2.8000000000000003</c:v>
                </c:pt>
                <c:pt idx="357">
                  <c:v>6.9</c:v>
                </c:pt>
                <c:pt idx="358">
                  <c:v>6.9</c:v>
                </c:pt>
                <c:pt idx="359">
                  <c:v>6.9</c:v>
                </c:pt>
                <c:pt idx="360">
                  <c:v>10.5</c:v>
                </c:pt>
                <c:pt idx="361">
                  <c:v>10.5</c:v>
                </c:pt>
                <c:pt idx="362">
                  <c:v>10.5</c:v>
                </c:pt>
                <c:pt idx="363">
                  <c:v>4.3999999999999995</c:v>
                </c:pt>
                <c:pt idx="364">
                  <c:v>4.3999999999999995</c:v>
                </c:pt>
                <c:pt idx="365">
                  <c:v>4.3999999999999995</c:v>
                </c:pt>
                <c:pt idx="366">
                  <c:v>-0.3</c:v>
                </c:pt>
                <c:pt idx="367">
                  <c:v>-0.3</c:v>
                </c:pt>
                <c:pt idx="368">
                  <c:v>-0.3</c:v>
                </c:pt>
                <c:pt idx="369">
                  <c:v>-0.5</c:v>
                </c:pt>
                <c:pt idx="370">
                  <c:v>-0.5</c:v>
                </c:pt>
                <c:pt idx="371">
                  <c:v>-0.5</c:v>
                </c:pt>
                <c:pt idx="372">
                  <c:v>4.8</c:v>
                </c:pt>
                <c:pt idx="373">
                  <c:v>4.8</c:v>
                </c:pt>
                <c:pt idx="374">
                  <c:v>4.8</c:v>
                </c:pt>
                <c:pt idx="375">
                  <c:v>2.7</c:v>
                </c:pt>
                <c:pt idx="376">
                  <c:v>2.7</c:v>
                </c:pt>
                <c:pt idx="377">
                  <c:v>2.7</c:v>
                </c:pt>
                <c:pt idx="378">
                  <c:v>4.9000000000000004</c:v>
                </c:pt>
                <c:pt idx="379">
                  <c:v>4.9000000000000004</c:v>
                </c:pt>
                <c:pt idx="380">
                  <c:v>4.9000000000000004</c:v>
                </c:pt>
                <c:pt idx="381">
                  <c:v>5.8999999999999995</c:v>
                </c:pt>
                <c:pt idx="382">
                  <c:v>5.8999999999999995</c:v>
                </c:pt>
                <c:pt idx="383">
                  <c:v>5.8999999999999995</c:v>
                </c:pt>
                <c:pt idx="384">
                  <c:v>-0.89999999999999991</c:v>
                </c:pt>
                <c:pt idx="385">
                  <c:v>3.2</c:v>
                </c:pt>
                <c:pt idx="386">
                  <c:v>7.1999999999999993</c:v>
                </c:pt>
                <c:pt idx="387">
                  <c:v>11.600000000000001</c:v>
                </c:pt>
                <c:pt idx="388">
                  <c:v>14.6</c:v>
                </c:pt>
                <c:pt idx="389">
                  <c:v>19.2</c:v>
                </c:pt>
                <c:pt idx="390">
                  <c:v>16.2</c:v>
                </c:pt>
                <c:pt idx="391">
                  <c:v>16.5</c:v>
                </c:pt>
                <c:pt idx="392">
                  <c:v>19</c:v>
                </c:pt>
                <c:pt idx="393">
                  <c:v>16.900000000000002</c:v>
                </c:pt>
                <c:pt idx="394">
                  <c:v>17.899999999999999</c:v>
                </c:pt>
                <c:pt idx="395">
                  <c:v>22.2</c:v>
                </c:pt>
                <c:pt idx="396">
                  <c:v>20.5</c:v>
                </c:pt>
                <c:pt idx="397">
                  <c:v>7.8</c:v>
                </c:pt>
                <c:pt idx="398">
                  <c:v>9.8000000000000007</c:v>
                </c:pt>
                <c:pt idx="399">
                  <c:v>14.7</c:v>
                </c:pt>
                <c:pt idx="400">
                  <c:v>11.700000000000001</c:v>
                </c:pt>
                <c:pt idx="401">
                  <c:v>9.1999999999999993</c:v>
                </c:pt>
                <c:pt idx="402">
                  <c:v>12.8</c:v>
                </c:pt>
                <c:pt idx="403">
                  <c:v>15.6</c:v>
                </c:pt>
                <c:pt idx="404">
                  <c:v>12.9</c:v>
                </c:pt>
                <c:pt idx="405">
                  <c:v>18.600000000000001</c:v>
                </c:pt>
                <c:pt idx="406">
                  <c:v>16.100000000000001</c:v>
                </c:pt>
                <c:pt idx="407">
                  <c:v>15.5</c:v>
                </c:pt>
                <c:pt idx="408">
                  <c:v>23.200000000000003</c:v>
                </c:pt>
                <c:pt idx="409">
                  <c:v>30.599999999999998</c:v>
                </c:pt>
                <c:pt idx="410">
                  <c:v>27.900000000000002</c:v>
                </c:pt>
                <c:pt idx="411">
                  <c:v>28.7</c:v>
                </c:pt>
                <c:pt idx="412">
                  <c:v>30.8</c:v>
                </c:pt>
                <c:pt idx="413">
                  <c:v>35</c:v>
                </c:pt>
                <c:pt idx="414">
                  <c:v>33.5</c:v>
                </c:pt>
                <c:pt idx="415">
                  <c:v>29.799999999999997</c:v>
                </c:pt>
                <c:pt idx="416">
                  <c:v>28.1</c:v>
                </c:pt>
                <c:pt idx="417">
                  <c:v>25.4</c:v>
                </c:pt>
                <c:pt idx="418">
                  <c:v>26.6</c:v>
                </c:pt>
                <c:pt idx="419">
                  <c:v>25.8</c:v>
                </c:pt>
                <c:pt idx="420">
                  <c:v>18</c:v>
                </c:pt>
                <c:pt idx="421">
                  <c:v>19</c:v>
                </c:pt>
                <c:pt idx="422">
                  <c:v>18.600000000000001</c:v>
                </c:pt>
                <c:pt idx="423">
                  <c:v>18.2</c:v>
                </c:pt>
                <c:pt idx="424">
                  <c:v>17.5</c:v>
                </c:pt>
                <c:pt idx="425">
                  <c:v>16.600000000000001</c:v>
                </c:pt>
                <c:pt idx="426">
                  <c:v>16</c:v>
                </c:pt>
                <c:pt idx="427">
                  <c:v>16.100000000000001</c:v>
                </c:pt>
                <c:pt idx="428">
                  <c:v>18</c:v>
                </c:pt>
                <c:pt idx="429">
                  <c:v>15.299999999999999</c:v>
                </c:pt>
                <c:pt idx="430">
                  <c:v>15.1</c:v>
                </c:pt>
                <c:pt idx="431">
                  <c:v>14.2</c:v>
                </c:pt>
                <c:pt idx="432">
                  <c:v>16.400000000000002</c:v>
                </c:pt>
                <c:pt idx="433">
                  <c:v>14.799999999999999</c:v>
                </c:pt>
                <c:pt idx="434">
                  <c:v>15.4</c:v>
                </c:pt>
                <c:pt idx="435">
                  <c:v>13.100000000000001</c:v>
                </c:pt>
                <c:pt idx="436">
                  <c:v>14.499999999999998</c:v>
                </c:pt>
                <c:pt idx="437">
                  <c:v>11.5</c:v>
                </c:pt>
                <c:pt idx="438">
                  <c:v>11.5</c:v>
                </c:pt>
                <c:pt idx="439">
                  <c:v>13</c:v>
                </c:pt>
                <c:pt idx="440">
                  <c:v>14.7</c:v>
                </c:pt>
                <c:pt idx="441">
                  <c:v>12.7</c:v>
                </c:pt>
                <c:pt idx="442">
                  <c:v>15.1</c:v>
                </c:pt>
                <c:pt idx="443">
                  <c:v>15.4</c:v>
                </c:pt>
                <c:pt idx="444">
                  <c:v>15.8</c:v>
                </c:pt>
                <c:pt idx="445">
                  <c:v>15.8</c:v>
                </c:pt>
                <c:pt idx="446">
                  <c:v>15.8</c:v>
                </c:pt>
                <c:pt idx="447">
                  <c:v>16.7</c:v>
                </c:pt>
                <c:pt idx="448">
                  <c:v>16.7</c:v>
                </c:pt>
                <c:pt idx="449">
                  <c:v>17.8</c:v>
                </c:pt>
                <c:pt idx="450">
                  <c:v>15.6</c:v>
                </c:pt>
                <c:pt idx="451">
                  <c:v>15.2</c:v>
                </c:pt>
                <c:pt idx="452">
                  <c:v>12.6</c:v>
                </c:pt>
                <c:pt idx="453">
                  <c:v>13</c:v>
                </c:pt>
                <c:pt idx="454">
                  <c:v>12.9</c:v>
                </c:pt>
                <c:pt idx="455">
                  <c:v>9.4</c:v>
                </c:pt>
                <c:pt idx="456">
                  <c:v>9.1999999999999993</c:v>
                </c:pt>
                <c:pt idx="457">
                  <c:v>10.6</c:v>
                </c:pt>
                <c:pt idx="458">
                  <c:v>6.8000000000000007</c:v>
                </c:pt>
                <c:pt idx="459">
                  <c:v>2.8000000000000003</c:v>
                </c:pt>
                <c:pt idx="460">
                  <c:v>5</c:v>
                </c:pt>
                <c:pt idx="461">
                  <c:v>-0.2</c:v>
                </c:pt>
                <c:pt idx="462">
                  <c:v>-1.5</c:v>
                </c:pt>
                <c:pt idx="463">
                  <c:v>-3.8</c:v>
                </c:pt>
                <c:pt idx="464">
                  <c:v>-6.9</c:v>
                </c:pt>
                <c:pt idx="465">
                  <c:v>-4.1000000000000005</c:v>
                </c:pt>
                <c:pt idx="466">
                  <c:v>-8.3000000000000007</c:v>
                </c:pt>
                <c:pt idx="467">
                  <c:v>-10</c:v>
                </c:pt>
                <c:pt idx="468">
                  <c:v>-10</c:v>
                </c:pt>
                <c:pt idx="469">
                  <c:v>-12</c:v>
                </c:pt>
                <c:pt idx="470">
                  <c:v>-8.7999999999999989</c:v>
                </c:pt>
                <c:pt idx="471">
                  <c:v>-8.9</c:v>
                </c:pt>
                <c:pt idx="472">
                  <c:v>-10.299999999999999</c:v>
                </c:pt>
                <c:pt idx="473">
                  <c:v>-6.7</c:v>
                </c:pt>
                <c:pt idx="474">
                  <c:v>-4.7</c:v>
                </c:pt>
                <c:pt idx="475">
                  <c:v>-3.6999999999999997</c:v>
                </c:pt>
                <c:pt idx="476">
                  <c:v>-0.5</c:v>
                </c:pt>
                <c:pt idx="477">
                  <c:v>-0.70000000000000007</c:v>
                </c:pt>
                <c:pt idx="478">
                  <c:v>3.4000000000000004</c:v>
                </c:pt>
                <c:pt idx="479">
                  <c:v>5.8000000000000007</c:v>
                </c:pt>
                <c:pt idx="480">
                  <c:v>3.5999999999999996</c:v>
                </c:pt>
                <c:pt idx="481">
                  <c:v>4.5999999999999996</c:v>
                </c:pt>
                <c:pt idx="482">
                  <c:v>2.5</c:v>
                </c:pt>
                <c:pt idx="483">
                  <c:v>4.9000000000000004</c:v>
                </c:pt>
                <c:pt idx="484">
                  <c:v>1.7000000000000002</c:v>
                </c:pt>
                <c:pt idx="485">
                  <c:v>1.7000000000000002</c:v>
                </c:pt>
                <c:pt idx="486">
                  <c:v>1.7000000000000002</c:v>
                </c:pt>
                <c:pt idx="487">
                  <c:v>0.89999999999999991</c:v>
                </c:pt>
                <c:pt idx="488">
                  <c:v>1.5</c:v>
                </c:pt>
                <c:pt idx="489">
                  <c:v>0.6</c:v>
                </c:pt>
                <c:pt idx="490">
                  <c:v>-2</c:v>
                </c:pt>
                <c:pt idx="491">
                  <c:v>-2.5</c:v>
                </c:pt>
                <c:pt idx="492">
                  <c:v>0.6</c:v>
                </c:pt>
                <c:pt idx="493">
                  <c:v>-0.5</c:v>
                </c:pt>
                <c:pt idx="494">
                  <c:v>-2.1</c:v>
                </c:pt>
                <c:pt idx="495">
                  <c:v>-2.5</c:v>
                </c:pt>
                <c:pt idx="496">
                  <c:v>-2.4</c:v>
                </c:pt>
                <c:pt idx="497">
                  <c:v>-2.2999999999999998</c:v>
                </c:pt>
                <c:pt idx="498">
                  <c:v>-1.5</c:v>
                </c:pt>
                <c:pt idx="499">
                  <c:v>-1</c:v>
                </c:pt>
                <c:pt idx="500">
                  <c:v>-1.3</c:v>
                </c:pt>
                <c:pt idx="501">
                  <c:v>-3.5000000000000004</c:v>
                </c:pt>
                <c:pt idx="502">
                  <c:v>-2.5</c:v>
                </c:pt>
                <c:pt idx="503">
                  <c:v>-2.9000000000000004</c:v>
                </c:pt>
                <c:pt idx="504">
                  <c:v>-3.1</c:v>
                </c:pt>
                <c:pt idx="505">
                  <c:v>-3.2</c:v>
                </c:pt>
                <c:pt idx="506">
                  <c:v>-0.6</c:v>
                </c:pt>
                <c:pt idx="507">
                  <c:v>-3.5999999999999996</c:v>
                </c:pt>
                <c:pt idx="508">
                  <c:v>-2.6</c:v>
                </c:pt>
                <c:pt idx="509">
                  <c:v>-2.1999999999999997</c:v>
                </c:pt>
                <c:pt idx="510">
                  <c:v>-4.3999999999999995</c:v>
                </c:pt>
                <c:pt idx="511">
                  <c:v>-4.3999999999999995</c:v>
                </c:pt>
                <c:pt idx="512">
                  <c:v>-4.5999999999999996</c:v>
                </c:pt>
                <c:pt idx="513">
                  <c:v>-3.5000000000000004</c:v>
                </c:pt>
                <c:pt idx="514">
                  <c:v>-3.9</c:v>
                </c:pt>
                <c:pt idx="515">
                  <c:v>-3</c:v>
                </c:pt>
                <c:pt idx="516">
                  <c:v>-2.5</c:v>
                </c:pt>
                <c:pt idx="517">
                  <c:v>-1.4000000000000001</c:v>
                </c:pt>
                <c:pt idx="518">
                  <c:v>-3.2</c:v>
                </c:pt>
                <c:pt idx="519">
                  <c:v>-1.4000000000000001</c:v>
                </c:pt>
                <c:pt idx="520">
                  <c:v>-0.89999999999999991</c:v>
                </c:pt>
                <c:pt idx="521">
                  <c:v>-1</c:v>
                </c:pt>
                <c:pt idx="522">
                  <c:v>0.70000000000000007</c:v>
                </c:pt>
                <c:pt idx="523">
                  <c:v>2.4</c:v>
                </c:pt>
                <c:pt idx="524">
                  <c:v>1.6</c:v>
                </c:pt>
                <c:pt idx="525">
                  <c:v>2.1999999999999997</c:v>
                </c:pt>
                <c:pt idx="526">
                  <c:v>4.3999999999999995</c:v>
                </c:pt>
                <c:pt idx="527">
                  <c:v>4</c:v>
                </c:pt>
                <c:pt idx="528">
                  <c:v>3.5999999999999996</c:v>
                </c:pt>
                <c:pt idx="529">
                  <c:v>4</c:v>
                </c:pt>
                <c:pt idx="530">
                  <c:v>4.3999999999999995</c:v>
                </c:pt>
                <c:pt idx="531">
                  <c:v>5</c:v>
                </c:pt>
                <c:pt idx="532">
                  <c:v>5</c:v>
                </c:pt>
                <c:pt idx="533">
                  <c:v>5</c:v>
                </c:pt>
                <c:pt idx="534">
                  <c:v>5.3</c:v>
                </c:pt>
                <c:pt idx="535">
                  <c:v>4.5</c:v>
                </c:pt>
                <c:pt idx="536">
                  <c:v>5.5</c:v>
                </c:pt>
                <c:pt idx="537">
                  <c:v>6</c:v>
                </c:pt>
                <c:pt idx="538">
                  <c:v>3.6999999999999997</c:v>
                </c:pt>
                <c:pt idx="539">
                  <c:v>4.5</c:v>
                </c:pt>
                <c:pt idx="540">
                  <c:v>6.3</c:v>
                </c:pt>
                <c:pt idx="541">
                  <c:v>6</c:v>
                </c:pt>
                <c:pt idx="542">
                  <c:v>10.4</c:v>
                </c:pt>
                <c:pt idx="543">
                  <c:v>3.4000000000000004</c:v>
                </c:pt>
                <c:pt idx="544">
                  <c:v>3</c:v>
                </c:pt>
                <c:pt idx="545">
                  <c:v>2.6</c:v>
                </c:pt>
                <c:pt idx="546">
                  <c:v>2.9000000000000004</c:v>
                </c:pt>
                <c:pt idx="547">
                  <c:v>2.1999999999999997</c:v>
                </c:pt>
                <c:pt idx="548">
                  <c:v>2.6</c:v>
                </c:pt>
                <c:pt idx="549">
                  <c:v>2</c:v>
                </c:pt>
                <c:pt idx="550">
                  <c:v>3.9</c:v>
                </c:pt>
                <c:pt idx="551">
                  <c:v>3</c:v>
                </c:pt>
                <c:pt idx="552">
                  <c:v>1.4000000000000001</c:v>
                </c:pt>
                <c:pt idx="553">
                  <c:v>1.6</c:v>
                </c:pt>
                <c:pt idx="554">
                  <c:v>-2.5</c:v>
                </c:pt>
                <c:pt idx="555">
                  <c:v>1.7999999999999998</c:v>
                </c:pt>
                <c:pt idx="556">
                  <c:v>1.9</c:v>
                </c:pt>
                <c:pt idx="557">
                  <c:v>2.4</c:v>
                </c:pt>
                <c:pt idx="558">
                  <c:v>2.2999999999999998</c:v>
                </c:pt>
                <c:pt idx="559">
                  <c:v>1.7000000000000002</c:v>
                </c:pt>
                <c:pt idx="560">
                  <c:v>1.7000000000000002</c:v>
                </c:pt>
                <c:pt idx="561">
                  <c:v>1.4000000000000001</c:v>
                </c:pt>
                <c:pt idx="562">
                  <c:v>1.7000000000000002</c:v>
                </c:pt>
                <c:pt idx="563">
                  <c:v>1.0999999999999999</c:v>
                </c:pt>
                <c:pt idx="564">
                  <c:v>1.0999999999999999</c:v>
                </c:pt>
                <c:pt idx="565">
                  <c:v>1</c:v>
                </c:pt>
                <c:pt idx="566">
                  <c:v>0.5</c:v>
                </c:pt>
                <c:pt idx="567">
                  <c:v>3.4000000000000004</c:v>
                </c:pt>
                <c:pt idx="568">
                  <c:v>2.8000000000000003</c:v>
                </c:pt>
                <c:pt idx="569">
                  <c:v>2.4</c:v>
                </c:pt>
                <c:pt idx="570">
                  <c:v>3.6999999999999997</c:v>
                </c:pt>
                <c:pt idx="571">
                  <c:v>4.5</c:v>
                </c:pt>
                <c:pt idx="572">
                  <c:v>2.8000000000000003</c:v>
                </c:pt>
                <c:pt idx="573">
                  <c:v>3.9</c:v>
                </c:pt>
                <c:pt idx="574">
                  <c:v>3.9</c:v>
                </c:pt>
                <c:pt idx="575">
                  <c:v>5.0999999999999996</c:v>
                </c:pt>
                <c:pt idx="576">
                  <c:v>6.2</c:v>
                </c:pt>
                <c:pt idx="577">
                  <c:v>7.3</c:v>
                </c:pt>
                <c:pt idx="578">
                  <c:v>5.7</c:v>
                </c:pt>
                <c:pt idx="579">
                  <c:v>5.2</c:v>
                </c:pt>
                <c:pt idx="580">
                  <c:v>4.5999999999999996</c:v>
                </c:pt>
                <c:pt idx="581">
                  <c:v>4.3999999999999995</c:v>
                </c:pt>
                <c:pt idx="582">
                  <c:v>2.9000000000000004</c:v>
                </c:pt>
                <c:pt idx="583">
                  <c:v>3.3000000000000003</c:v>
                </c:pt>
                <c:pt idx="584">
                  <c:v>4.8</c:v>
                </c:pt>
                <c:pt idx="585">
                  <c:v>4.5</c:v>
                </c:pt>
                <c:pt idx="586">
                  <c:v>2.1999999999999997</c:v>
                </c:pt>
                <c:pt idx="587">
                  <c:v>2.1</c:v>
                </c:pt>
                <c:pt idx="588">
                  <c:v>2</c:v>
                </c:pt>
                <c:pt idx="589">
                  <c:v>0.6</c:v>
                </c:pt>
                <c:pt idx="590">
                  <c:v>3.4000000000000004</c:v>
                </c:pt>
                <c:pt idx="591">
                  <c:v>1.6</c:v>
                </c:pt>
                <c:pt idx="592">
                  <c:v>1.9</c:v>
                </c:pt>
                <c:pt idx="593">
                  <c:v>1.7999999999999998</c:v>
                </c:pt>
                <c:pt idx="594">
                  <c:v>2</c:v>
                </c:pt>
                <c:pt idx="595">
                  <c:v>1.4000000000000001</c:v>
                </c:pt>
                <c:pt idx="596">
                  <c:v>2.2999999999999998</c:v>
                </c:pt>
                <c:pt idx="597">
                  <c:v>1.6</c:v>
                </c:pt>
                <c:pt idx="598">
                  <c:v>2</c:v>
                </c:pt>
                <c:pt idx="599">
                  <c:v>1.4000000000000001</c:v>
                </c:pt>
                <c:pt idx="600">
                  <c:v>2.5</c:v>
                </c:pt>
                <c:pt idx="601">
                  <c:v>1.7999999999999998</c:v>
                </c:pt>
                <c:pt idx="602">
                  <c:v>0.70000000000000007</c:v>
                </c:pt>
                <c:pt idx="603">
                  <c:v>0.70000000000000007</c:v>
                </c:pt>
                <c:pt idx="604">
                  <c:v>1</c:v>
                </c:pt>
                <c:pt idx="605">
                  <c:v>1.7000000000000002</c:v>
                </c:pt>
                <c:pt idx="606">
                  <c:v>-0.1</c:v>
                </c:pt>
                <c:pt idx="607">
                  <c:v>0.3</c:v>
                </c:pt>
                <c:pt idx="608">
                  <c:v>3.6999999999999997</c:v>
                </c:pt>
                <c:pt idx="609">
                  <c:v>5.8999999999999995</c:v>
                </c:pt>
                <c:pt idx="610">
                  <c:v>7.5</c:v>
                </c:pt>
                <c:pt idx="611">
                  <c:v>8</c:v>
                </c:pt>
                <c:pt idx="612">
                  <c:v>6.9</c:v>
                </c:pt>
                <c:pt idx="613">
                  <c:v>8.1</c:v>
                </c:pt>
                <c:pt idx="614">
                  <c:v>11</c:v>
                </c:pt>
                <c:pt idx="615">
                  <c:v>5.8999999999999995</c:v>
                </c:pt>
                <c:pt idx="616">
                  <c:v>10</c:v>
                </c:pt>
                <c:pt idx="617">
                  <c:v>10.6</c:v>
                </c:pt>
                <c:pt idx="618">
                  <c:v>13.5</c:v>
                </c:pt>
                <c:pt idx="619">
                  <c:v>14.6</c:v>
                </c:pt>
                <c:pt idx="620">
                  <c:v>10.5</c:v>
                </c:pt>
                <c:pt idx="621">
                  <c:v>9</c:v>
                </c:pt>
                <c:pt idx="622">
                  <c:v>9.5</c:v>
                </c:pt>
                <c:pt idx="623">
                  <c:v>8.3000000000000007</c:v>
                </c:pt>
                <c:pt idx="624">
                  <c:v>10.199999999999999</c:v>
                </c:pt>
                <c:pt idx="625">
                  <c:v>9.6</c:v>
                </c:pt>
                <c:pt idx="626">
                  <c:v>6.5</c:v>
                </c:pt>
                <c:pt idx="627">
                  <c:v>13.100000000000001</c:v>
                </c:pt>
                <c:pt idx="628">
                  <c:v>9.7000000000000011</c:v>
                </c:pt>
                <c:pt idx="629">
                  <c:v>9.5</c:v>
                </c:pt>
                <c:pt idx="630">
                  <c:v>8.4</c:v>
                </c:pt>
                <c:pt idx="631">
                  <c:v>7.3999999999999995</c:v>
                </c:pt>
                <c:pt idx="632">
                  <c:v>6.3</c:v>
                </c:pt>
                <c:pt idx="633">
                  <c:v>6.4</c:v>
                </c:pt>
                <c:pt idx="634">
                  <c:v>4.3</c:v>
                </c:pt>
                <c:pt idx="635">
                  <c:v>3.5000000000000004</c:v>
                </c:pt>
                <c:pt idx="636">
                  <c:v>0.2</c:v>
                </c:pt>
                <c:pt idx="637">
                  <c:v>0.4</c:v>
                </c:pt>
                <c:pt idx="638">
                  <c:v>0.89999999999999991</c:v>
                </c:pt>
                <c:pt idx="639">
                  <c:v>0.1</c:v>
                </c:pt>
                <c:pt idx="640">
                  <c:v>1.2</c:v>
                </c:pt>
                <c:pt idx="641">
                  <c:v>-1.7999999999999998</c:v>
                </c:pt>
                <c:pt idx="642">
                  <c:v>-1.5</c:v>
                </c:pt>
                <c:pt idx="643">
                  <c:v>-0.4</c:v>
                </c:pt>
                <c:pt idx="644">
                  <c:v>-0.8</c:v>
                </c:pt>
                <c:pt idx="645">
                  <c:v>-1.0999999999999999</c:v>
                </c:pt>
                <c:pt idx="646">
                  <c:v>-0.2</c:v>
                </c:pt>
                <c:pt idx="647">
                  <c:v>1.2</c:v>
                </c:pt>
                <c:pt idx="648">
                  <c:v>3.2</c:v>
                </c:pt>
                <c:pt idx="649">
                  <c:v>4.5</c:v>
                </c:pt>
                <c:pt idx="650">
                  <c:v>4.5999999999999996</c:v>
                </c:pt>
                <c:pt idx="651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Sheet1!$F$2:$F$653</c:f>
              <c:numCache>
                <c:formatCode>0.00</c:formatCode>
                <c:ptCount val="652"/>
                <c:pt idx="0">
                  <c:v>8.6</c:v>
                </c:pt>
                <c:pt idx="1">
                  <c:v>8.6</c:v>
                </c:pt>
                <c:pt idx="2">
                  <c:v>8.6</c:v>
                </c:pt>
                <c:pt idx="3">
                  <c:v>1.6</c:v>
                </c:pt>
                <c:pt idx="4">
                  <c:v>1.6</c:v>
                </c:pt>
                <c:pt idx="5">
                  <c:v>1.6</c:v>
                </c:pt>
                <c:pt idx="6">
                  <c:v>13.4</c:v>
                </c:pt>
                <c:pt idx="7">
                  <c:v>13.4</c:v>
                </c:pt>
                <c:pt idx="8">
                  <c:v>13.4</c:v>
                </c:pt>
                <c:pt idx="9">
                  <c:v>7.3999999999999995</c:v>
                </c:pt>
                <c:pt idx="10">
                  <c:v>7.3999999999999995</c:v>
                </c:pt>
                <c:pt idx="11">
                  <c:v>7.3999999999999995</c:v>
                </c:pt>
                <c:pt idx="12">
                  <c:v>7.3999999999999995</c:v>
                </c:pt>
                <c:pt idx="13">
                  <c:v>7.3999999999999995</c:v>
                </c:pt>
                <c:pt idx="14">
                  <c:v>7.3999999999999995</c:v>
                </c:pt>
                <c:pt idx="15">
                  <c:v>8.5</c:v>
                </c:pt>
                <c:pt idx="16">
                  <c:v>8.5</c:v>
                </c:pt>
                <c:pt idx="17">
                  <c:v>8.5</c:v>
                </c:pt>
                <c:pt idx="18">
                  <c:v>9.1999999999999993</c:v>
                </c:pt>
                <c:pt idx="19">
                  <c:v>9.1999999999999993</c:v>
                </c:pt>
                <c:pt idx="20">
                  <c:v>9.1999999999999993</c:v>
                </c:pt>
                <c:pt idx="21">
                  <c:v>3.6999999999999997</c:v>
                </c:pt>
                <c:pt idx="22">
                  <c:v>3.6999999999999997</c:v>
                </c:pt>
                <c:pt idx="23">
                  <c:v>3.6999999999999997</c:v>
                </c:pt>
                <c:pt idx="24">
                  <c:v>3.9</c:v>
                </c:pt>
                <c:pt idx="25">
                  <c:v>3.9</c:v>
                </c:pt>
                <c:pt idx="26">
                  <c:v>3.9</c:v>
                </c:pt>
                <c:pt idx="27">
                  <c:v>5.4</c:v>
                </c:pt>
                <c:pt idx="28">
                  <c:v>5.4</c:v>
                </c:pt>
                <c:pt idx="29">
                  <c:v>5.4</c:v>
                </c:pt>
                <c:pt idx="30">
                  <c:v>17.399999999999999</c:v>
                </c:pt>
                <c:pt idx="31">
                  <c:v>17.399999999999999</c:v>
                </c:pt>
                <c:pt idx="32">
                  <c:v>17.399999999999999</c:v>
                </c:pt>
                <c:pt idx="33">
                  <c:v>14.799999999999999</c:v>
                </c:pt>
                <c:pt idx="34">
                  <c:v>14.799999999999999</c:v>
                </c:pt>
                <c:pt idx="35">
                  <c:v>14.799999999999999</c:v>
                </c:pt>
                <c:pt idx="36">
                  <c:v>9.9</c:v>
                </c:pt>
                <c:pt idx="37">
                  <c:v>9.9</c:v>
                </c:pt>
                <c:pt idx="38">
                  <c:v>9.9</c:v>
                </c:pt>
                <c:pt idx="39">
                  <c:v>13</c:v>
                </c:pt>
                <c:pt idx="40">
                  <c:v>13</c:v>
                </c:pt>
                <c:pt idx="41">
                  <c:v>13</c:v>
                </c:pt>
                <c:pt idx="42">
                  <c:v>2.8000000000000003</c:v>
                </c:pt>
                <c:pt idx="43">
                  <c:v>2.8000000000000003</c:v>
                </c:pt>
                <c:pt idx="44">
                  <c:v>2.8000000000000003</c:v>
                </c:pt>
                <c:pt idx="45">
                  <c:v>34.200000000000003</c:v>
                </c:pt>
                <c:pt idx="46">
                  <c:v>34.200000000000003</c:v>
                </c:pt>
                <c:pt idx="47">
                  <c:v>34.200000000000003</c:v>
                </c:pt>
                <c:pt idx="48">
                  <c:v>41.6</c:v>
                </c:pt>
                <c:pt idx="49">
                  <c:v>41.6</c:v>
                </c:pt>
                <c:pt idx="50">
                  <c:v>41.6</c:v>
                </c:pt>
                <c:pt idx="51">
                  <c:v>46.5</c:v>
                </c:pt>
                <c:pt idx="52">
                  <c:v>46.5</c:v>
                </c:pt>
                <c:pt idx="53">
                  <c:v>46.5</c:v>
                </c:pt>
                <c:pt idx="54">
                  <c:v>40.1</c:v>
                </c:pt>
                <c:pt idx="55">
                  <c:v>40.1</c:v>
                </c:pt>
                <c:pt idx="56">
                  <c:v>40.1</c:v>
                </c:pt>
                <c:pt idx="57">
                  <c:v>15.2</c:v>
                </c:pt>
                <c:pt idx="58">
                  <c:v>15.2</c:v>
                </c:pt>
                <c:pt idx="59">
                  <c:v>15.2</c:v>
                </c:pt>
                <c:pt idx="60">
                  <c:v>16.100000000000001</c:v>
                </c:pt>
                <c:pt idx="61">
                  <c:v>16.100000000000001</c:v>
                </c:pt>
                <c:pt idx="62">
                  <c:v>16.100000000000001</c:v>
                </c:pt>
                <c:pt idx="63">
                  <c:v>9.6</c:v>
                </c:pt>
                <c:pt idx="64">
                  <c:v>9.6</c:v>
                </c:pt>
                <c:pt idx="65">
                  <c:v>9.6</c:v>
                </c:pt>
                <c:pt idx="66">
                  <c:v>21.4</c:v>
                </c:pt>
                <c:pt idx="67">
                  <c:v>21.4</c:v>
                </c:pt>
                <c:pt idx="68">
                  <c:v>21.4</c:v>
                </c:pt>
                <c:pt idx="69">
                  <c:v>28.4</c:v>
                </c:pt>
                <c:pt idx="70">
                  <c:v>28.4</c:v>
                </c:pt>
                <c:pt idx="71">
                  <c:v>28.4</c:v>
                </c:pt>
                <c:pt idx="72">
                  <c:v>30.3</c:v>
                </c:pt>
                <c:pt idx="73">
                  <c:v>30.3</c:v>
                </c:pt>
                <c:pt idx="74">
                  <c:v>30.3</c:v>
                </c:pt>
                <c:pt idx="75">
                  <c:v>28.199999999999996</c:v>
                </c:pt>
                <c:pt idx="76">
                  <c:v>28.199999999999996</c:v>
                </c:pt>
                <c:pt idx="77">
                  <c:v>28.199999999999996</c:v>
                </c:pt>
                <c:pt idx="78">
                  <c:v>34.1</c:v>
                </c:pt>
                <c:pt idx="79">
                  <c:v>34.1</c:v>
                </c:pt>
                <c:pt idx="80">
                  <c:v>34.1</c:v>
                </c:pt>
                <c:pt idx="81">
                  <c:v>22.400000000000002</c:v>
                </c:pt>
                <c:pt idx="82">
                  <c:v>22.400000000000002</c:v>
                </c:pt>
                <c:pt idx="83">
                  <c:v>22.400000000000002</c:v>
                </c:pt>
                <c:pt idx="84">
                  <c:v>22.400000000000002</c:v>
                </c:pt>
                <c:pt idx="85">
                  <c:v>22.400000000000002</c:v>
                </c:pt>
                <c:pt idx="86">
                  <c:v>22.400000000000002</c:v>
                </c:pt>
                <c:pt idx="87">
                  <c:v>28.199999999999996</c:v>
                </c:pt>
                <c:pt idx="88">
                  <c:v>28.199999999999996</c:v>
                </c:pt>
                <c:pt idx="89">
                  <c:v>28.199999999999996</c:v>
                </c:pt>
                <c:pt idx="90">
                  <c:v>10.9</c:v>
                </c:pt>
                <c:pt idx="91">
                  <c:v>10.9</c:v>
                </c:pt>
                <c:pt idx="92">
                  <c:v>10.9</c:v>
                </c:pt>
                <c:pt idx="93">
                  <c:v>22.5</c:v>
                </c:pt>
                <c:pt idx="94">
                  <c:v>22.5</c:v>
                </c:pt>
                <c:pt idx="95">
                  <c:v>22.5</c:v>
                </c:pt>
                <c:pt idx="96">
                  <c:v>12.9</c:v>
                </c:pt>
                <c:pt idx="97">
                  <c:v>12.9</c:v>
                </c:pt>
                <c:pt idx="98">
                  <c:v>12.9</c:v>
                </c:pt>
                <c:pt idx="99">
                  <c:v>12.2</c:v>
                </c:pt>
                <c:pt idx="100">
                  <c:v>12.2</c:v>
                </c:pt>
                <c:pt idx="101">
                  <c:v>12.2</c:v>
                </c:pt>
                <c:pt idx="102">
                  <c:v>17.2</c:v>
                </c:pt>
                <c:pt idx="103">
                  <c:v>17.2</c:v>
                </c:pt>
                <c:pt idx="104">
                  <c:v>17.2</c:v>
                </c:pt>
                <c:pt idx="105">
                  <c:v>21</c:v>
                </c:pt>
                <c:pt idx="106">
                  <c:v>21</c:v>
                </c:pt>
                <c:pt idx="107">
                  <c:v>21</c:v>
                </c:pt>
                <c:pt idx="108">
                  <c:v>15.1</c:v>
                </c:pt>
                <c:pt idx="109">
                  <c:v>15.1</c:v>
                </c:pt>
                <c:pt idx="110">
                  <c:v>15.1</c:v>
                </c:pt>
                <c:pt idx="111">
                  <c:v>19.100000000000001</c:v>
                </c:pt>
                <c:pt idx="112">
                  <c:v>19.100000000000001</c:v>
                </c:pt>
                <c:pt idx="113">
                  <c:v>19.100000000000001</c:v>
                </c:pt>
                <c:pt idx="114">
                  <c:v>24.7</c:v>
                </c:pt>
                <c:pt idx="115">
                  <c:v>24.7</c:v>
                </c:pt>
                <c:pt idx="116">
                  <c:v>24.7</c:v>
                </c:pt>
                <c:pt idx="117">
                  <c:v>25.3</c:v>
                </c:pt>
                <c:pt idx="118">
                  <c:v>25.3</c:v>
                </c:pt>
                <c:pt idx="119">
                  <c:v>25.3</c:v>
                </c:pt>
                <c:pt idx="120">
                  <c:v>19.7</c:v>
                </c:pt>
                <c:pt idx="121">
                  <c:v>19.7</c:v>
                </c:pt>
                <c:pt idx="122">
                  <c:v>19.7</c:v>
                </c:pt>
                <c:pt idx="123">
                  <c:v>16</c:v>
                </c:pt>
                <c:pt idx="124">
                  <c:v>16</c:v>
                </c:pt>
                <c:pt idx="125">
                  <c:v>16</c:v>
                </c:pt>
                <c:pt idx="126">
                  <c:v>11.899999999999999</c:v>
                </c:pt>
                <c:pt idx="127">
                  <c:v>11.899999999999999</c:v>
                </c:pt>
                <c:pt idx="128">
                  <c:v>11.899999999999999</c:v>
                </c:pt>
                <c:pt idx="129">
                  <c:v>-1.9</c:v>
                </c:pt>
                <c:pt idx="130">
                  <c:v>-1.9</c:v>
                </c:pt>
                <c:pt idx="131">
                  <c:v>-1.9</c:v>
                </c:pt>
                <c:pt idx="132">
                  <c:v>1.6</c:v>
                </c:pt>
                <c:pt idx="133">
                  <c:v>1.6</c:v>
                </c:pt>
                <c:pt idx="134">
                  <c:v>1.6</c:v>
                </c:pt>
                <c:pt idx="135">
                  <c:v>-4.3</c:v>
                </c:pt>
                <c:pt idx="136">
                  <c:v>-4.3</c:v>
                </c:pt>
                <c:pt idx="137">
                  <c:v>-4.3</c:v>
                </c:pt>
                <c:pt idx="138">
                  <c:v>-7.9</c:v>
                </c:pt>
                <c:pt idx="139">
                  <c:v>-7.9</c:v>
                </c:pt>
                <c:pt idx="140">
                  <c:v>-7.9</c:v>
                </c:pt>
                <c:pt idx="141">
                  <c:v>-0.4</c:v>
                </c:pt>
                <c:pt idx="142">
                  <c:v>-0.4</c:v>
                </c:pt>
                <c:pt idx="143">
                  <c:v>-0.4</c:v>
                </c:pt>
                <c:pt idx="144">
                  <c:v>0.3</c:v>
                </c:pt>
                <c:pt idx="145">
                  <c:v>0.3</c:v>
                </c:pt>
                <c:pt idx="146">
                  <c:v>0.3</c:v>
                </c:pt>
                <c:pt idx="147">
                  <c:v>7.8</c:v>
                </c:pt>
                <c:pt idx="148">
                  <c:v>7.8</c:v>
                </c:pt>
                <c:pt idx="149">
                  <c:v>7.8</c:v>
                </c:pt>
                <c:pt idx="150">
                  <c:v>2.7</c:v>
                </c:pt>
                <c:pt idx="151">
                  <c:v>2.7</c:v>
                </c:pt>
                <c:pt idx="152">
                  <c:v>2.7</c:v>
                </c:pt>
                <c:pt idx="153">
                  <c:v>5.8000000000000007</c:v>
                </c:pt>
                <c:pt idx="154">
                  <c:v>5.8000000000000007</c:v>
                </c:pt>
                <c:pt idx="155">
                  <c:v>5.8000000000000007</c:v>
                </c:pt>
                <c:pt idx="156">
                  <c:v>3.3000000000000003</c:v>
                </c:pt>
                <c:pt idx="157">
                  <c:v>3.3000000000000003</c:v>
                </c:pt>
                <c:pt idx="158">
                  <c:v>3.3000000000000003</c:v>
                </c:pt>
                <c:pt idx="159">
                  <c:v>6.5</c:v>
                </c:pt>
                <c:pt idx="160">
                  <c:v>6.5</c:v>
                </c:pt>
                <c:pt idx="161">
                  <c:v>6.5</c:v>
                </c:pt>
                <c:pt idx="162">
                  <c:v>15.4</c:v>
                </c:pt>
                <c:pt idx="163">
                  <c:v>15.4</c:v>
                </c:pt>
                <c:pt idx="164">
                  <c:v>15.4</c:v>
                </c:pt>
                <c:pt idx="165">
                  <c:v>10.4</c:v>
                </c:pt>
                <c:pt idx="166">
                  <c:v>10.4</c:v>
                </c:pt>
                <c:pt idx="167">
                  <c:v>10.4</c:v>
                </c:pt>
                <c:pt idx="168">
                  <c:v>15</c:v>
                </c:pt>
                <c:pt idx="169">
                  <c:v>15</c:v>
                </c:pt>
                <c:pt idx="170">
                  <c:v>15</c:v>
                </c:pt>
                <c:pt idx="171">
                  <c:v>1.7999999999999998</c:v>
                </c:pt>
                <c:pt idx="172">
                  <c:v>1.7999999999999998</c:v>
                </c:pt>
                <c:pt idx="173">
                  <c:v>1.7999999999999998</c:v>
                </c:pt>
                <c:pt idx="174">
                  <c:v>-2.6</c:v>
                </c:pt>
                <c:pt idx="175">
                  <c:v>-2.6</c:v>
                </c:pt>
                <c:pt idx="176">
                  <c:v>-2.6</c:v>
                </c:pt>
                <c:pt idx="177">
                  <c:v>-2.6</c:v>
                </c:pt>
                <c:pt idx="178">
                  <c:v>-2.6</c:v>
                </c:pt>
                <c:pt idx="179">
                  <c:v>-2.6</c:v>
                </c:pt>
                <c:pt idx="180">
                  <c:v>0.89999999999999991</c:v>
                </c:pt>
                <c:pt idx="181">
                  <c:v>0.89999999999999991</c:v>
                </c:pt>
                <c:pt idx="182">
                  <c:v>0.89999999999999991</c:v>
                </c:pt>
                <c:pt idx="183">
                  <c:v>2.7</c:v>
                </c:pt>
                <c:pt idx="184">
                  <c:v>2.7</c:v>
                </c:pt>
                <c:pt idx="185">
                  <c:v>2.7</c:v>
                </c:pt>
                <c:pt idx="186">
                  <c:v>9.7000000000000011</c:v>
                </c:pt>
                <c:pt idx="187">
                  <c:v>9.7000000000000011</c:v>
                </c:pt>
                <c:pt idx="188">
                  <c:v>9.7000000000000011</c:v>
                </c:pt>
                <c:pt idx="189">
                  <c:v>10.6</c:v>
                </c:pt>
                <c:pt idx="190">
                  <c:v>10.6</c:v>
                </c:pt>
                <c:pt idx="191">
                  <c:v>10.6</c:v>
                </c:pt>
                <c:pt idx="192">
                  <c:v>8.6</c:v>
                </c:pt>
                <c:pt idx="193">
                  <c:v>8.6</c:v>
                </c:pt>
                <c:pt idx="194">
                  <c:v>8.6</c:v>
                </c:pt>
                <c:pt idx="195">
                  <c:v>15.8</c:v>
                </c:pt>
                <c:pt idx="196">
                  <c:v>15.8</c:v>
                </c:pt>
                <c:pt idx="197">
                  <c:v>15.8</c:v>
                </c:pt>
                <c:pt idx="198">
                  <c:v>5.7</c:v>
                </c:pt>
                <c:pt idx="199">
                  <c:v>5.7</c:v>
                </c:pt>
                <c:pt idx="200">
                  <c:v>5.7</c:v>
                </c:pt>
                <c:pt idx="201">
                  <c:v>6.4</c:v>
                </c:pt>
                <c:pt idx="202">
                  <c:v>6.4</c:v>
                </c:pt>
                <c:pt idx="203">
                  <c:v>6.4</c:v>
                </c:pt>
                <c:pt idx="204">
                  <c:v>5.6000000000000005</c:v>
                </c:pt>
                <c:pt idx="205">
                  <c:v>5.6000000000000005</c:v>
                </c:pt>
                <c:pt idx="206">
                  <c:v>5.6000000000000005</c:v>
                </c:pt>
                <c:pt idx="207">
                  <c:v>5.3</c:v>
                </c:pt>
                <c:pt idx="208">
                  <c:v>5.3</c:v>
                </c:pt>
                <c:pt idx="209">
                  <c:v>5.3</c:v>
                </c:pt>
                <c:pt idx="210">
                  <c:v>4.5999999999999996</c:v>
                </c:pt>
                <c:pt idx="211">
                  <c:v>4.5999999999999996</c:v>
                </c:pt>
                <c:pt idx="212">
                  <c:v>4.5999999999999996</c:v>
                </c:pt>
                <c:pt idx="213">
                  <c:v>3.3000000000000003</c:v>
                </c:pt>
                <c:pt idx="214">
                  <c:v>3.3000000000000003</c:v>
                </c:pt>
                <c:pt idx="215">
                  <c:v>3.3000000000000003</c:v>
                </c:pt>
                <c:pt idx="216">
                  <c:v>6</c:v>
                </c:pt>
                <c:pt idx="217">
                  <c:v>6</c:v>
                </c:pt>
                <c:pt idx="218">
                  <c:v>6</c:v>
                </c:pt>
                <c:pt idx="219">
                  <c:v>2.2999999999999998</c:v>
                </c:pt>
                <c:pt idx="220">
                  <c:v>2.2999999999999998</c:v>
                </c:pt>
                <c:pt idx="221">
                  <c:v>2.2999999999999998</c:v>
                </c:pt>
                <c:pt idx="222">
                  <c:v>4.7</c:v>
                </c:pt>
                <c:pt idx="223">
                  <c:v>4.7</c:v>
                </c:pt>
                <c:pt idx="224">
                  <c:v>4.7</c:v>
                </c:pt>
                <c:pt idx="225">
                  <c:v>6.1</c:v>
                </c:pt>
                <c:pt idx="226">
                  <c:v>6.1</c:v>
                </c:pt>
                <c:pt idx="227">
                  <c:v>6.1</c:v>
                </c:pt>
                <c:pt idx="228">
                  <c:v>12</c:v>
                </c:pt>
                <c:pt idx="229">
                  <c:v>12</c:v>
                </c:pt>
                <c:pt idx="230">
                  <c:v>12</c:v>
                </c:pt>
                <c:pt idx="231">
                  <c:v>-3.4000000000000004</c:v>
                </c:pt>
                <c:pt idx="232">
                  <c:v>-3.4000000000000004</c:v>
                </c:pt>
                <c:pt idx="233">
                  <c:v>-3.4000000000000004</c:v>
                </c:pt>
                <c:pt idx="234">
                  <c:v>11.799999999999999</c:v>
                </c:pt>
                <c:pt idx="235">
                  <c:v>11.799999999999999</c:v>
                </c:pt>
                <c:pt idx="236">
                  <c:v>11.799999999999999</c:v>
                </c:pt>
                <c:pt idx="237">
                  <c:v>-2.5</c:v>
                </c:pt>
                <c:pt idx="238">
                  <c:v>-2.5</c:v>
                </c:pt>
                <c:pt idx="239">
                  <c:v>-2.5</c:v>
                </c:pt>
                <c:pt idx="240">
                  <c:v>-3</c:v>
                </c:pt>
                <c:pt idx="241">
                  <c:v>-3</c:v>
                </c:pt>
                <c:pt idx="242">
                  <c:v>-3</c:v>
                </c:pt>
                <c:pt idx="243">
                  <c:v>13.4</c:v>
                </c:pt>
                <c:pt idx="244">
                  <c:v>13.4</c:v>
                </c:pt>
                <c:pt idx="245">
                  <c:v>13.4</c:v>
                </c:pt>
                <c:pt idx="246">
                  <c:v>-3.1</c:v>
                </c:pt>
                <c:pt idx="247">
                  <c:v>-3.1</c:v>
                </c:pt>
                <c:pt idx="248">
                  <c:v>-3.1</c:v>
                </c:pt>
                <c:pt idx="249">
                  <c:v>19.400000000000002</c:v>
                </c:pt>
                <c:pt idx="250">
                  <c:v>19.400000000000002</c:v>
                </c:pt>
                <c:pt idx="251">
                  <c:v>19.400000000000002</c:v>
                </c:pt>
                <c:pt idx="252">
                  <c:v>9.7000000000000011</c:v>
                </c:pt>
                <c:pt idx="253">
                  <c:v>9.7000000000000011</c:v>
                </c:pt>
                <c:pt idx="254">
                  <c:v>9.7000000000000011</c:v>
                </c:pt>
                <c:pt idx="255">
                  <c:v>3.5999999999999996</c:v>
                </c:pt>
                <c:pt idx="256">
                  <c:v>3.5999999999999996</c:v>
                </c:pt>
                <c:pt idx="257">
                  <c:v>3.5999999999999996</c:v>
                </c:pt>
                <c:pt idx="258">
                  <c:v>8.2000000000000011</c:v>
                </c:pt>
                <c:pt idx="259">
                  <c:v>8.2000000000000011</c:v>
                </c:pt>
                <c:pt idx="260">
                  <c:v>8.2000000000000011</c:v>
                </c:pt>
                <c:pt idx="261">
                  <c:v>6.5</c:v>
                </c:pt>
                <c:pt idx="262">
                  <c:v>6.5</c:v>
                </c:pt>
                <c:pt idx="263">
                  <c:v>6.5</c:v>
                </c:pt>
                <c:pt idx="264">
                  <c:v>-2.1999999999999997</c:v>
                </c:pt>
                <c:pt idx="265">
                  <c:v>-2.1999999999999997</c:v>
                </c:pt>
                <c:pt idx="266">
                  <c:v>-2.1999999999999997</c:v>
                </c:pt>
                <c:pt idx="267">
                  <c:v>5.7</c:v>
                </c:pt>
                <c:pt idx="268">
                  <c:v>5.7</c:v>
                </c:pt>
                <c:pt idx="269">
                  <c:v>5.7</c:v>
                </c:pt>
                <c:pt idx="270">
                  <c:v>3.8</c:v>
                </c:pt>
                <c:pt idx="271">
                  <c:v>3.8</c:v>
                </c:pt>
                <c:pt idx="272">
                  <c:v>3.8</c:v>
                </c:pt>
                <c:pt idx="273">
                  <c:v>-2.8000000000000003</c:v>
                </c:pt>
                <c:pt idx="274">
                  <c:v>-2.8000000000000003</c:v>
                </c:pt>
                <c:pt idx="275">
                  <c:v>-2.8000000000000003</c:v>
                </c:pt>
                <c:pt idx="276">
                  <c:v>3.3000000000000003</c:v>
                </c:pt>
                <c:pt idx="277">
                  <c:v>3.3000000000000003</c:v>
                </c:pt>
                <c:pt idx="278">
                  <c:v>3.3000000000000003</c:v>
                </c:pt>
                <c:pt idx="279">
                  <c:v>0.70000000000000007</c:v>
                </c:pt>
                <c:pt idx="280">
                  <c:v>0.70000000000000007</c:v>
                </c:pt>
                <c:pt idx="281">
                  <c:v>0.70000000000000007</c:v>
                </c:pt>
                <c:pt idx="282">
                  <c:v>8.4</c:v>
                </c:pt>
                <c:pt idx="283">
                  <c:v>8.4</c:v>
                </c:pt>
                <c:pt idx="284">
                  <c:v>8.4</c:v>
                </c:pt>
                <c:pt idx="285">
                  <c:v>-1.7999999999999998</c:v>
                </c:pt>
                <c:pt idx="286">
                  <c:v>-1.7999999999999998</c:v>
                </c:pt>
                <c:pt idx="287">
                  <c:v>-1.7999999999999998</c:v>
                </c:pt>
                <c:pt idx="288">
                  <c:v>6.9</c:v>
                </c:pt>
                <c:pt idx="289">
                  <c:v>6.9</c:v>
                </c:pt>
                <c:pt idx="290">
                  <c:v>6.9</c:v>
                </c:pt>
                <c:pt idx="291">
                  <c:v>-2.2999999999999998</c:v>
                </c:pt>
                <c:pt idx="292">
                  <c:v>-2.2999999999999998</c:v>
                </c:pt>
                <c:pt idx="293">
                  <c:v>-2.2999999999999998</c:v>
                </c:pt>
                <c:pt idx="294">
                  <c:v>1.0999999999999999</c:v>
                </c:pt>
                <c:pt idx="295">
                  <c:v>1.0999999999999999</c:v>
                </c:pt>
                <c:pt idx="296">
                  <c:v>1.0999999999999999</c:v>
                </c:pt>
                <c:pt idx="297">
                  <c:v>9.8000000000000007</c:v>
                </c:pt>
                <c:pt idx="298">
                  <c:v>9.8000000000000007</c:v>
                </c:pt>
                <c:pt idx="299">
                  <c:v>9.8000000000000007</c:v>
                </c:pt>
                <c:pt idx="300">
                  <c:v>10.7</c:v>
                </c:pt>
                <c:pt idx="301">
                  <c:v>10.7</c:v>
                </c:pt>
                <c:pt idx="302">
                  <c:v>10.7</c:v>
                </c:pt>
                <c:pt idx="303">
                  <c:v>21</c:v>
                </c:pt>
                <c:pt idx="304">
                  <c:v>21</c:v>
                </c:pt>
                <c:pt idx="305">
                  <c:v>21</c:v>
                </c:pt>
                <c:pt idx="306">
                  <c:v>6.6000000000000005</c:v>
                </c:pt>
                <c:pt idx="307">
                  <c:v>6.6000000000000005</c:v>
                </c:pt>
                <c:pt idx="308">
                  <c:v>6.6000000000000005</c:v>
                </c:pt>
                <c:pt idx="309">
                  <c:v>9.1</c:v>
                </c:pt>
                <c:pt idx="310">
                  <c:v>9.1</c:v>
                </c:pt>
                <c:pt idx="311">
                  <c:v>9.1</c:v>
                </c:pt>
                <c:pt idx="312">
                  <c:v>3.5000000000000004</c:v>
                </c:pt>
                <c:pt idx="313">
                  <c:v>3.5000000000000004</c:v>
                </c:pt>
                <c:pt idx="314">
                  <c:v>3.5000000000000004</c:v>
                </c:pt>
                <c:pt idx="315">
                  <c:v>9.1</c:v>
                </c:pt>
                <c:pt idx="316">
                  <c:v>9.1</c:v>
                </c:pt>
                <c:pt idx="317">
                  <c:v>9.1</c:v>
                </c:pt>
                <c:pt idx="318">
                  <c:v>8.3000000000000007</c:v>
                </c:pt>
                <c:pt idx="319">
                  <c:v>8.3000000000000007</c:v>
                </c:pt>
                <c:pt idx="320">
                  <c:v>8.3000000000000007</c:v>
                </c:pt>
                <c:pt idx="321">
                  <c:v>15</c:v>
                </c:pt>
                <c:pt idx="322">
                  <c:v>15</c:v>
                </c:pt>
                <c:pt idx="323">
                  <c:v>15</c:v>
                </c:pt>
                <c:pt idx="324">
                  <c:v>19</c:v>
                </c:pt>
                <c:pt idx="325">
                  <c:v>19</c:v>
                </c:pt>
                <c:pt idx="326">
                  <c:v>19</c:v>
                </c:pt>
                <c:pt idx="327">
                  <c:v>5.8999999999999995</c:v>
                </c:pt>
                <c:pt idx="328">
                  <c:v>5.8999999999999995</c:v>
                </c:pt>
                <c:pt idx="329">
                  <c:v>5.8999999999999995</c:v>
                </c:pt>
                <c:pt idx="330">
                  <c:v>13.100000000000001</c:v>
                </c:pt>
                <c:pt idx="331">
                  <c:v>13.100000000000001</c:v>
                </c:pt>
                <c:pt idx="332">
                  <c:v>13.100000000000001</c:v>
                </c:pt>
                <c:pt idx="333">
                  <c:v>4.3999999999999995</c:v>
                </c:pt>
                <c:pt idx="334">
                  <c:v>4.3999999999999995</c:v>
                </c:pt>
                <c:pt idx="335">
                  <c:v>4.3999999999999995</c:v>
                </c:pt>
                <c:pt idx="336">
                  <c:v>2</c:v>
                </c:pt>
                <c:pt idx="337">
                  <c:v>2</c:v>
                </c:pt>
                <c:pt idx="338">
                  <c:v>2</c:v>
                </c:pt>
                <c:pt idx="339">
                  <c:v>14.399999999999999</c:v>
                </c:pt>
                <c:pt idx="340">
                  <c:v>14.399999999999999</c:v>
                </c:pt>
                <c:pt idx="341">
                  <c:v>14.399999999999999</c:v>
                </c:pt>
                <c:pt idx="342">
                  <c:v>9.1</c:v>
                </c:pt>
                <c:pt idx="343">
                  <c:v>9.1</c:v>
                </c:pt>
                <c:pt idx="344">
                  <c:v>9.1</c:v>
                </c:pt>
                <c:pt idx="345">
                  <c:v>13.5</c:v>
                </c:pt>
                <c:pt idx="346">
                  <c:v>13.5</c:v>
                </c:pt>
                <c:pt idx="347">
                  <c:v>13.5</c:v>
                </c:pt>
                <c:pt idx="348">
                  <c:v>16.400000000000002</c:v>
                </c:pt>
                <c:pt idx="349">
                  <c:v>16.400000000000002</c:v>
                </c:pt>
                <c:pt idx="350">
                  <c:v>16.400000000000002</c:v>
                </c:pt>
                <c:pt idx="351">
                  <c:v>7.1</c:v>
                </c:pt>
                <c:pt idx="352">
                  <c:v>7.1</c:v>
                </c:pt>
                <c:pt idx="353">
                  <c:v>7.1</c:v>
                </c:pt>
                <c:pt idx="354">
                  <c:v>10</c:v>
                </c:pt>
                <c:pt idx="355">
                  <c:v>10</c:v>
                </c:pt>
                <c:pt idx="356">
                  <c:v>10</c:v>
                </c:pt>
                <c:pt idx="357">
                  <c:v>6</c:v>
                </c:pt>
                <c:pt idx="358">
                  <c:v>6</c:v>
                </c:pt>
                <c:pt idx="359">
                  <c:v>6</c:v>
                </c:pt>
                <c:pt idx="360">
                  <c:v>8.2000000000000011</c:v>
                </c:pt>
                <c:pt idx="361">
                  <c:v>8.2000000000000011</c:v>
                </c:pt>
                <c:pt idx="362">
                  <c:v>8.2000000000000011</c:v>
                </c:pt>
                <c:pt idx="363">
                  <c:v>12.5</c:v>
                </c:pt>
                <c:pt idx="364">
                  <c:v>12.5</c:v>
                </c:pt>
                <c:pt idx="365">
                  <c:v>12.5</c:v>
                </c:pt>
                <c:pt idx="366">
                  <c:v>8.6999999999999993</c:v>
                </c:pt>
                <c:pt idx="367">
                  <c:v>8.6999999999999993</c:v>
                </c:pt>
                <c:pt idx="368">
                  <c:v>8.6999999999999993</c:v>
                </c:pt>
                <c:pt idx="369">
                  <c:v>18.3</c:v>
                </c:pt>
                <c:pt idx="370">
                  <c:v>18.3</c:v>
                </c:pt>
                <c:pt idx="371">
                  <c:v>18.3</c:v>
                </c:pt>
                <c:pt idx="372">
                  <c:v>22.3</c:v>
                </c:pt>
                <c:pt idx="373">
                  <c:v>22.3</c:v>
                </c:pt>
                <c:pt idx="374">
                  <c:v>22.3</c:v>
                </c:pt>
                <c:pt idx="375">
                  <c:v>10.9</c:v>
                </c:pt>
                <c:pt idx="376">
                  <c:v>10.9</c:v>
                </c:pt>
                <c:pt idx="377">
                  <c:v>10.9</c:v>
                </c:pt>
                <c:pt idx="378">
                  <c:v>15.6</c:v>
                </c:pt>
                <c:pt idx="379">
                  <c:v>15.6</c:v>
                </c:pt>
                <c:pt idx="380">
                  <c:v>15.6</c:v>
                </c:pt>
                <c:pt idx="381">
                  <c:v>-2.8000000000000003</c:v>
                </c:pt>
                <c:pt idx="382">
                  <c:v>-2.8000000000000003</c:v>
                </c:pt>
                <c:pt idx="383">
                  <c:v>-2.8000000000000003</c:v>
                </c:pt>
                <c:pt idx="384">
                  <c:v>-10.5</c:v>
                </c:pt>
                <c:pt idx="385">
                  <c:v>-5</c:v>
                </c:pt>
                <c:pt idx="386">
                  <c:v>0.5</c:v>
                </c:pt>
                <c:pt idx="387">
                  <c:v>11.3</c:v>
                </c:pt>
                <c:pt idx="388">
                  <c:v>11.4</c:v>
                </c:pt>
                <c:pt idx="389">
                  <c:v>15.7</c:v>
                </c:pt>
                <c:pt idx="390">
                  <c:v>9.3000000000000007</c:v>
                </c:pt>
                <c:pt idx="391">
                  <c:v>11.200000000000001</c:v>
                </c:pt>
                <c:pt idx="392">
                  <c:v>16.100000000000001</c:v>
                </c:pt>
                <c:pt idx="393">
                  <c:v>21.8</c:v>
                </c:pt>
                <c:pt idx="394">
                  <c:v>23.1</c:v>
                </c:pt>
                <c:pt idx="395">
                  <c:v>23</c:v>
                </c:pt>
                <c:pt idx="396">
                  <c:v>24.4</c:v>
                </c:pt>
                <c:pt idx="397">
                  <c:v>16.3</c:v>
                </c:pt>
                <c:pt idx="398">
                  <c:v>8.7999999999999989</c:v>
                </c:pt>
                <c:pt idx="399">
                  <c:v>13</c:v>
                </c:pt>
                <c:pt idx="400">
                  <c:v>7.6</c:v>
                </c:pt>
                <c:pt idx="401">
                  <c:v>7.3</c:v>
                </c:pt>
                <c:pt idx="402">
                  <c:v>4.5999999999999996</c:v>
                </c:pt>
                <c:pt idx="403">
                  <c:v>8.5</c:v>
                </c:pt>
                <c:pt idx="404">
                  <c:v>0.8</c:v>
                </c:pt>
                <c:pt idx="405">
                  <c:v>8.5</c:v>
                </c:pt>
                <c:pt idx="406">
                  <c:v>3.4000000000000004</c:v>
                </c:pt>
                <c:pt idx="407">
                  <c:v>5.6000000000000005</c:v>
                </c:pt>
                <c:pt idx="408">
                  <c:v>6.1</c:v>
                </c:pt>
                <c:pt idx="409">
                  <c:v>6.5</c:v>
                </c:pt>
                <c:pt idx="410">
                  <c:v>7.7</c:v>
                </c:pt>
                <c:pt idx="411">
                  <c:v>5.4</c:v>
                </c:pt>
                <c:pt idx="412">
                  <c:v>13.8</c:v>
                </c:pt>
                <c:pt idx="413">
                  <c:v>6.4</c:v>
                </c:pt>
                <c:pt idx="414">
                  <c:v>14.399999999999999</c:v>
                </c:pt>
                <c:pt idx="415">
                  <c:v>11</c:v>
                </c:pt>
                <c:pt idx="416">
                  <c:v>13.3</c:v>
                </c:pt>
                <c:pt idx="417">
                  <c:v>13.4</c:v>
                </c:pt>
                <c:pt idx="418">
                  <c:v>13.5</c:v>
                </c:pt>
                <c:pt idx="419">
                  <c:v>16.100000000000001</c:v>
                </c:pt>
                <c:pt idx="420">
                  <c:v>15.83523080107638</c:v>
                </c:pt>
                <c:pt idx="421">
                  <c:v>16.30347808918124</c:v>
                </c:pt>
                <c:pt idx="422">
                  <c:v>16.30347808918124</c:v>
                </c:pt>
                <c:pt idx="423">
                  <c:v>16.141046434793054</c:v>
                </c:pt>
                <c:pt idx="424">
                  <c:v>12.808145245203386</c:v>
                </c:pt>
                <c:pt idx="425">
                  <c:v>16.595137346345972</c:v>
                </c:pt>
                <c:pt idx="426">
                  <c:v>19.086960718077407</c:v>
                </c:pt>
                <c:pt idx="427">
                  <c:v>16.297657759555115</c:v>
                </c:pt>
                <c:pt idx="428">
                  <c:v>17.32833791352472</c:v>
                </c:pt>
                <c:pt idx="429">
                  <c:v>17.836969764093478</c:v>
                </c:pt>
                <c:pt idx="430">
                  <c:v>22.218180425792617</c:v>
                </c:pt>
                <c:pt idx="431">
                  <c:v>17.165432370674228</c:v>
                </c:pt>
                <c:pt idx="432">
                  <c:v>17.299999999999997</c:v>
                </c:pt>
                <c:pt idx="433">
                  <c:v>17.299999999999997</c:v>
                </c:pt>
                <c:pt idx="434">
                  <c:v>17.299999999999997</c:v>
                </c:pt>
                <c:pt idx="435">
                  <c:v>24.099999999999998</c:v>
                </c:pt>
                <c:pt idx="436">
                  <c:v>24.099999999999998</c:v>
                </c:pt>
                <c:pt idx="437">
                  <c:v>24.099999999999998</c:v>
                </c:pt>
                <c:pt idx="438">
                  <c:v>30.099999999999998</c:v>
                </c:pt>
                <c:pt idx="439">
                  <c:v>30.099999999999998</c:v>
                </c:pt>
                <c:pt idx="440">
                  <c:v>30.099999999999998</c:v>
                </c:pt>
                <c:pt idx="441">
                  <c:v>40.9</c:v>
                </c:pt>
                <c:pt idx="442">
                  <c:v>40.9</c:v>
                </c:pt>
                <c:pt idx="443">
                  <c:v>40.9</c:v>
                </c:pt>
                <c:pt idx="444">
                  <c:v>51.5</c:v>
                </c:pt>
                <c:pt idx="445">
                  <c:v>51.5</c:v>
                </c:pt>
                <c:pt idx="446">
                  <c:v>51.5</c:v>
                </c:pt>
                <c:pt idx="447">
                  <c:v>50.6</c:v>
                </c:pt>
                <c:pt idx="448">
                  <c:v>50.6</c:v>
                </c:pt>
                <c:pt idx="449">
                  <c:v>50.6</c:v>
                </c:pt>
                <c:pt idx="450">
                  <c:v>40</c:v>
                </c:pt>
                <c:pt idx="451">
                  <c:v>40</c:v>
                </c:pt>
                <c:pt idx="452">
                  <c:v>40</c:v>
                </c:pt>
                <c:pt idx="453">
                  <c:v>19.100000000000001</c:v>
                </c:pt>
                <c:pt idx="454">
                  <c:v>19.100000000000001</c:v>
                </c:pt>
                <c:pt idx="455">
                  <c:v>19.100000000000001</c:v>
                </c:pt>
                <c:pt idx="456">
                  <c:v>-0.3</c:v>
                </c:pt>
                <c:pt idx="457">
                  <c:v>-0.3</c:v>
                </c:pt>
                <c:pt idx="458">
                  <c:v>-0.3</c:v>
                </c:pt>
                <c:pt idx="459">
                  <c:v>-14.299999999999999</c:v>
                </c:pt>
                <c:pt idx="460">
                  <c:v>-14.299999999999999</c:v>
                </c:pt>
                <c:pt idx="461">
                  <c:v>-14.299999999999999</c:v>
                </c:pt>
                <c:pt idx="462">
                  <c:v>-25.2</c:v>
                </c:pt>
                <c:pt idx="463">
                  <c:v>-25.2</c:v>
                </c:pt>
                <c:pt idx="464">
                  <c:v>-25.2</c:v>
                </c:pt>
                <c:pt idx="465">
                  <c:v>-28.199999999999996</c:v>
                </c:pt>
                <c:pt idx="466">
                  <c:v>-28.199999999999996</c:v>
                </c:pt>
                <c:pt idx="467">
                  <c:v>-28.199999999999996</c:v>
                </c:pt>
                <c:pt idx="468">
                  <c:v>-29.299999999999997</c:v>
                </c:pt>
                <c:pt idx="469">
                  <c:v>-29.299999999999997</c:v>
                </c:pt>
                <c:pt idx="470">
                  <c:v>-29.299999999999997</c:v>
                </c:pt>
                <c:pt idx="471">
                  <c:v>-23.9</c:v>
                </c:pt>
                <c:pt idx="472">
                  <c:v>-23.9</c:v>
                </c:pt>
                <c:pt idx="473">
                  <c:v>-23.9</c:v>
                </c:pt>
                <c:pt idx="474">
                  <c:v>-15.6</c:v>
                </c:pt>
                <c:pt idx="475">
                  <c:v>-15.6</c:v>
                </c:pt>
                <c:pt idx="476">
                  <c:v>-15.6</c:v>
                </c:pt>
                <c:pt idx="477">
                  <c:v>-7.7</c:v>
                </c:pt>
                <c:pt idx="478">
                  <c:v>-7.7</c:v>
                </c:pt>
                <c:pt idx="479">
                  <c:v>-7.7</c:v>
                </c:pt>
                <c:pt idx="480">
                  <c:v>-3.2</c:v>
                </c:pt>
                <c:pt idx="481">
                  <c:v>-3.2</c:v>
                </c:pt>
                <c:pt idx="482">
                  <c:v>-3.2</c:v>
                </c:pt>
                <c:pt idx="483">
                  <c:v>-4.9000000000000004</c:v>
                </c:pt>
                <c:pt idx="484">
                  <c:v>-4.9000000000000004</c:v>
                </c:pt>
                <c:pt idx="485">
                  <c:v>-4.9000000000000004</c:v>
                </c:pt>
                <c:pt idx="486">
                  <c:v>-6.8000000000000007</c:v>
                </c:pt>
                <c:pt idx="487">
                  <c:v>-6.8000000000000007</c:v>
                </c:pt>
                <c:pt idx="488">
                  <c:v>-6.8000000000000007</c:v>
                </c:pt>
                <c:pt idx="489">
                  <c:v>-12.3</c:v>
                </c:pt>
                <c:pt idx="490">
                  <c:v>-12.3</c:v>
                </c:pt>
                <c:pt idx="491">
                  <c:v>-12.3</c:v>
                </c:pt>
                <c:pt idx="492">
                  <c:v>-12.3</c:v>
                </c:pt>
                <c:pt idx="493">
                  <c:v>-12.3</c:v>
                </c:pt>
                <c:pt idx="494">
                  <c:v>-12.3</c:v>
                </c:pt>
                <c:pt idx="495">
                  <c:v>-12.9</c:v>
                </c:pt>
                <c:pt idx="496">
                  <c:v>-12.9</c:v>
                </c:pt>
                <c:pt idx="497">
                  <c:v>-12.9</c:v>
                </c:pt>
                <c:pt idx="498">
                  <c:v>-12.9</c:v>
                </c:pt>
                <c:pt idx="499">
                  <c:v>-12.9</c:v>
                </c:pt>
                <c:pt idx="500">
                  <c:v>-12.9</c:v>
                </c:pt>
                <c:pt idx="501">
                  <c:v>-10.100000000000001</c:v>
                </c:pt>
                <c:pt idx="502">
                  <c:v>-10.100000000000001</c:v>
                </c:pt>
                <c:pt idx="503">
                  <c:v>-10.100000000000001</c:v>
                </c:pt>
                <c:pt idx="504">
                  <c:v>-12</c:v>
                </c:pt>
                <c:pt idx="505">
                  <c:v>-12</c:v>
                </c:pt>
                <c:pt idx="506">
                  <c:v>-12</c:v>
                </c:pt>
                <c:pt idx="507">
                  <c:v>-10.4</c:v>
                </c:pt>
                <c:pt idx="508">
                  <c:v>-10.4</c:v>
                </c:pt>
                <c:pt idx="509">
                  <c:v>-10.4</c:v>
                </c:pt>
                <c:pt idx="510">
                  <c:v>-11.3</c:v>
                </c:pt>
                <c:pt idx="511">
                  <c:v>-11.3</c:v>
                </c:pt>
                <c:pt idx="512">
                  <c:v>-11.3</c:v>
                </c:pt>
                <c:pt idx="513">
                  <c:v>-10.9</c:v>
                </c:pt>
                <c:pt idx="514">
                  <c:v>-10.9</c:v>
                </c:pt>
                <c:pt idx="515">
                  <c:v>-10.9</c:v>
                </c:pt>
                <c:pt idx="516">
                  <c:v>-7.0000000000000009</c:v>
                </c:pt>
                <c:pt idx="517">
                  <c:v>-7.0000000000000009</c:v>
                </c:pt>
                <c:pt idx="518">
                  <c:v>-7.0000000000000009</c:v>
                </c:pt>
                <c:pt idx="519">
                  <c:v>-5.5</c:v>
                </c:pt>
                <c:pt idx="520">
                  <c:v>-5.5</c:v>
                </c:pt>
                <c:pt idx="521">
                  <c:v>-5.5</c:v>
                </c:pt>
                <c:pt idx="522">
                  <c:v>-0.89999999999999991</c:v>
                </c:pt>
                <c:pt idx="523">
                  <c:v>-0.89999999999999991</c:v>
                </c:pt>
                <c:pt idx="524">
                  <c:v>-0.89999999999999991</c:v>
                </c:pt>
                <c:pt idx="525">
                  <c:v>2.1999999999999997</c:v>
                </c:pt>
                <c:pt idx="526">
                  <c:v>2.1999999999999997</c:v>
                </c:pt>
                <c:pt idx="527">
                  <c:v>2.1999999999999997</c:v>
                </c:pt>
                <c:pt idx="528">
                  <c:v>6.3</c:v>
                </c:pt>
                <c:pt idx="529">
                  <c:v>6.3</c:v>
                </c:pt>
                <c:pt idx="530">
                  <c:v>6.3</c:v>
                </c:pt>
                <c:pt idx="531">
                  <c:v>7.9</c:v>
                </c:pt>
                <c:pt idx="532">
                  <c:v>7.9</c:v>
                </c:pt>
                <c:pt idx="533">
                  <c:v>7.9</c:v>
                </c:pt>
                <c:pt idx="534">
                  <c:v>7.9</c:v>
                </c:pt>
                <c:pt idx="535">
                  <c:v>7.9</c:v>
                </c:pt>
                <c:pt idx="536">
                  <c:v>7.9</c:v>
                </c:pt>
                <c:pt idx="537">
                  <c:v>8.6999999999999993</c:v>
                </c:pt>
                <c:pt idx="538">
                  <c:v>8.6999999999999993</c:v>
                </c:pt>
                <c:pt idx="539">
                  <c:v>8.6999999999999993</c:v>
                </c:pt>
                <c:pt idx="540">
                  <c:v>7.1</c:v>
                </c:pt>
                <c:pt idx="541">
                  <c:v>7.1</c:v>
                </c:pt>
                <c:pt idx="542">
                  <c:v>7.1</c:v>
                </c:pt>
                <c:pt idx="543">
                  <c:v>6.8000000000000007</c:v>
                </c:pt>
                <c:pt idx="544">
                  <c:v>6.8000000000000007</c:v>
                </c:pt>
                <c:pt idx="545">
                  <c:v>6.8000000000000007</c:v>
                </c:pt>
                <c:pt idx="546">
                  <c:v>7.9</c:v>
                </c:pt>
                <c:pt idx="547">
                  <c:v>7.9</c:v>
                </c:pt>
                <c:pt idx="548">
                  <c:v>7.9</c:v>
                </c:pt>
                <c:pt idx="549">
                  <c:v>7.1999999999999993</c:v>
                </c:pt>
                <c:pt idx="550">
                  <c:v>7.1999999999999993</c:v>
                </c:pt>
                <c:pt idx="551">
                  <c:v>7.1999999999999993</c:v>
                </c:pt>
                <c:pt idx="552">
                  <c:v>7.1</c:v>
                </c:pt>
                <c:pt idx="553">
                  <c:v>7.1</c:v>
                </c:pt>
                <c:pt idx="554">
                  <c:v>7.1</c:v>
                </c:pt>
                <c:pt idx="555">
                  <c:v>7.8</c:v>
                </c:pt>
                <c:pt idx="556">
                  <c:v>7.8</c:v>
                </c:pt>
                <c:pt idx="557">
                  <c:v>7.8</c:v>
                </c:pt>
                <c:pt idx="558">
                  <c:v>6</c:v>
                </c:pt>
                <c:pt idx="559">
                  <c:v>6</c:v>
                </c:pt>
                <c:pt idx="560">
                  <c:v>6</c:v>
                </c:pt>
                <c:pt idx="561">
                  <c:v>5.3</c:v>
                </c:pt>
                <c:pt idx="562">
                  <c:v>5.3</c:v>
                </c:pt>
                <c:pt idx="563">
                  <c:v>5.3</c:v>
                </c:pt>
                <c:pt idx="564">
                  <c:v>5</c:v>
                </c:pt>
                <c:pt idx="565">
                  <c:v>5</c:v>
                </c:pt>
                <c:pt idx="566">
                  <c:v>5</c:v>
                </c:pt>
                <c:pt idx="567">
                  <c:v>3.2</c:v>
                </c:pt>
                <c:pt idx="568">
                  <c:v>3.2</c:v>
                </c:pt>
                <c:pt idx="569">
                  <c:v>3.2</c:v>
                </c:pt>
                <c:pt idx="570">
                  <c:v>3.3000000000000003</c:v>
                </c:pt>
                <c:pt idx="571">
                  <c:v>3.3000000000000003</c:v>
                </c:pt>
                <c:pt idx="572">
                  <c:v>3.3000000000000003</c:v>
                </c:pt>
                <c:pt idx="573">
                  <c:v>3.5999999999999996</c:v>
                </c:pt>
                <c:pt idx="574">
                  <c:v>3.5999999999999996</c:v>
                </c:pt>
                <c:pt idx="575">
                  <c:v>3.5999999999999996</c:v>
                </c:pt>
                <c:pt idx="576">
                  <c:v>4.3999999999999995</c:v>
                </c:pt>
                <c:pt idx="577">
                  <c:v>4.3999999999999995</c:v>
                </c:pt>
                <c:pt idx="578">
                  <c:v>4.3999999999999995</c:v>
                </c:pt>
                <c:pt idx="579">
                  <c:v>3.9</c:v>
                </c:pt>
                <c:pt idx="580">
                  <c:v>3.9</c:v>
                </c:pt>
                <c:pt idx="581">
                  <c:v>3.9</c:v>
                </c:pt>
                <c:pt idx="582">
                  <c:v>4.5</c:v>
                </c:pt>
                <c:pt idx="583">
                  <c:v>4.5</c:v>
                </c:pt>
                <c:pt idx="584">
                  <c:v>4.5</c:v>
                </c:pt>
                <c:pt idx="585">
                  <c:v>5.5</c:v>
                </c:pt>
                <c:pt idx="586">
                  <c:v>5.5</c:v>
                </c:pt>
                <c:pt idx="587">
                  <c:v>5.5</c:v>
                </c:pt>
                <c:pt idx="588">
                  <c:v>4</c:v>
                </c:pt>
                <c:pt idx="589">
                  <c:v>4</c:v>
                </c:pt>
                <c:pt idx="590">
                  <c:v>4</c:v>
                </c:pt>
                <c:pt idx="591">
                  <c:v>3.6999999999999997</c:v>
                </c:pt>
                <c:pt idx="592">
                  <c:v>3.6999999999999997</c:v>
                </c:pt>
                <c:pt idx="593">
                  <c:v>3.6999999999999997</c:v>
                </c:pt>
                <c:pt idx="594">
                  <c:v>3.9</c:v>
                </c:pt>
                <c:pt idx="595">
                  <c:v>3.9</c:v>
                </c:pt>
                <c:pt idx="596">
                  <c:v>3.9</c:v>
                </c:pt>
                <c:pt idx="597">
                  <c:v>2.5</c:v>
                </c:pt>
                <c:pt idx="598">
                  <c:v>2.5</c:v>
                </c:pt>
                <c:pt idx="599">
                  <c:v>2.5</c:v>
                </c:pt>
                <c:pt idx="600">
                  <c:v>3.9</c:v>
                </c:pt>
                <c:pt idx="601">
                  <c:v>3.9</c:v>
                </c:pt>
                <c:pt idx="602">
                  <c:v>3.9</c:v>
                </c:pt>
                <c:pt idx="603">
                  <c:v>2.8000000000000003</c:v>
                </c:pt>
                <c:pt idx="604">
                  <c:v>2.8000000000000003</c:v>
                </c:pt>
                <c:pt idx="605">
                  <c:v>2.8000000000000003</c:v>
                </c:pt>
                <c:pt idx="606">
                  <c:v>2.8000000000000003</c:v>
                </c:pt>
                <c:pt idx="607">
                  <c:v>2.8000000000000003</c:v>
                </c:pt>
                <c:pt idx="608">
                  <c:v>2.8000000000000003</c:v>
                </c:pt>
                <c:pt idx="609">
                  <c:v>5.2</c:v>
                </c:pt>
                <c:pt idx="610">
                  <c:v>5.2</c:v>
                </c:pt>
                <c:pt idx="611">
                  <c:v>5.2</c:v>
                </c:pt>
                <c:pt idx="612">
                  <c:v>5.8999999999999995</c:v>
                </c:pt>
                <c:pt idx="613">
                  <c:v>5.8999999999999995</c:v>
                </c:pt>
                <c:pt idx="614">
                  <c:v>5.8999999999999995</c:v>
                </c:pt>
                <c:pt idx="615">
                  <c:v>9.6</c:v>
                </c:pt>
                <c:pt idx="616">
                  <c:v>9.6</c:v>
                </c:pt>
                <c:pt idx="617">
                  <c:v>9.6</c:v>
                </c:pt>
                <c:pt idx="618">
                  <c:v>10.7</c:v>
                </c:pt>
                <c:pt idx="619">
                  <c:v>10.7</c:v>
                </c:pt>
                <c:pt idx="620">
                  <c:v>10.7</c:v>
                </c:pt>
                <c:pt idx="621">
                  <c:v>7.9</c:v>
                </c:pt>
                <c:pt idx="622">
                  <c:v>7.9</c:v>
                </c:pt>
                <c:pt idx="623">
                  <c:v>7.9</c:v>
                </c:pt>
                <c:pt idx="624">
                  <c:v>9.9</c:v>
                </c:pt>
                <c:pt idx="625">
                  <c:v>9.9</c:v>
                </c:pt>
                <c:pt idx="626">
                  <c:v>9.9</c:v>
                </c:pt>
                <c:pt idx="627">
                  <c:v>9.7000000000000011</c:v>
                </c:pt>
                <c:pt idx="628">
                  <c:v>9.7000000000000011</c:v>
                </c:pt>
                <c:pt idx="629">
                  <c:v>9.7000000000000011</c:v>
                </c:pt>
                <c:pt idx="630">
                  <c:v>10.5</c:v>
                </c:pt>
                <c:pt idx="631">
                  <c:v>10.5</c:v>
                </c:pt>
                <c:pt idx="632">
                  <c:v>10.5</c:v>
                </c:pt>
                <c:pt idx="633">
                  <c:v>10.100000000000001</c:v>
                </c:pt>
                <c:pt idx="634">
                  <c:v>10.100000000000001</c:v>
                </c:pt>
                <c:pt idx="635">
                  <c:v>10.100000000000001</c:v>
                </c:pt>
                <c:pt idx="636">
                  <c:v>4.8</c:v>
                </c:pt>
                <c:pt idx="637">
                  <c:v>4.8</c:v>
                </c:pt>
                <c:pt idx="638">
                  <c:v>4.8</c:v>
                </c:pt>
                <c:pt idx="639">
                  <c:v>2.7</c:v>
                </c:pt>
                <c:pt idx="640">
                  <c:v>2.7</c:v>
                </c:pt>
                <c:pt idx="641">
                  <c:v>2.7</c:v>
                </c:pt>
                <c:pt idx="642">
                  <c:v>2</c:v>
                </c:pt>
                <c:pt idx="643">
                  <c:v>2</c:v>
                </c:pt>
                <c:pt idx="644">
                  <c:v>2</c:v>
                </c:pt>
                <c:pt idx="645">
                  <c:v>1.5</c:v>
                </c:pt>
                <c:pt idx="646">
                  <c:v>1.5</c:v>
                </c:pt>
                <c:pt idx="647">
                  <c:v>1.5</c:v>
                </c:pt>
                <c:pt idx="648">
                  <c:v>4</c:v>
                </c:pt>
                <c:pt idx="649">
                  <c:v>4</c:v>
                </c:pt>
                <c:pt idx="650">
                  <c:v>4</c:v>
                </c:pt>
                <c:pt idx="651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69-4CB2-AE13-1279DA84FCB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London</c:v>
                </c:pt>
              </c:strCache>
            </c:strRef>
          </c:tx>
          <c:spPr>
            <a:ln w="28575">
              <a:solidFill>
                <a:srgbClr val="FF33CC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Sheet1!$G$2:$G$653</c:f>
              <c:numCache>
                <c:formatCode>0.00</c:formatCode>
                <c:ptCount val="652"/>
                <c:pt idx="0">
                  <c:v>7.7</c:v>
                </c:pt>
                <c:pt idx="1">
                  <c:v>7.7</c:v>
                </c:pt>
                <c:pt idx="2">
                  <c:v>7.7</c:v>
                </c:pt>
                <c:pt idx="3">
                  <c:v>7.9</c:v>
                </c:pt>
                <c:pt idx="4">
                  <c:v>7.9</c:v>
                </c:pt>
                <c:pt idx="5">
                  <c:v>7.9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13.700000000000001</c:v>
                </c:pt>
                <c:pt idx="10">
                  <c:v>13.700000000000001</c:v>
                </c:pt>
                <c:pt idx="11">
                  <c:v>13.700000000000001</c:v>
                </c:pt>
                <c:pt idx="12">
                  <c:v>8.6999999999999993</c:v>
                </c:pt>
                <c:pt idx="13">
                  <c:v>8.6999999999999993</c:v>
                </c:pt>
                <c:pt idx="14">
                  <c:v>8.6999999999999993</c:v>
                </c:pt>
                <c:pt idx="15">
                  <c:v>17.7</c:v>
                </c:pt>
                <c:pt idx="16">
                  <c:v>17.7</c:v>
                </c:pt>
                <c:pt idx="17">
                  <c:v>17.7</c:v>
                </c:pt>
                <c:pt idx="18">
                  <c:v>14.6</c:v>
                </c:pt>
                <c:pt idx="19">
                  <c:v>14.6</c:v>
                </c:pt>
                <c:pt idx="20">
                  <c:v>14.6</c:v>
                </c:pt>
                <c:pt idx="21">
                  <c:v>20.200000000000003</c:v>
                </c:pt>
                <c:pt idx="22">
                  <c:v>20.200000000000003</c:v>
                </c:pt>
                <c:pt idx="23">
                  <c:v>20.200000000000003</c:v>
                </c:pt>
                <c:pt idx="24">
                  <c:v>31</c:v>
                </c:pt>
                <c:pt idx="25">
                  <c:v>31</c:v>
                </c:pt>
                <c:pt idx="26">
                  <c:v>31</c:v>
                </c:pt>
                <c:pt idx="27">
                  <c:v>38.1</c:v>
                </c:pt>
                <c:pt idx="28">
                  <c:v>38.1</c:v>
                </c:pt>
                <c:pt idx="29">
                  <c:v>38.1</c:v>
                </c:pt>
                <c:pt idx="30">
                  <c:v>50</c:v>
                </c:pt>
                <c:pt idx="31">
                  <c:v>50</c:v>
                </c:pt>
                <c:pt idx="32">
                  <c:v>50</c:v>
                </c:pt>
                <c:pt idx="33">
                  <c:v>59.199999999999996</c:v>
                </c:pt>
                <c:pt idx="34">
                  <c:v>59.199999999999996</c:v>
                </c:pt>
                <c:pt idx="35">
                  <c:v>59.199999999999996</c:v>
                </c:pt>
                <c:pt idx="36">
                  <c:v>49.5</c:v>
                </c:pt>
                <c:pt idx="37">
                  <c:v>49.5</c:v>
                </c:pt>
                <c:pt idx="38">
                  <c:v>49.5</c:v>
                </c:pt>
                <c:pt idx="39">
                  <c:v>35.6</c:v>
                </c:pt>
                <c:pt idx="40">
                  <c:v>35.6</c:v>
                </c:pt>
                <c:pt idx="41">
                  <c:v>35.6</c:v>
                </c:pt>
                <c:pt idx="42">
                  <c:v>25.4</c:v>
                </c:pt>
                <c:pt idx="43">
                  <c:v>25.4</c:v>
                </c:pt>
                <c:pt idx="44">
                  <c:v>25.4</c:v>
                </c:pt>
                <c:pt idx="45">
                  <c:v>8.3000000000000007</c:v>
                </c:pt>
                <c:pt idx="46">
                  <c:v>8.3000000000000007</c:v>
                </c:pt>
                <c:pt idx="47">
                  <c:v>8.3000000000000007</c:v>
                </c:pt>
                <c:pt idx="48">
                  <c:v>7.0000000000000009</c:v>
                </c:pt>
                <c:pt idx="49">
                  <c:v>7.0000000000000009</c:v>
                </c:pt>
                <c:pt idx="50">
                  <c:v>7.0000000000000009</c:v>
                </c:pt>
                <c:pt idx="51">
                  <c:v>1.7000000000000002</c:v>
                </c:pt>
                <c:pt idx="52">
                  <c:v>1.7000000000000002</c:v>
                </c:pt>
                <c:pt idx="53">
                  <c:v>1.7000000000000002</c:v>
                </c:pt>
                <c:pt idx="54">
                  <c:v>-3.5999999999999996</c:v>
                </c:pt>
                <c:pt idx="55">
                  <c:v>-3.5999999999999996</c:v>
                </c:pt>
                <c:pt idx="56">
                  <c:v>-3.5999999999999996</c:v>
                </c:pt>
                <c:pt idx="57">
                  <c:v>3.3000000000000003</c:v>
                </c:pt>
                <c:pt idx="58">
                  <c:v>3.3000000000000003</c:v>
                </c:pt>
                <c:pt idx="59">
                  <c:v>3.3000000000000003</c:v>
                </c:pt>
                <c:pt idx="60">
                  <c:v>-4.5</c:v>
                </c:pt>
                <c:pt idx="61">
                  <c:v>-4.5</c:v>
                </c:pt>
                <c:pt idx="62">
                  <c:v>-4.5</c:v>
                </c:pt>
                <c:pt idx="63">
                  <c:v>5.0999999999999996</c:v>
                </c:pt>
                <c:pt idx="64">
                  <c:v>5.0999999999999996</c:v>
                </c:pt>
                <c:pt idx="65">
                  <c:v>5.0999999999999996</c:v>
                </c:pt>
                <c:pt idx="66">
                  <c:v>8.4</c:v>
                </c:pt>
                <c:pt idx="67">
                  <c:v>8.4</c:v>
                </c:pt>
                <c:pt idx="68">
                  <c:v>8.4</c:v>
                </c:pt>
                <c:pt idx="69">
                  <c:v>0.70000000000000007</c:v>
                </c:pt>
                <c:pt idx="70">
                  <c:v>0.70000000000000007</c:v>
                </c:pt>
                <c:pt idx="71">
                  <c:v>0.70000000000000007</c:v>
                </c:pt>
                <c:pt idx="72">
                  <c:v>8.6999999999999993</c:v>
                </c:pt>
                <c:pt idx="73">
                  <c:v>8.6999999999999993</c:v>
                </c:pt>
                <c:pt idx="74">
                  <c:v>8.6999999999999993</c:v>
                </c:pt>
                <c:pt idx="75">
                  <c:v>6.4</c:v>
                </c:pt>
                <c:pt idx="76">
                  <c:v>6.4</c:v>
                </c:pt>
                <c:pt idx="77">
                  <c:v>6.4</c:v>
                </c:pt>
                <c:pt idx="78">
                  <c:v>3.2</c:v>
                </c:pt>
                <c:pt idx="79">
                  <c:v>3.2</c:v>
                </c:pt>
                <c:pt idx="80">
                  <c:v>3.2</c:v>
                </c:pt>
                <c:pt idx="81">
                  <c:v>10.299999999999999</c:v>
                </c:pt>
                <c:pt idx="82">
                  <c:v>10.299999999999999</c:v>
                </c:pt>
                <c:pt idx="83">
                  <c:v>10.299999999999999</c:v>
                </c:pt>
                <c:pt idx="84">
                  <c:v>9.9</c:v>
                </c:pt>
                <c:pt idx="85">
                  <c:v>9.9</c:v>
                </c:pt>
                <c:pt idx="86">
                  <c:v>9.9</c:v>
                </c:pt>
                <c:pt idx="87">
                  <c:v>2.1</c:v>
                </c:pt>
                <c:pt idx="88">
                  <c:v>2.1</c:v>
                </c:pt>
                <c:pt idx="89">
                  <c:v>2.1</c:v>
                </c:pt>
                <c:pt idx="90">
                  <c:v>9</c:v>
                </c:pt>
                <c:pt idx="91">
                  <c:v>9</c:v>
                </c:pt>
                <c:pt idx="92">
                  <c:v>9</c:v>
                </c:pt>
                <c:pt idx="93">
                  <c:v>6.9</c:v>
                </c:pt>
                <c:pt idx="94">
                  <c:v>6.9</c:v>
                </c:pt>
                <c:pt idx="95">
                  <c:v>6.9</c:v>
                </c:pt>
                <c:pt idx="96">
                  <c:v>9</c:v>
                </c:pt>
                <c:pt idx="97">
                  <c:v>9</c:v>
                </c:pt>
                <c:pt idx="98">
                  <c:v>9</c:v>
                </c:pt>
                <c:pt idx="99">
                  <c:v>23.599999999999998</c:v>
                </c:pt>
                <c:pt idx="100">
                  <c:v>23.599999999999998</c:v>
                </c:pt>
                <c:pt idx="101">
                  <c:v>23.599999999999998</c:v>
                </c:pt>
                <c:pt idx="102">
                  <c:v>21.3</c:v>
                </c:pt>
                <c:pt idx="103">
                  <c:v>21.3</c:v>
                </c:pt>
                <c:pt idx="104">
                  <c:v>21.3</c:v>
                </c:pt>
                <c:pt idx="105">
                  <c:v>26</c:v>
                </c:pt>
                <c:pt idx="106">
                  <c:v>26</c:v>
                </c:pt>
                <c:pt idx="107">
                  <c:v>26</c:v>
                </c:pt>
                <c:pt idx="108">
                  <c:v>34.799999999999997</c:v>
                </c:pt>
                <c:pt idx="109">
                  <c:v>34.799999999999997</c:v>
                </c:pt>
                <c:pt idx="110">
                  <c:v>34.799999999999997</c:v>
                </c:pt>
                <c:pt idx="111">
                  <c:v>31.3</c:v>
                </c:pt>
                <c:pt idx="112">
                  <c:v>31.3</c:v>
                </c:pt>
                <c:pt idx="113">
                  <c:v>31.3</c:v>
                </c:pt>
                <c:pt idx="114">
                  <c:v>33.300000000000004</c:v>
                </c:pt>
                <c:pt idx="115">
                  <c:v>33.300000000000004</c:v>
                </c:pt>
                <c:pt idx="116">
                  <c:v>33.300000000000004</c:v>
                </c:pt>
                <c:pt idx="117">
                  <c:v>35.299999999999997</c:v>
                </c:pt>
                <c:pt idx="118">
                  <c:v>35.299999999999997</c:v>
                </c:pt>
                <c:pt idx="119">
                  <c:v>35.299999999999997</c:v>
                </c:pt>
                <c:pt idx="120">
                  <c:v>27.3</c:v>
                </c:pt>
                <c:pt idx="121">
                  <c:v>27.3</c:v>
                </c:pt>
                <c:pt idx="122">
                  <c:v>27.3</c:v>
                </c:pt>
                <c:pt idx="123">
                  <c:v>25.6</c:v>
                </c:pt>
                <c:pt idx="124">
                  <c:v>25.6</c:v>
                </c:pt>
                <c:pt idx="125">
                  <c:v>25.6</c:v>
                </c:pt>
                <c:pt idx="126">
                  <c:v>19.400000000000002</c:v>
                </c:pt>
                <c:pt idx="127">
                  <c:v>19.400000000000002</c:v>
                </c:pt>
                <c:pt idx="128">
                  <c:v>19.400000000000002</c:v>
                </c:pt>
                <c:pt idx="129">
                  <c:v>14.099999999999998</c:v>
                </c:pt>
                <c:pt idx="130">
                  <c:v>14.099999999999998</c:v>
                </c:pt>
                <c:pt idx="131">
                  <c:v>14.099999999999998</c:v>
                </c:pt>
                <c:pt idx="132">
                  <c:v>3.5000000000000004</c:v>
                </c:pt>
                <c:pt idx="133">
                  <c:v>3.5000000000000004</c:v>
                </c:pt>
                <c:pt idx="134">
                  <c:v>3.5000000000000004</c:v>
                </c:pt>
                <c:pt idx="135">
                  <c:v>4.9000000000000004</c:v>
                </c:pt>
                <c:pt idx="136">
                  <c:v>4.9000000000000004</c:v>
                </c:pt>
                <c:pt idx="137">
                  <c:v>4.9000000000000004</c:v>
                </c:pt>
                <c:pt idx="138">
                  <c:v>3.2</c:v>
                </c:pt>
                <c:pt idx="139">
                  <c:v>3.2</c:v>
                </c:pt>
                <c:pt idx="140">
                  <c:v>3.2</c:v>
                </c:pt>
                <c:pt idx="141">
                  <c:v>1.9</c:v>
                </c:pt>
                <c:pt idx="142">
                  <c:v>1.9</c:v>
                </c:pt>
                <c:pt idx="143">
                  <c:v>1.9</c:v>
                </c:pt>
                <c:pt idx="144">
                  <c:v>-1.2</c:v>
                </c:pt>
                <c:pt idx="145">
                  <c:v>-1.2</c:v>
                </c:pt>
                <c:pt idx="146">
                  <c:v>-1.2</c:v>
                </c:pt>
                <c:pt idx="147">
                  <c:v>-0.4</c:v>
                </c:pt>
                <c:pt idx="148">
                  <c:v>-0.4</c:v>
                </c:pt>
                <c:pt idx="149">
                  <c:v>-0.4</c:v>
                </c:pt>
                <c:pt idx="150">
                  <c:v>2.4</c:v>
                </c:pt>
                <c:pt idx="151">
                  <c:v>2.4</c:v>
                </c:pt>
                <c:pt idx="152">
                  <c:v>2.4</c:v>
                </c:pt>
                <c:pt idx="153">
                  <c:v>5.2</c:v>
                </c:pt>
                <c:pt idx="154">
                  <c:v>5.2</c:v>
                </c:pt>
                <c:pt idx="155">
                  <c:v>5.2</c:v>
                </c:pt>
                <c:pt idx="156">
                  <c:v>15.1</c:v>
                </c:pt>
                <c:pt idx="157">
                  <c:v>15.1</c:v>
                </c:pt>
                <c:pt idx="158">
                  <c:v>15.1</c:v>
                </c:pt>
                <c:pt idx="159">
                  <c:v>9.9</c:v>
                </c:pt>
                <c:pt idx="160">
                  <c:v>9.9</c:v>
                </c:pt>
                <c:pt idx="161">
                  <c:v>9.9</c:v>
                </c:pt>
                <c:pt idx="162">
                  <c:v>12.7</c:v>
                </c:pt>
                <c:pt idx="163">
                  <c:v>12.7</c:v>
                </c:pt>
                <c:pt idx="164">
                  <c:v>12.7</c:v>
                </c:pt>
                <c:pt idx="165">
                  <c:v>11.799999999999999</c:v>
                </c:pt>
                <c:pt idx="166">
                  <c:v>11.799999999999999</c:v>
                </c:pt>
                <c:pt idx="167">
                  <c:v>11.799999999999999</c:v>
                </c:pt>
                <c:pt idx="168">
                  <c:v>11.600000000000001</c:v>
                </c:pt>
                <c:pt idx="169">
                  <c:v>11.600000000000001</c:v>
                </c:pt>
                <c:pt idx="170">
                  <c:v>11.600000000000001</c:v>
                </c:pt>
                <c:pt idx="171">
                  <c:v>19.100000000000001</c:v>
                </c:pt>
                <c:pt idx="172">
                  <c:v>19.100000000000001</c:v>
                </c:pt>
                <c:pt idx="173">
                  <c:v>19.100000000000001</c:v>
                </c:pt>
                <c:pt idx="174">
                  <c:v>16.7</c:v>
                </c:pt>
                <c:pt idx="175">
                  <c:v>16.7</c:v>
                </c:pt>
                <c:pt idx="176">
                  <c:v>16.7</c:v>
                </c:pt>
                <c:pt idx="177">
                  <c:v>16.3</c:v>
                </c:pt>
                <c:pt idx="178">
                  <c:v>16.3</c:v>
                </c:pt>
                <c:pt idx="179">
                  <c:v>16.3</c:v>
                </c:pt>
                <c:pt idx="180">
                  <c:v>13.600000000000001</c:v>
                </c:pt>
                <c:pt idx="181">
                  <c:v>13.600000000000001</c:v>
                </c:pt>
                <c:pt idx="182">
                  <c:v>13.600000000000001</c:v>
                </c:pt>
                <c:pt idx="183">
                  <c:v>12.4</c:v>
                </c:pt>
                <c:pt idx="184">
                  <c:v>12.4</c:v>
                </c:pt>
                <c:pt idx="185">
                  <c:v>12.4</c:v>
                </c:pt>
                <c:pt idx="186">
                  <c:v>12.1</c:v>
                </c:pt>
                <c:pt idx="187">
                  <c:v>12.1</c:v>
                </c:pt>
                <c:pt idx="188">
                  <c:v>12.1</c:v>
                </c:pt>
                <c:pt idx="189">
                  <c:v>16.100000000000001</c:v>
                </c:pt>
                <c:pt idx="190">
                  <c:v>16.100000000000001</c:v>
                </c:pt>
                <c:pt idx="191">
                  <c:v>16.100000000000001</c:v>
                </c:pt>
                <c:pt idx="192">
                  <c:v>21.099999999999998</c:v>
                </c:pt>
                <c:pt idx="193">
                  <c:v>21.099999999999998</c:v>
                </c:pt>
                <c:pt idx="194">
                  <c:v>21.099999999999998</c:v>
                </c:pt>
                <c:pt idx="195">
                  <c:v>20.8</c:v>
                </c:pt>
                <c:pt idx="196">
                  <c:v>20.8</c:v>
                </c:pt>
                <c:pt idx="197">
                  <c:v>20.8</c:v>
                </c:pt>
                <c:pt idx="198">
                  <c:v>23.599999999999998</c:v>
                </c:pt>
                <c:pt idx="199">
                  <c:v>23.599999999999998</c:v>
                </c:pt>
                <c:pt idx="200">
                  <c:v>23.599999999999998</c:v>
                </c:pt>
                <c:pt idx="201">
                  <c:v>25.3</c:v>
                </c:pt>
                <c:pt idx="202">
                  <c:v>25.3</c:v>
                </c:pt>
                <c:pt idx="203">
                  <c:v>25.3</c:v>
                </c:pt>
                <c:pt idx="204">
                  <c:v>23.799999999999997</c:v>
                </c:pt>
                <c:pt idx="205">
                  <c:v>23.799999999999997</c:v>
                </c:pt>
                <c:pt idx="206">
                  <c:v>23.799999999999997</c:v>
                </c:pt>
                <c:pt idx="207">
                  <c:v>21</c:v>
                </c:pt>
                <c:pt idx="208">
                  <c:v>21</c:v>
                </c:pt>
                <c:pt idx="209">
                  <c:v>21</c:v>
                </c:pt>
                <c:pt idx="210">
                  <c:v>23.7</c:v>
                </c:pt>
                <c:pt idx="211">
                  <c:v>23.7</c:v>
                </c:pt>
                <c:pt idx="212">
                  <c:v>23.7</c:v>
                </c:pt>
                <c:pt idx="213">
                  <c:v>24.5</c:v>
                </c:pt>
                <c:pt idx="214">
                  <c:v>24.5</c:v>
                </c:pt>
                <c:pt idx="215">
                  <c:v>24.5</c:v>
                </c:pt>
                <c:pt idx="216">
                  <c:v>25.2</c:v>
                </c:pt>
                <c:pt idx="217">
                  <c:v>25.2</c:v>
                </c:pt>
                <c:pt idx="218">
                  <c:v>25.2</c:v>
                </c:pt>
                <c:pt idx="219">
                  <c:v>24.8</c:v>
                </c:pt>
                <c:pt idx="220">
                  <c:v>24.8</c:v>
                </c:pt>
                <c:pt idx="221">
                  <c:v>24.8</c:v>
                </c:pt>
                <c:pt idx="222">
                  <c:v>25.5</c:v>
                </c:pt>
                <c:pt idx="223">
                  <c:v>25.5</c:v>
                </c:pt>
                <c:pt idx="224">
                  <c:v>25.5</c:v>
                </c:pt>
                <c:pt idx="225">
                  <c:v>24.7</c:v>
                </c:pt>
                <c:pt idx="226">
                  <c:v>24.7</c:v>
                </c:pt>
                <c:pt idx="227">
                  <c:v>24.7</c:v>
                </c:pt>
                <c:pt idx="228">
                  <c:v>15.8</c:v>
                </c:pt>
                <c:pt idx="229">
                  <c:v>15.8</c:v>
                </c:pt>
                <c:pt idx="230">
                  <c:v>15.8</c:v>
                </c:pt>
                <c:pt idx="231">
                  <c:v>15.6</c:v>
                </c:pt>
                <c:pt idx="232">
                  <c:v>15.6</c:v>
                </c:pt>
                <c:pt idx="233">
                  <c:v>15.6</c:v>
                </c:pt>
                <c:pt idx="234">
                  <c:v>6.2</c:v>
                </c:pt>
                <c:pt idx="235">
                  <c:v>6.2</c:v>
                </c:pt>
                <c:pt idx="236">
                  <c:v>6.2</c:v>
                </c:pt>
                <c:pt idx="237">
                  <c:v>-3.9</c:v>
                </c:pt>
                <c:pt idx="238">
                  <c:v>-3.9</c:v>
                </c:pt>
                <c:pt idx="239">
                  <c:v>-3.9</c:v>
                </c:pt>
                <c:pt idx="240">
                  <c:v>2.5</c:v>
                </c:pt>
                <c:pt idx="241">
                  <c:v>2.5</c:v>
                </c:pt>
                <c:pt idx="242">
                  <c:v>2.5</c:v>
                </c:pt>
                <c:pt idx="243">
                  <c:v>-5.6000000000000005</c:v>
                </c:pt>
                <c:pt idx="244">
                  <c:v>-5.6000000000000005</c:v>
                </c:pt>
                <c:pt idx="245">
                  <c:v>-5.6000000000000005</c:v>
                </c:pt>
                <c:pt idx="246">
                  <c:v>0.6</c:v>
                </c:pt>
                <c:pt idx="247">
                  <c:v>0.6</c:v>
                </c:pt>
                <c:pt idx="248">
                  <c:v>0.6</c:v>
                </c:pt>
                <c:pt idx="249">
                  <c:v>-3.3000000000000003</c:v>
                </c:pt>
                <c:pt idx="250">
                  <c:v>-3.3000000000000003</c:v>
                </c:pt>
                <c:pt idx="251">
                  <c:v>-3.3000000000000003</c:v>
                </c:pt>
                <c:pt idx="252">
                  <c:v>-3.8</c:v>
                </c:pt>
                <c:pt idx="253">
                  <c:v>-3.8</c:v>
                </c:pt>
                <c:pt idx="254">
                  <c:v>-3.8</c:v>
                </c:pt>
                <c:pt idx="255">
                  <c:v>-2.7</c:v>
                </c:pt>
                <c:pt idx="256">
                  <c:v>-2.7</c:v>
                </c:pt>
                <c:pt idx="257">
                  <c:v>-2.7</c:v>
                </c:pt>
                <c:pt idx="258">
                  <c:v>-6.6000000000000005</c:v>
                </c:pt>
                <c:pt idx="259">
                  <c:v>-6.6000000000000005</c:v>
                </c:pt>
                <c:pt idx="260">
                  <c:v>-6.6000000000000005</c:v>
                </c:pt>
                <c:pt idx="261">
                  <c:v>-3.2</c:v>
                </c:pt>
                <c:pt idx="262">
                  <c:v>-3.2</c:v>
                </c:pt>
                <c:pt idx="263">
                  <c:v>-3.2</c:v>
                </c:pt>
                <c:pt idx="264">
                  <c:v>-4.5</c:v>
                </c:pt>
                <c:pt idx="265">
                  <c:v>-4.5</c:v>
                </c:pt>
                <c:pt idx="266">
                  <c:v>-4.5</c:v>
                </c:pt>
                <c:pt idx="267">
                  <c:v>-10.199999999999999</c:v>
                </c:pt>
                <c:pt idx="268">
                  <c:v>-10.199999999999999</c:v>
                </c:pt>
                <c:pt idx="269">
                  <c:v>-10.199999999999999</c:v>
                </c:pt>
                <c:pt idx="270">
                  <c:v>-11.3</c:v>
                </c:pt>
                <c:pt idx="271">
                  <c:v>-11.3</c:v>
                </c:pt>
                <c:pt idx="272">
                  <c:v>-11.3</c:v>
                </c:pt>
                <c:pt idx="273">
                  <c:v>-11.700000000000001</c:v>
                </c:pt>
                <c:pt idx="274">
                  <c:v>-11.700000000000001</c:v>
                </c:pt>
                <c:pt idx="275">
                  <c:v>-11.700000000000001</c:v>
                </c:pt>
                <c:pt idx="276">
                  <c:v>-7.9</c:v>
                </c:pt>
                <c:pt idx="277">
                  <c:v>-7.9</c:v>
                </c:pt>
                <c:pt idx="278">
                  <c:v>-7.9</c:v>
                </c:pt>
                <c:pt idx="279">
                  <c:v>2.1</c:v>
                </c:pt>
                <c:pt idx="280">
                  <c:v>2.1</c:v>
                </c:pt>
                <c:pt idx="281">
                  <c:v>2.1</c:v>
                </c:pt>
                <c:pt idx="282">
                  <c:v>1.4000000000000001</c:v>
                </c:pt>
                <c:pt idx="283">
                  <c:v>1.4000000000000001</c:v>
                </c:pt>
                <c:pt idx="284">
                  <c:v>1.4000000000000001</c:v>
                </c:pt>
                <c:pt idx="285">
                  <c:v>3.5999999999999996</c:v>
                </c:pt>
                <c:pt idx="286">
                  <c:v>3.5999999999999996</c:v>
                </c:pt>
                <c:pt idx="287">
                  <c:v>3.5999999999999996</c:v>
                </c:pt>
                <c:pt idx="288">
                  <c:v>0.1</c:v>
                </c:pt>
                <c:pt idx="289">
                  <c:v>0.1</c:v>
                </c:pt>
                <c:pt idx="290">
                  <c:v>0.1</c:v>
                </c:pt>
                <c:pt idx="291">
                  <c:v>5.8999999999999995</c:v>
                </c:pt>
                <c:pt idx="292">
                  <c:v>5.8999999999999995</c:v>
                </c:pt>
                <c:pt idx="293">
                  <c:v>5.8999999999999995</c:v>
                </c:pt>
                <c:pt idx="294">
                  <c:v>7.3999999999999995</c:v>
                </c:pt>
                <c:pt idx="295">
                  <c:v>7.3999999999999995</c:v>
                </c:pt>
                <c:pt idx="296">
                  <c:v>7.3999999999999995</c:v>
                </c:pt>
                <c:pt idx="297">
                  <c:v>5.7</c:v>
                </c:pt>
                <c:pt idx="298">
                  <c:v>5.7</c:v>
                </c:pt>
                <c:pt idx="299">
                  <c:v>5.7</c:v>
                </c:pt>
                <c:pt idx="300">
                  <c:v>10</c:v>
                </c:pt>
                <c:pt idx="301">
                  <c:v>7.6</c:v>
                </c:pt>
                <c:pt idx="302">
                  <c:v>9.3000000000000007</c:v>
                </c:pt>
                <c:pt idx="303">
                  <c:v>2</c:v>
                </c:pt>
                <c:pt idx="304">
                  <c:v>3.3000000000000003</c:v>
                </c:pt>
                <c:pt idx="305">
                  <c:v>3.5999999999999996</c:v>
                </c:pt>
                <c:pt idx="306">
                  <c:v>3.6999999999999997</c:v>
                </c:pt>
                <c:pt idx="307">
                  <c:v>3.1</c:v>
                </c:pt>
                <c:pt idx="308">
                  <c:v>2.2999999999999998</c:v>
                </c:pt>
                <c:pt idx="309">
                  <c:v>4.8</c:v>
                </c:pt>
                <c:pt idx="310">
                  <c:v>4.5</c:v>
                </c:pt>
                <c:pt idx="311">
                  <c:v>6</c:v>
                </c:pt>
                <c:pt idx="312">
                  <c:v>1.2</c:v>
                </c:pt>
                <c:pt idx="313">
                  <c:v>4.5999999999999996</c:v>
                </c:pt>
                <c:pt idx="314">
                  <c:v>2.4</c:v>
                </c:pt>
                <c:pt idx="315">
                  <c:v>3.1</c:v>
                </c:pt>
                <c:pt idx="316">
                  <c:v>2.4</c:v>
                </c:pt>
                <c:pt idx="317">
                  <c:v>3.4000000000000004</c:v>
                </c:pt>
                <c:pt idx="318">
                  <c:v>3.6999999999999997</c:v>
                </c:pt>
                <c:pt idx="319">
                  <c:v>4.7</c:v>
                </c:pt>
                <c:pt idx="320">
                  <c:v>6.4</c:v>
                </c:pt>
                <c:pt idx="321">
                  <c:v>7.0000000000000009</c:v>
                </c:pt>
                <c:pt idx="322">
                  <c:v>8.2000000000000011</c:v>
                </c:pt>
                <c:pt idx="323">
                  <c:v>8.3000000000000007</c:v>
                </c:pt>
                <c:pt idx="324">
                  <c:v>10.299999999999999</c:v>
                </c:pt>
                <c:pt idx="325">
                  <c:v>9.9</c:v>
                </c:pt>
                <c:pt idx="326">
                  <c:v>11.700000000000001</c:v>
                </c:pt>
                <c:pt idx="327">
                  <c:v>12.1</c:v>
                </c:pt>
                <c:pt idx="328">
                  <c:v>14.7</c:v>
                </c:pt>
                <c:pt idx="329">
                  <c:v>14.2</c:v>
                </c:pt>
                <c:pt idx="330">
                  <c:v>16.900000000000002</c:v>
                </c:pt>
                <c:pt idx="331">
                  <c:v>16.5</c:v>
                </c:pt>
                <c:pt idx="332">
                  <c:v>18.099999999999998</c:v>
                </c:pt>
                <c:pt idx="333">
                  <c:v>18.099999999999998</c:v>
                </c:pt>
                <c:pt idx="334">
                  <c:v>18.5</c:v>
                </c:pt>
                <c:pt idx="335">
                  <c:v>19</c:v>
                </c:pt>
                <c:pt idx="336">
                  <c:v>17.899999999999999</c:v>
                </c:pt>
                <c:pt idx="337">
                  <c:v>16</c:v>
                </c:pt>
                <c:pt idx="338">
                  <c:v>17</c:v>
                </c:pt>
                <c:pt idx="339">
                  <c:v>17.7</c:v>
                </c:pt>
                <c:pt idx="340">
                  <c:v>14.2</c:v>
                </c:pt>
                <c:pt idx="341">
                  <c:v>15.299999999999999</c:v>
                </c:pt>
                <c:pt idx="342">
                  <c:v>13.3</c:v>
                </c:pt>
                <c:pt idx="343">
                  <c:v>13</c:v>
                </c:pt>
                <c:pt idx="344">
                  <c:v>11.1</c:v>
                </c:pt>
                <c:pt idx="345">
                  <c:v>10.9</c:v>
                </c:pt>
                <c:pt idx="346">
                  <c:v>9.7000000000000011</c:v>
                </c:pt>
                <c:pt idx="347">
                  <c:v>8.2000000000000011</c:v>
                </c:pt>
                <c:pt idx="348">
                  <c:v>8</c:v>
                </c:pt>
                <c:pt idx="349">
                  <c:v>8.6</c:v>
                </c:pt>
                <c:pt idx="350">
                  <c:v>8.6</c:v>
                </c:pt>
                <c:pt idx="351">
                  <c:v>8.2000000000000011</c:v>
                </c:pt>
                <c:pt idx="352">
                  <c:v>10</c:v>
                </c:pt>
                <c:pt idx="353">
                  <c:v>10.100000000000001</c:v>
                </c:pt>
                <c:pt idx="354">
                  <c:v>12.1</c:v>
                </c:pt>
                <c:pt idx="355">
                  <c:v>14.7</c:v>
                </c:pt>
                <c:pt idx="356">
                  <c:v>17.2</c:v>
                </c:pt>
                <c:pt idx="357">
                  <c:v>18.099999999999998</c:v>
                </c:pt>
                <c:pt idx="358">
                  <c:v>20.7</c:v>
                </c:pt>
                <c:pt idx="359">
                  <c:v>22.1</c:v>
                </c:pt>
                <c:pt idx="360">
                  <c:v>23.400000000000002</c:v>
                </c:pt>
                <c:pt idx="361">
                  <c:v>26.1</c:v>
                </c:pt>
                <c:pt idx="362">
                  <c:v>25</c:v>
                </c:pt>
                <c:pt idx="363">
                  <c:v>28.299999999999997</c:v>
                </c:pt>
                <c:pt idx="364">
                  <c:v>26.700000000000003</c:v>
                </c:pt>
                <c:pt idx="365">
                  <c:v>26.700000000000003</c:v>
                </c:pt>
                <c:pt idx="366">
                  <c:v>25</c:v>
                </c:pt>
                <c:pt idx="367">
                  <c:v>23.400000000000002</c:v>
                </c:pt>
                <c:pt idx="368">
                  <c:v>20.200000000000003</c:v>
                </c:pt>
                <c:pt idx="369">
                  <c:v>18.399999999999999</c:v>
                </c:pt>
                <c:pt idx="370">
                  <c:v>17.399999999999999</c:v>
                </c:pt>
                <c:pt idx="371">
                  <c:v>15.299999999999999</c:v>
                </c:pt>
                <c:pt idx="372">
                  <c:v>14.7</c:v>
                </c:pt>
                <c:pt idx="373">
                  <c:v>12.9</c:v>
                </c:pt>
                <c:pt idx="374">
                  <c:v>12.4</c:v>
                </c:pt>
                <c:pt idx="375">
                  <c:v>8.6999999999999993</c:v>
                </c:pt>
                <c:pt idx="376">
                  <c:v>11.600000000000001</c:v>
                </c:pt>
                <c:pt idx="377">
                  <c:v>10.6</c:v>
                </c:pt>
                <c:pt idx="378">
                  <c:v>10.199999999999999</c:v>
                </c:pt>
                <c:pt idx="379">
                  <c:v>11.799999999999999</c:v>
                </c:pt>
                <c:pt idx="380">
                  <c:v>11.899999999999999</c:v>
                </c:pt>
                <c:pt idx="381">
                  <c:v>14.099999999999998</c:v>
                </c:pt>
                <c:pt idx="382">
                  <c:v>13.200000000000001</c:v>
                </c:pt>
                <c:pt idx="383">
                  <c:v>13.700000000000001</c:v>
                </c:pt>
                <c:pt idx="384">
                  <c:v>13.600000000000001</c:v>
                </c:pt>
                <c:pt idx="385">
                  <c:v>13.8</c:v>
                </c:pt>
                <c:pt idx="386">
                  <c:v>14.499999999999998</c:v>
                </c:pt>
                <c:pt idx="387">
                  <c:v>16.600000000000001</c:v>
                </c:pt>
                <c:pt idx="388">
                  <c:v>16.3</c:v>
                </c:pt>
                <c:pt idx="389">
                  <c:v>17.2</c:v>
                </c:pt>
                <c:pt idx="390">
                  <c:v>18.600000000000001</c:v>
                </c:pt>
                <c:pt idx="391">
                  <c:v>18.7</c:v>
                </c:pt>
                <c:pt idx="392">
                  <c:v>19.600000000000001</c:v>
                </c:pt>
                <c:pt idx="393">
                  <c:v>19.8</c:v>
                </c:pt>
                <c:pt idx="394">
                  <c:v>21.099999999999998</c:v>
                </c:pt>
                <c:pt idx="395">
                  <c:v>21.3</c:v>
                </c:pt>
                <c:pt idx="396">
                  <c:v>22</c:v>
                </c:pt>
                <c:pt idx="397">
                  <c:v>21.099999999999998</c:v>
                </c:pt>
                <c:pt idx="398">
                  <c:v>19</c:v>
                </c:pt>
                <c:pt idx="399">
                  <c:v>16.7</c:v>
                </c:pt>
                <c:pt idx="400">
                  <c:v>15.2</c:v>
                </c:pt>
                <c:pt idx="401">
                  <c:v>12.3</c:v>
                </c:pt>
                <c:pt idx="402">
                  <c:v>11.899999999999999</c:v>
                </c:pt>
                <c:pt idx="403">
                  <c:v>8.9</c:v>
                </c:pt>
                <c:pt idx="404">
                  <c:v>8.1</c:v>
                </c:pt>
                <c:pt idx="405">
                  <c:v>7.8</c:v>
                </c:pt>
                <c:pt idx="406">
                  <c:v>6.4</c:v>
                </c:pt>
                <c:pt idx="407">
                  <c:v>6.7</c:v>
                </c:pt>
                <c:pt idx="408">
                  <c:v>5.6000000000000005</c:v>
                </c:pt>
                <c:pt idx="409">
                  <c:v>6.5</c:v>
                </c:pt>
                <c:pt idx="410">
                  <c:v>7.7</c:v>
                </c:pt>
                <c:pt idx="411">
                  <c:v>8.6</c:v>
                </c:pt>
                <c:pt idx="412">
                  <c:v>8</c:v>
                </c:pt>
                <c:pt idx="413">
                  <c:v>10.199999999999999</c:v>
                </c:pt>
                <c:pt idx="414">
                  <c:v>9.4</c:v>
                </c:pt>
                <c:pt idx="415">
                  <c:v>10.4</c:v>
                </c:pt>
                <c:pt idx="416">
                  <c:v>10</c:v>
                </c:pt>
                <c:pt idx="417">
                  <c:v>8.2000000000000011</c:v>
                </c:pt>
                <c:pt idx="418">
                  <c:v>8.9</c:v>
                </c:pt>
                <c:pt idx="419">
                  <c:v>6.1</c:v>
                </c:pt>
                <c:pt idx="420">
                  <c:v>6.2</c:v>
                </c:pt>
                <c:pt idx="421">
                  <c:v>5.2</c:v>
                </c:pt>
                <c:pt idx="422">
                  <c:v>4.5</c:v>
                </c:pt>
                <c:pt idx="423">
                  <c:v>4.2</c:v>
                </c:pt>
                <c:pt idx="424">
                  <c:v>3.6999999999999997</c:v>
                </c:pt>
                <c:pt idx="425">
                  <c:v>2.5</c:v>
                </c:pt>
                <c:pt idx="426">
                  <c:v>1.7000000000000002</c:v>
                </c:pt>
                <c:pt idx="427">
                  <c:v>1.3</c:v>
                </c:pt>
                <c:pt idx="428">
                  <c:v>1.2</c:v>
                </c:pt>
                <c:pt idx="429">
                  <c:v>0.89999999999999991</c:v>
                </c:pt>
                <c:pt idx="430">
                  <c:v>0.8</c:v>
                </c:pt>
                <c:pt idx="431">
                  <c:v>3.5999999999999996</c:v>
                </c:pt>
                <c:pt idx="432">
                  <c:v>3.2</c:v>
                </c:pt>
                <c:pt idx="433">
                  <c:v>3.4000000000000004</c:v>
                </c:pt>
                <c:pt idx="434">
                  <c:v>4.3999999999999995</c:v>
                </c:pt>
                <c:pt idx="435">
                  <c:v>4.3</c:v>
                </c:pt>
                <c:pt idx="436">
                  <c:v>5.0999999999999996</c:v>
                </c:pt>
                <c:pt idx="437">
                  <c:v>6.6000000000000005</c:v>
                </c:pt>
                <c:pt idx="438">
                  <c:v>6.7</c:v>
                </c:pt>
                <c:pt idx="439">
                  <c:v>7.9</c:v>
                </c:pt>
                <c:pt idx="440">
                  <c:v>8.6999999999999993</c:v>
                </c:pt>
                <c:pt idx="441">
                  <c:v>10.6</c:v>
                </c:pt>
                <c:pt idx="442">
                  <c:v>9.4</c:v>
                </c:pt>
                <c:pt idx="443">
                  <c:v>11</c:v>
                </c:pt>
                <c:pt idx="444">
                  <c:v>11.600000000000001</c:v>
                </c:pt>
                <c:pt idx="445">
                  <c:v>13.200000000000001</c:v>
                </c:pt>
                <c:pt idx="446">
                  <c:v>13.3</c:v>
                </c:pt>
                <c:pt idx="447">
                  <c:v>13.600000000000001</c:v>
                </c:pt>
                <c:pt idx="448">
                  <c:v>14.2</c:v>
                </c:pt>
                <c:pt idx="449">
                  <c:v>13.700000000000001</c:v>
                </c:pt>
                <c:pt idx="450">
                  <c:v>16.5</c:v>
                </c:pt>
                <c:pt idx="451">
                  <c:v>16</c:v>
                </c:pt>
                <c:pt idx="452">
                  <c:v>15.9</c:v>
                </c:pt>
                <c:pt idx="453">
                  <c:v>15.2</c:v>
                </c:pt>
                <c:pt idx="454">
                  <c:v>15</c:v>
                </c:pt>
                <c:pt idx="455">
                  <c:v>12.7</c:v>
                </c:pt>
                <c:pt idx="456">
                  <c:v>11.600000000000001</c:v>
                </c:pt>
                <c:pt idx="457">
                  <c:v>9.1999999999999993</c:v>
                </c:pt>
                <c:pt idx="458">
                  <c:v>7.3999999999999995</c:v>
                </c:pt>
                <c:pt idx="459">
                  <c:v>5.6000000000000005</c:v>
                </c:pt>
                <c:pt idx="460">
                  <c:v>4.3999999999999995</c:v>
                </c:pt>
                <c:pt idx="461">
                  <c:v>1.5</c:v>
                </c:pt>
                <c:pt idx="462">
                  <c:v>-1.7999999999999998</c:v>
                </c:pt>
                <c:pt idx="463">
                  <c:v>-5.3</c:v>
                </c:pt>
                <c:pt idx="464">
                  <c:v>-7.3</c:v>
                </c:pt>
                <c:pt idx="465">
                  <c:v>-10.6</c:v>
                </c:pt>
                <c:pt idx="466">
                  <c:v>-13.100000000000001</c:v>
                </c:pt>
                <c:pt idx="467">
                  <c:v>-14.799999999999999</c:v>
                </c:pt>
                <c:pt idx="468">
                  <c:v>-15.2</c:v>
                </c:pt>
                <c:pt idx="469">
                  <c:v>-15.5</c:v>
                </c:pt>
                <c:pt idx="470">
                  <c:v>-15.8</c:v>
                </c:pt>
                <c:pt idx="471">
                  <c:v>-16.600000000000001</c:v>
                </c:pt>
                <c:pt idx="472">
                  <c:v>-15.299999999999999</c:v>
                </c:pt>
                <c:pt idx="473">
                  <c:v>-12.6</c:v>
                </c:pt>
                <c:pt idx="474">
                  <c:v>-10.5</c:v>
                </c:pt>
                <c:pt idx="475">
                  <c:v>-7.0000000000000009</c:v>
                </c:pt>
                <c:pt idx="476">
                  <c:v>-3.2</c:v>
                </c:pt>
                <c:pt idx="477">
                  <c:v>0.70000000000000007</c:v>
                </c:pt>
                <c:pt idx="478">
                  <c:v>3.2</c:v>
                </c:pt>
                <c:pt idx="479">
                  <c:v>6.4</c:v>
                </c:pt>
                <c:pt idx="480">
                  <c:v>10.5</c:v>
                </c:pt>
                <c:pt idx="481">
                  <c:v>11.600000000000001</c:v>
                </c:pt>
                <c:pt idx="482">
                  <c:v>13.4</c:v>
                </c:pt>
                <c:pt idx="483">
                  <c:v>14.899999999999999</c:v>
                </c:pt>
                <c:pt idx="484">
                  <c:v>12.7</c:v>
                </c:pt>
                <c:pt idx="485">
                  <c:v>12.2</c:v>
                </c:pt>
                <c:pt idx="486">
                  <c:v>12.7</c:v>
                </c:pt>
                <c:pt idx="487">
                  <c:v>10.9</c:v>
                </c:pt>
                <c:pt idx="488">
                  <c:v>8.5</c:v>
                </c:pt>
                <c:pt idx="489">
                  <c:v>6.5</c:v>
                </c:pt>
                <c:pt idx="490">
                  <c:v>5.8000000000000007</c:v>
                </c:pt>
                <c:pt idx="491">
                  <c:v>5.6000000000000005</c:v>
                </c:pt>
                <c:pt idx="492">
                  <c:v>3</c:v>
                </c:pt>
                <c:pt idx="493">
                  <c:v>2.2999999999999998</c:v>
                </c:pt>
                <c:pt idx="494">
                  <c:v>2.4</c:v>
                </c:pt>
                <c:pt idx="495">
                  <c:v>4.3</c:v>
                </c:pt>
                <c:pt idx="496">
                  <c:v>1.0999999999999999</c:v>
                </c:pt>
                <c:pt idx="497">
                  <c:v>0.5</c:v>
                </c:pt>
                <c:pt idx="498">
                  <c:v>1.0999999999999999</c:v>
                </c:pt>
                <c:pt idx="499">
                  <c:v>1.5</c:v>
                </c:pt>
                <c:pt idx="500">
                  <c:v>1.7999999999999998</c:v>
                </c:pt>
                <c:pt idx="501">
                  <c:v>2.1</c:v>
                </c:pt>
                <c:pt idx="502">
                  <c:v>3.1</c:v>
                </c:pt>
                <c:pt idx="503">
                  <c:v>2.4</c:v>
                </c:pt>
                <c:pt idx="504">
                  <c:v>2.1999999999999997</c:v>
                </c:pt>
                <c:pt idx="505">
                  <c:v>2.5</c:v>
                </c:pt>
                <c:pt idx="506">
                  <c:v>1.0999999999999999</c:v>
                </c:pt>
                <c:pt idx="507">
                  <c:v>1.7000000000000002</c:v>
                </c:pt>
                <c:pt idx="508">
                  <c:v>6.8000000000000007</c:v>
                </c:pt>
                <c:pt idx="509">
                  <c:v>7.3</c:v>
                </c:pt>
                <c:pt idx="510">
                  <c:v>4.3999999999999995</c:v>
                </c:pt>
                <c:pt idx="511">
                  <c:v>5.0999999999999996</c:v>
                </c:pt>
                <c:pt idx="512">
                  <c:v>4.3999999999999995</c:v>
                </c:pt>
                <c:pt idx="513">
                  <c:v>6.2</c:v>
                </c:pt>
                <c:pt idx="514">
                  <c:v>6</c:v>
                </c:pt>
                <c:pt idx="515">
                  <c:v>7.3</c:v>
                </c:pt>
                <c:pt idx="516">
                  <c:v>5.8000000000000007</c:v>
                </c:pt>
                <c:pt idx="517">
                  <c:v>7.1999999999999993</c:v>
                </c:pt>
                <c:pt idx="518">
                  <c:v>7.6</c:v>
                </c:pt>
                <c:pt idx="519">
                  <c:v>7.3</c:v>
                </c:pt>
                <c:pt idx="520">
                  <c:v>6</c:v>
                </c:pt>
                <c:pt idx="521">
                  <c:v>5.8000000000000007</c:v>
                </c:pt>
                <c:pt idx="522">
                  <c:v>7.8</c:v>
                </c:pt>
                <c:pt idx="523">
                  <c:v>8.3000000000000007</c:v>
                </c:pt>
                <c:pt idx="524">
                  <c:v>10.4</c:v>
                </c:pt>
                <c:pt idx="525">
                  <c:v>9.6</c:v>
                </c:pt>
                <c:pt idx="526">
                  <c:v>11.4</c:v>
                </c:pt>
                <c:pt idx="527">
                  <c:v>12.2</c:v>
                </c:pt>
                <c:pt idx="528">
                  <c:v>14.299999999999999</c:v>
                </c:pt>
                <c:pt idx="529">
                  <c:v>14.099999999999998</c:v>
                </c:pt>
                <c:pt idx="530">
                  <c:v>15.7</c:v>
                </c:pt>
                <c:pt idx="531">
                  <c:v>17</c:v>
                </c:pt>
                <c:pt idx="532">
                  <c:v>18.7</c:v>
                </c:pt>
                <c:pt idx="533">
                  <c:v>19.3</c:v>
                </c:pt>
                <c:pt idx="534">
                  <c:v>19.8</c:v>
                </c:pt>
                <c:pt idx="535">
                  <c:v>20.599999999999998</c:v>
                </c:pt>
                <c:pt idx="536">
                  <c:v>18.600000000000001</c:v>
                </c:pt>
                <c:pt idx="537">
                  <c:v>18.3</c:v>
                </c:pt>
                <c:pt idx="538">
                  <c:v>16.600000000000001</c:v>
                </c:pt>
                <c:pt idx="539">
                  <c:v>14.499999999999998</c:v>
                </c:pt>
                <c:pt idx="540">
                  <c:v>13.200000000000001</c:v>
                </c:pt>
                <c:pt idx="541">
                  <c:v>13.100000000000001</c:v>
                </c:pt>
                <c:pt idx="542">
                  <c:v>12</c:v>
                </c:pt>
                <c:pt idx="543">
                  <c:v>9.4</c:v>
                </c:pt>
                <c:pt idx="544">
                  <c:v>8.6999999999999993</c:v>
                </c:pt>
                <c:pt idx="545">
                  <c:v>8.3000000000000007</c:v>
                </c:pt>
                <c:pt idx="546">
                  <c:v>8.3000000000000007</c:v>
                </c:pt>
                <c:pt idx="547">
                  <c:v>7.8</c:v>
                </c:pt>
                <c:pt idx="548">
                  <c:v>8.9</c:v>
                </c:pt>
                <c:pt idx="549">
                  <c:v>9.5</c:v>
                </c:pt>
                <c:pt idx="550">
                  <c:v>11.200000000000001</c:v>
                </c:pt>
                <c:pt idx="551">
                  <c:v>11.700000000000001</c:v>
                </c:pt>
                <c:pt idx="552">
                  <c:v>13.600000000000001</c:v>
                </c:pt>
                <c:pt idx="553">
                  <c:v>13.100000000000001</c:v>
                </c:pt>
                <c:pt idx="554">
                  <c:v>14.799999999999999</c:v>
                </c:pt>
                <c:pt idx="555">
                  <c:v>12.3</c:v>
                </c:pt>
                <c:pt idx="556">
                  <c:v>12.4</c:v>
                </c:pt>
                <c:pt idx="557">
                  <c:v>11.600000000000001</c:v>
                </c:pt>
                <c:pt idx="558">
                  <c:v>10.199999999999999</c:v>
                </c:pt>
                <c:pt idx="559">
                  <c:v>8.2000000000000011</c:v>
                </c:pt>
                <c:pt idx="560">
                  <c:v>7.3</c:v>
                </c:pt>
                <c:pt idx="561">
                  <c:v>6.9</c:v>
                </c:pt>
                <c:pt idx="562">
                  <c:v>5.7</c:v>
                </c:pt>
                <c:pt idx="563">
                  <c:v>5</c:v>
                </c:pt>
                <c:pt idx="564">
                  <c:v>4</c:v>
                </c:pt>
                <c:pt idx="565">
                  <c:v>4.1000000000000005</c:v>
                </c:pt>
                <c:pt idx="566">
                  <c:v>2.2999999999999998</c:v>
                </c:pt>
                <c:pt idx="567">
                  <c:v>4.1000000000000005</c:v>
                </c:pt>
                <c:pt idx="568">
                  <c:v>2.9000000000000004</c:v>
                </c:pt>
                <c:pt idx="569">
                  <c:v>2.6</c:v>
                </c:pt>
                <c:pt idx="570">
                  <c:v>2.7</c:v>
                </c:pt>
                <c:pt idx="571">
                  <c:v>3.2</c:v>
                </c:pt>
                <c:pt idx="572">
                  <c:v>2.6</c:v>
                </c:pt>
                <c:pt idx="573">
                  <c:v>2.2999999999999998</c:v>
                </c:pt>
                <c:pt idx="574">
                  <c:v>1.2</c:v>
                </c:pt>
                <c:pt idx="575">
                  <c:v>1</c:v>
                </c:pt>
                <c:pt idx="576">
                  <c:v>0.89999999999999991</c:v>
                </c:pt>
                <c:pt idx="577">
                  <c:v>0.2</c:v>
                </c:pt>
                <c:pt idx="578">
                  <c:v>-0.6</c:v>
                </c:pt>
                <c:pt idx="579">
                  <c:v>-0.5</c:v>
                </c:pt>
                <c:pt idx="580">
                  <c:v>-0.5</c:v>
                </c:pt>
                <c:pt idx="581">
                  <c:v>0</c:v>
                </c:pt>
                <c:pt idx="582">
                  <c:v>-0.8</c:v>
                </c:pt>
                <c:pt idx="583">
                  <c:v>-1.5</c:v>
                </c:pt>
                <c:pt idx="584">
                  <c:v>-1.5</c:v>
                </c:pt>
                <c:pt idx="585">
                  <c:v>-0.3</c:v>
                </c:pt>
                <c:pt idx="586">
                  <c:v>-0.4</c:v>
                </c:pt>
                <c:pt idx="587">
                  <c:v>-0.70000000000000007</c:v>
                </c:pt>
                <c:pt idx="588">
                  <c:v>-2</c:v>
                </c:pt>
                <c:pt idx="589">
                  <c:v>-2.5</c:v>
                </c:pt>
                <c:pt idx="590">
                  <c:v>-1.7000000000000002</c:v>
                </c:pt>
                <c:pt idx="591">
                  <c:v>-1.6</c:v>
                </c:pt>
                <c:pt idx="592">
                  <c:v>-3.1</c:v>
                </c:pt>
                <c:pt idx="593">
                  <c:v>-2</c:v>
                </c:pt>
                <c:pt idx="594">
                  <c:v>-1.3</c:v>
                </c:pt>
                <c:pt idx="595">
                  <c:v>-1.4000000000000001</c:v>
                </c:pt>
                <c:pt idx="596">
                  <c:v>0.1</c:v>
                </c:pt>
                <c:pt idx="597">
                  <c:v>-1.5</c:v>
                </c:pt>
                <c:pt idx="598">
                  <c:v>-1.2</c:v>
                </c:pt>
                <c:pt idx="599">
                  <c:v>1.3</c:v>
                </c:pt>
                <c:pt idx="600">
                  <c:v>1.3</c:v>
                </c:pt>
                <c:pt idx="601">
                  <c:v>1.7999999999999998</c:v>
                </c:pt>
                <c:pt idx="602">
                  <c:v>4</c:v>
                </c:pt>
                <c:pt idx="603">
                  <c:v>1.4000000000000001</c:v>
                </c:pt>
                <c:pt idx="604">
                  <c:v>2.1</c:v>
                </c:pt>
                <c:pt idx="605">
                  <c:v>2</c:v>
                </c:pt>
                <c:pt idx="606">
                  <c:v>1.0999999999999999</c:v>
                </c:pt>
                <c:pt idx="607">
                  <c:v>3.5000000000000004</c:v>
                </c:pt>
                <c:pt idx="608">
                  <c:v>3.4000000000000004</c:v>
                </c:pt>
                <c:pt idx="609">
                  <c:v>2.9000000000000004</c:v>
                </c:pt>
                <c:pt idx="610">
                  <c:v>5.5</c:v>
                </c:pt>
                <c:pt idx="611">
                  <c:v>3.1</c:v>
                </c:pt>
                <c:pt idx="612">
                  <c:v>3.8</c:v>
                </c:pt>
                <c:pt idx="613">
                  <c:v>3.4000000000000004</c:v>
                </c:pt>
                <c:pt idx="614">
                  <c:v>3.4000000000000004</c:v>
                </c:pt>
                <c:pt idx="615">
                  <c:v>2.7</c:v>
                </c:pt>
                <c:pt idx="616">
                  <c:v>3.2</c:v>
                </c:pt>
                <c:pt idx="617">
                  <c:v>4.7</c:v>
                </c:pt>
                <c:pt idx="618">
                  <c:v>2.2999999999999998</c:v>
                </c:pt>
                <c:pt idx="619">
                  <c:v>4.2</c:v>
                </c:pt>
                <c:pt idx="620">
                  <c:v>2.6</c:v>
                </c:pt>
                <c:pt idx="621">
                  <c:v>3.6999999999999997</c:v>
                </c:pt>
                <c:pt idx="622">
                  <c:v>3.4000000000000004</c:v>
                </c:pt>
                <c:pt idx="623">
                  <c:v>3.5000000000000004</c:v>
                </c:pt>
                <c:pt idx="624">
                  <c:v>4.2</c:v>
                </c:pt>
                <c:pt idx="625">
                  <c:v>5</c:v>
                </c:pt>
                <c:pt idx="626">
                  <c:v>2.9000000000000004</c:v>
                </c:pt>
                <c:pt idx="627">
                  <c:v>6.1</c:v>
                </c:pt>
                <c:pt idx="628">
                  <c:v>6</c:v>
                </c:pt>
                <c:pt idx="629">
                  <c:v>6.2</c:v>
                </c:pt>
                <c:pt idx="630">
                  <c:v>8.6</c:v>
                </c:pt>
                <c:pt idx="631">
                  <c:v>6.4</c:v>
                </c:pt>
                <c:pt idx="632">
                  <c:v>6.9</c:v>
                </c:pt>
                <c:pt idx="633">
                  <c:v>5.8000000000000007</c:v>
                </c:pt>
                <c:pt idx="634">
                  <c:v>4.8</c:v>
                </c:pt>
                <c:pt idx="635">
                  <c:v>4</c:v>
                </c:pt>
                <c:pt idx="636">
                  <c:v>4.2</c:v>
                </c:pt>
                <c:pt idx="637">
                  <c:v>2.5</c:v>
                </c:pt>
                <c:pt idx="638">
                  <c:v>0.8</c:v>
                </c:pt>
                <c:pt idx="639">
                  <c:v>0.70000000000000007</c:v>
                </c:pt>
                <c:pt idx="640">
                  <c:v>-0.1</c:v>
                </c:pt>
                <c:pt idx="641">
                  <c:v>-2.9000000000000004</c:v>
                </c:pt>
                <c:pt idx="642">
                  <c:v>-2.8000000000000003</c:v>
                </c:pt>
                <c:pt idx="643">
                  <c:v>-3.4000000000000004</c:v>
                </c:pt>
                <c:pt idx="644">
                  <c:v>-2.9000000000000004</c:v>
                </c:pt>
                <c:pt idx="645">
                  <c:v>-3.5000000000000004</c:v>
                </c:pt>
                <c:pt idx="646">
                  <c:v>-4.5999999999999996</c:v>
                </c:pt>
                <c:pt idx="647">
                  <c:v>-3.9</c:v>
                </c:pt>
                <c:pt idx="648">
                  <c:v>-5.0999999999999996</c:v>
                </c:pt>
                <c:pt idx="649">
                  <c:v>-4</c:v>
                </c:pt>
                <c:pt idx="650">
                  <c:v>-2.9000000000000004</c:v>
                </c:pt>
                <c:pt idx="651">
                  <c:v>-3.9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46-4D63-BEDA-3ADA6B5E01D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spPr>
            <a:ln w="158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Sheet1!$H$2:$H$653</c:f>
              <c:numCache>
                <c:formatCode>General</c:formatCode>
                <c:ptCount val="65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67B-4FCD-80BF-099DE23A60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numFmt formatCode="yyyy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0"/>
        <c:auto val="1"/>
        <c:lblOffset val="100"/>
        <c:baseTimeUnit val="months"/>
        <c:majorUnit val="60"/>
        <c:majorTimeUnit val="months"/>
        <c:minorUnit val="12"/>
        <c:minorTimeUnit val="months"/>
      </c:dateAx>
      <c:valAx>
        <c:axId val="1"/>
        <c:scaling>
          <c:orientation val="minMax"/>
          <c:max val="70"/>
          <c:min val="-40"/>
        </c:scaling>
        <c:delete val="0"/>
        <c:axPos val="l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300"/>
                </a:pPr>
                <a:r>
                  <a:rPr lang="en-GB" sz="2300" dirty="0"/>
                  <a:t>Annual</a:t>
                </a:r>
                <a:r>
                  <a:rPr lang="en-GB" sz="2300" baseline="0" dirty="0"/>
                  <a:t> % change in house prices</a:t>
                </a:r>
                <a:endParaRPr lang="en-GB" sz="2300" dirty="0"/>
              </a:p>
            </c:rich>
          </c:tx>
          <c:layout>
            <c:manualLayout>
              <c:xMode val="edge"/>
              <c:yMode val="edge"/>
              <c:x val="1.3980689701920799E-4"/>
              <c:y val="9.2949243425176728E-2"/>
            </c:manualLayout>
          </c:layout>
          <c:overlay val="0"/>
        </c:title>
        <c:numFmt formatCode="0;\–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10"/>
      </c:valAx>
      <c:spPr>
        <a:solidFill>
          <a:schemeClr val="bg1"/>
        </a:solidFill>
        <a:ln w="127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l"/>
      <c:legendEntry>
        <c:idx val="0"/>
        <c:delete val="1"/>
      </c:legendEntry>
      <c:legendEntry>
        <c:idx val="1"/>
        <c:txPr>
          <a:bodyPr/>
          <a:lstStyle/>
          <a:p>
            <a:pPr>
              <a:defRPr sz="230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300">
                <a:solidFill>
                  <a:srgbClr val="E4801C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3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300">
                <a:solidFill>
                  <a:srgbClr val="00B050"/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300">
                <a:solidFill>
                  <a:srgbClr val="FF33CC"/>
                </a:solidFill>
              </a:defRPr>
            </a:pPr>
            <a:endParaRPr lang="en-US"/>
          </a:p>
        </c:txPr>
      </c:legendEntry>
      <c:legendEntry>
        <c:idx val="6"/>
        <c:delete val="1"/>
      </c:legendEntry>
      <c:layout>
        <c:manualLayout>
          <c:xMode val="edge"/>
          <c:yMode val="edge"/>
          <c:x val="0.12298165140390939"/>
          <c:y val="0.69550461433988719"/>
          <c:w val="0.53629633171314695"/>
          <c:h val="0.20660506897316597"/>
        </c:manualLayout>
      </c:layout>
      <c:overlay val="0"/>
      <c:spPr>
        <a:solidFill>
          <a:srgbClr val="FFFFDC"/>
        </a:solidFill>
        <a:ln w="15875">
          <a:solidFill>
            <a:srgbClr val="660066"/>
          </a:solidFill>
        </a:ln>
      </c:spPr>
      <c:txPr>
        <a:bodyPr/>
        <a:lstStyle/>
        <a:p>
          <a:pPr>
            <a:defRPr sz="2300"/>
          </a:pPr>
          <a:endParaRPr lang="en-US"/>
        </a:p>
      </c:txPr>
    </c:legend>
    <c:plotVisOnly val="1"/>
    <c:dispBlanksAs val="gap"/>
    <c:showDLblsOverMax val="0"/>
  </c:chart>
  <c:spPr>
    <a:noFill/>
    <a:ln w="25400"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62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58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3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24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61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19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77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59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67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6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7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99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collections/uk-house-price-index-repor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290147"/>
              </p:ext>
            </p:extLst>
          </p:nvPr>
        </p:nvGraphicFramePr>
        <p:xfrm>
          <a:off x="-3837" y="35821"/>
          <a:ext cx="9913674" cy="6014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316" y="6049899"/>
            <a:ext cx="8791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i="1" dirty="0">
                <a:solidFill>
                  <a:srgbClr val="000000"/>
                </a:solidFill>
              </a:rPr>
              <a:t>Source</a:t>
            </a:r>
            <a:r>
              <a:rPr lang="en-GB" altLang="en-US" sz="1400" dirty="0">
                <a:solidFill>
                  <a:srgbClr val="000000"/>
                </a:solidFill>
              </a:rPr>
              <a:t>: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(HM Land Registry)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4780"/>
            <a:ext cx="990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dirty="0">
                <a:solidFill>
                  <a:srgbClr val="000000"/>
                </a:solidFill>
              </a:rPr>
              <a:t>2. Annual rates of house price inflation</a:t>
            </a:r>
          </a:p>
        </p:txBody>
      </p:sp>
    </p:spTree>
    <p:extLst>
      <p:ext uri="{BB962C8B-B14F-4D97-AF65-F5344CB8AC3E}">
        <p14:creationId xmlns:p14="http://schemas.microsoft.com/office/powerpoint/2010/main" val="3183502347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</TotalTime>
  <Words>27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33</cp:revision>
  <dcterms:created xsi:type="dcterms:W3CDTF">2021-10-15T17:38:29Z</dcterms:created>
  <dcterms:modified xsi:type="dcterms:W3CDTF">2024-07-13T09:05:06Z</dcterms:modified>
</cp:coreProperties>
</file>