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1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22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481995930283997"/>
          <c:y val="4.588916567329504E-2"/>
          <c:w val="0.8496555118110235"/>
          <c:h val="0.8606595931182357"/>
        </c:manualLayout>
      </c:layout>
      <c:barChart>
        <c:barDir val="col"/>
        <c:grouping val="stacked"/>
        <c:varyColors val="0"/>
        <c:ser>
          <c:idx val="1"/>
          <c:order val="0"/>
          <c:tx>
            <c:strRef>
              <c:f>Sheet1!$B$1</c:f>
              <c:strCache>
                <c:ptCount val="1"/>
                <c:pt idx="0">
                  <c:v>Unsecured</c:v>
                </c:pt>
              </c:strCache>
            </c:strRef>
          </c:tx>
          <c:spPr>
            <a:ln w="38100">
              <a:solidFill>
                <a:srgbClr val="0000FF"/>
              </a:solidFill>
              <a:prstDash val="solid"/>
            </a:ln>
          </c:spPr>
          <c:invertIfNegative val="0"/>
          <c:cat>
            <c:numRef>
              <c:f>Sheet1!$A$2:$A$230</c:f>
              <c:numCache>
                <c:formatCode>d\-mmm\-yy</c:formatCode>
                <c:ptCount val="229"/>
                <c:pt idx="0">
                  <c:v>36556</c:v>
                </c:pt>
                <c:pt idx="1">
                  <c:v>36585</c:v>
                </c:pt>
                <c:pt idx="2">
                  <c:v>36616</c:v>
                </c:pt>
                <c:pt idx="3">
                  <c:v>36646</c:v>
                </c:pt>
                <c:pt idx="4">
                  <c:v>36677</c:v>
                </c:pt>
                <c:pt idx="5">
                  <c:v>36707</c:v>
                </c:pt>
                <c:pt idx="6">
                  <c:v>36738</c:v>
                </c:pt>
                <c:pt idx="7">
                  <c:v>36769</c:v>
                </c:pt>
                <c:pt idx="8">
                  <c:v>36799</c:v>
                </c:pt>
                <c:pt idx="9">
                  <c:v>36830</c:v>
                </c:pt>
                <c:pt idx="10">
                  <c:v>36860</c:v>
                </c:pt>
                <c:pt idx="11">
                  <c:v>36891</c:v>
                </c:pt>
                <c:pt idx="12">
                  <c:v>36922</c:v>
                </c:pt>
                <c:pt idx="13">
                  <c:v>36950</c:v>
                </c:pt>
                <c:pt idx="14">
                  <c:v>36981</c:v>
                </c:pt>
                <c:pt idx="15">
                  <c:v>37011</c:v>
                </c:pt>
                <c:pt idx="16">
                  <c:v>37042</c:v>
                </c:pt>
                <c:pt idx="17">
                  <c:v>37072</c:v>
                </c:pt>
                <c:pt idx="18">
                  <c:v>37103</c:v>
                </c:pt>
                <c:pt idx="19">
                  <c:v>37134</c:v>
                </c:pt>
                <c:pt idx="20">
                  <c:v>37164</c:v>
                </c:pt>
                <c:pt idx="21">
                  <c:v>37195</c:v>
                </c:pt>
                <c:pt idx="22">
                  <c:v>37225</c:v>
                </c:pt>
                <c:pt idx="23">
                  <c:v>37256</c:v>
                </c:pt>
                <c:pt idx="24">
                  <c:v>37287</c:v>
                </c:pt>
                <c:pt idx="25">
                  <c:v>37315</c:v>
                </c:pt>
                <c:pt idx="26">
                  <c:v>37346</c:v>
                </c:pt>
                <c:pt idx="27">
                  <c:v>37376</c:v>
                </c:pt>
                <c:pt idx="28">
                  <c:v>37407</c:v>
                </c:pt>
                <c:pt idx="29">
                  <c:v>37437</c:v>
                </c:pt>
                <c:pt idx="30">
                  <c:v>37468</c:v>
                </c:pt>
                <c:pt idx="31">
                  <c:v>37499</c:v>
                </c:pt>
                <c:pt idx="32">
                  <c:v>37529</c:v>
                </c:pt>
                <c:pt idx="33">
                  <c:v>37560</c:v>
                </c:pt>
                <c:pt idx="34">
                  <c:v>37590</c:v>
                </c:pt>
                <c:pt idx="35">
                  <c:v>37621</c:v>
                </c:pt>
                <c:pt idx="36">
                  <c:v>37652</c:v>
                </c:pt>
                <c:pt idx="37">
                  <c:v>37680</c:v>
                </c:pt>
                <c:pt idx="38">
                  <c:v>37711</c:v>
                </c:pt>
                <c:pt idx="39">
                  <c:v>37741</c:v>
                </c:pt>
                <c:pt idx="40">
                  <c:v>37772</c:v>
                </c:pt>
                <c:pt idx="41">
                  <c:v>37802</c:v>
                </c:pt>
                <c:pt idx="42">
                  <c:v>37833</c:v>
                </c:pt>
                <c:pt idx="43">
                  <c:v>37864</c:v>
                </c:pt>
                <c:pt idx="44">
                  <c:v>37894</c:v>
                </c:pt>
                <c:pt idx="45">
                  <c:v>37925</c:v>
                </c:pt>
                <c:pt idx="46">
                  <c:v>37955</c:v>
                </c:pt>
                <c:pt idx="47">
                  <c:v>37986</c:v>
                </c:pt>
                <c:pt idx="48">
                  <c:v>38017</c:v>
                </c:pt>
                <c:pt idx="49">
                  <c:v>38046</c:v>
                </c:pt>
                <c:pt idx="50">
                  <c:v>38077</c:v>
                </c:pt>
                <c:pt idx="51">
                  <c:v>38107</c:v>
                </c:pt>
                <c:pt idx="52">
                  <c:v>38138</c:v>
                </c:pt>
                <c:pt idx="53">
                  <c:v>38168</c:v>
                </c:pt>
                <c:pt idx="54">
                  <c:v>38199</c:v>
                </c:pt>
                <c:pt idx="55">
                  <c:v>38230</c:v>
                </c:pt>
                <c:pt idx="56">
                  <c:v>38260</c:v>
                </c:pt>
                <c:pt idx="57">
                  <c:v>38291</c:v>
                </c:pt>
                <c:pt idx="58">
                  <c:v>38321</c:v>
                </c:pt>
                <c:pt idx="59">
                  <c:v>38352</c:v>
                </c:pt>
                <c:pt idx="60">
                  <c:v>38383</c:v>
                </c:pt>
                <c:pt idx="61">
                  <c:v>38411</c:v>
                </c:pt>
                <c:pt idx="62">
                  <c:v>38442</c:v>
                </c:pt>
                <c:pt idx="63">
                  <c:v>38472</c:v>
                </c:pt>
                <c:pt idx="64">
                  <c:v>38503</c:v>
                </c:pt>
                <c:pt idx="65">
                  <c:v>38533</c:v>
                </c:pt>
                <c:pt idx="66">
                  <c:v>38564</c:v>
                </c:pt>
                <c:pt idx="67">
                  <c:v>38595</c:v>
                </c:pt>
                <c:pt idx="68">
                  <c:v>38625</c:v>
                </c:pt>
                <c:pt idx="69">
                  <c:v>38656</c:v>
                </c:pt>
                <c:pt idx="70">
                  <c:v>38686</c:v>
                </c:pt>
                <c:pt idx="71">
                  <c:v>38717</c:v>
                </c:pt>
                <c:pt idx="72">
                  <c:v>38748</c:v>
                </c:pt>
                <c:pt idx="73">
                  <c:v>38776</c:v>
                </c:pt>
                <c:pt idx="74">
                  <c:v>38807</c:v>
                </c:pt>
                <c:pt idx="75">
                  <c:v>38837</c:v>
                </c:pt>
                <c:pt idx="76">
                  <c:v>38868</c:v>
                </c:pt>
                <c:pt idx="77">
                  <c:v>38898</c:v>
                </c:pt>
                <c:pt idx="78">
                  <c:v>38929</c:v>
                </c:pt>
                <c:pt idx="79">
                  <c:v>38960</c:v>
                </c:pt>
                <c:pt idx="80">
                  <c:v>38990</c:v>
                </c:pt>
                <c:pt idx="81">
                  <c:v>39021</c:v>
                </c:pt>
                <c:pt idx="82">
                  <c:v>39051</c:v>
                </c:pt>
                <c:pt idx="83">
                  <c:v>39082</c:v>
                </c:pt>
                <c:pt idx="84">
                  <c:v>39113</c:v>
                </c:pt>
                <c:pt idx="85">
                  <c:v>39141</c:v>
                </c:pt>
                <c:pt idx="86">
                  <c:v>39172</c:v>
                </c:pt>
                <c:pt idx="87">
                  <c:v>39202</c:v>
                </c:pt>
                <c:pt idx="88">
                  <c:v>39233</c:v>
                </c:pt>
                <c:pt idx="89">
                  <c:v>39263</c:v>
                </c:pt>
                <c:pt idx="90">
                  <c:v>39294</c:v>
                </c:pt>
                <c:pt idx="91">
                  <c:v>39325</c:v>
                </c:pt>
                <c:pt idx="92">
                  <c:v>39355</c:v>
                </c:pt>
                <c:pt idx="93">
                  <c:v>39386</c:v>
                </c:pt>
                <c:pt idx="94">
                  <c:v>39416</c:v>
                </c:pt>
                <c:pt idx="95">
                  <c:v>39447</c:v>
                </c:pt>
                <c:pt idx="96">
                  <c:v>39478</c:v>
                </c:pt>
                <c:pt idx="97">
                  <c:v>39507</c:v>
                </c:pt>
                <c:pt idx="98">
                  <c:v>39538</c:v>
                </c:pt>
                <c:pt idx="99">
                  <c:v>39568</c:v>
                </c:pt>
                <c:pt idx="100">
                  <c:v>39599</c:v>
                </c:pt>
                <c:pt idx="101">
                  <c:v>39629</c:v>
                </c:pt>
                <c:pt idx="102">
                  <c:v>39660</c:v>
                </c:pt>
                <c:pt idx="103">
                  <c:v>39691</c:v>
                </c:pt>
                <c:pt idx="104">
                  <c:v>39721</c:v>
                </c:pt>
                <c:pt idx="105">
                  <c:v>39752</c:v>
                </c:pt>
                <c:pt idx="106">
                  <c:v>39782</c:v>
                </c:pt>
                <c:pt idx="107">
                  <c:v>39813</c:v>
                </c:pt>
                <c:pt idx="108">
                  <c:v>39844</c:v>
                </c:pt>
                <c:pt idx="109">
                  <c:v>39872</c:v>
                </c:pt>
                <c:pt idx="110">
                  <c:v>39903</c:v>
                </c:pt>
                <c:pt idx="111">
                  <c:v>39933</c:v>
                </c:pt>
                <c:pt idx="112">
                  <c:v>39964</c:v>
                </c:pt>
                <c:pt idx="113">
                  <c:v>39994</c:v>
                </c:pt>
                <c:pt idx="114">
                  <c:v>40025</c:v>
                </c:pt>
                <c:pt idx="115">
                  <c:v>40056</c:v>
                </c:pt>
                <c:pt idx="116">
                  <c:v>40086</c:v>
                </c:pt>
                <c:pt idx="117">
                  <c:v>40117</c:v>
                </c:pt>
                <c:pt idx="118">
                  <c:v>40147</c:v>
                </c:pt>
                <c:pt idx="119">
                  <c:v>40178</c:v>
                </c:pt>
                <c:pt idx="120">
                  <c:v>40209</c:v>
                </c:pt>
                <c:pt idx="121">
                  <c:v>40237</c:v>
                </c:pt>
                <c:pt idx="122">
                  <c:v>40268</c:v>
                </c:pt>
                <c:pt idx="123">
                  <c:v>40298</c:v>
                </c:pt>
                <c:pt idx="124">
                  <c:v>40329</c:v>
                </c:pt>
                <c:pt idx="125">
                  <c:v>40359</c:v>
                </c:pt>
                <c:pt idx="126">
                  <c:v>40390</c:v>
                </c:pt>
                <c:pt idx="127">
                  <c:v>40421</c:v>
                </c:pt>
                <c:pt idx="128">
                  <c:v>40451</c:v>
                </c:pt>
                <c:pt idx="129">
                  <c:v>40482</c:v>
                </c:pt>
                <c:pt idx="130">
                  <c:v>40512</c:v>
                </c:pt>
                <c:pt idx="131">
                  <c:v>40543</c:v>
                </c:pt>
                <c:pt idx="132">
                  <c:v>40574</c:v>
                </c:pt>
                <c:pt idx="133">
                  <c:v>40602</c:v>
                </c:pt>
                <c:pt idx="134">
                  <c:v>40633</c:v>
                </c:pt>
                <c:pt idx="135">
                  <c:v>40663</c:v>
                </c:pt>
                <c:pt idx="136">
                  <c:v>40694</c:v>
                </c:pt>
                <c:pt idx="137">
                  <c:v>40724</c:v>
                </c:pt>
                <c:pt idx="138">
                  <c:v>40755</c:v>
                </c:pt>
                <c:pt idx="139">
                  <c:v>40786</c:v>
                </c:pt>
                <c:pt idx="140">
                  <c:v>40816</c:v>
                </c:pt>
                <c:pt idx="141">
                  <c:v>40847</c:v>
                </c:pt>
                <c:pt idx="142">
                  <c:v>40877</c:v>
                </c:pt>
                <c:pt idx="143">
                  <c:v>40908</c:v>
                </c:pt>
                <c:pt idx="144">
                  <c:v>40939</c:v>
                </c:pt>
                <c:pt idx="145">
                  <c:v>40968</c:v>
                </c:pt>
                <c:pt idx="146">
                  <c:v>40999</c:v>
                </c:pt>
                <c:pt idx="147">
                  <c:v>41029</c:v>
                </c:pt>
                <c:pt idx="148">
                  <c:v>41060</c:v>
                </c:pt>
                <c:pt idx="149">
                  <c:v>41090</c:v>
                </c:pt>
                <c:pt idx="150">
                  <c:v>41121</c:v>
                </c:pt>
                <c:pt idx="151">
                  <c:v>41152</c:v>
                </c:pt>
                <c:pt idx="152">
                  <c:v>41182</c:v>
                </c:pt>
                <c:pt idx="153">
                  <c:v>41213</c:v>
                </c:pt>
                <c:pt idx="154">
                  <c:v>41243</c:v>
                </c:pt>
                <c:pt idx="155">
                  <c:v>41274</c:v>
                </c:pt>
                <c:pt idx="156">
                  <c:v>41305</c:v>
                </c:pt>
                <c:pt idx="157">
                  <c:v>41333</c:v>
                </c:pt>
                <c:pt idx="158">
                  <c:v>41364</c:v>
                </c:pt>
                <c:pt idx="159">
                  <c:v>41394</c:v>
                </c:pt>
                <c:pt idx="160">
                  <c:v>41425</c:v>
                </c:pt>
                <c:pt idx="161">
                  <c:v>41455</c:v>
                </c:pt>
                <c:pt idx="162">
                  <c:v>41486</c:v>
                </c:pt>
                <c:pt idx="163">
                  <c:v>41517</c:v>
                </c:pt>
                <c:pt idx="164">
                  <c:v>41547</c:v>
                </c:pt>
                <c:pt idx="165">
                  <c:v>41578</c:v>
                </c:pt>
                <c:pt idx="166">
                  <c:v>41608</c:v>
                </c:pt>
                <c:pt idx="167">
                  <c:v>41639</c:v>
                </c:pt>
                <c:pt idx="168">
                  <c:v>41670</c:v>
                </c:pt>
                <c:pt idx="169">
                  <c:v>41698</c:v>
                </c:pt>
                <c:pt idx="170">
                  <c:v>41729</c:v>
                </c:pt>
                <c:pt idx="171">
                  <c:v>41759</c:v>
                </c:pt>
                <c:pt idx="172">
                  <c:v>41790</c:v>
                </c:pt>
                <c:pt idx="173">
                  <c:v>41820</c:v>
                </c:pt>
                <c:pt idx="174">
                  <c:v>41851</c:v>
                </c:pt>
                <c:pt idx="175">
                  <c:v>41882</c:v>
                </c:pt>
                <c:pt idx="176">
                  <c:v>41912</c:v>
                </c:pt>
                <c:pt idx="177">
                  <c:v>41943</c:v>
                </c:pt>
                <c:pt idx="178">
                  <c:v>41973</c:v>
                </c:pt>
                <c:pt idx="179">
                  <c:v>42004</c:v>
                </c:pt>
                <c:pt idx="180">
                  <c:v>42035</c:v>
                </c:pt>
                <c:pt idx="181">
                  <c:v>42063</c:v>
                </c:pt>
                <c:pt idx="182">
                  <c:v>42094</c:v>
                </c:pt>
                <c:pt idx="183">
                  <c:v>42124</c:v>
                </c:pt>
                <c:pt idx="184">
                  <c:v>42155</c:v>
                </c:pt>
                <c:pt idx="185">
                  <c:v>42185</c:v>
                </c:pt>
                <c:pt idx="186">
                  <c:v>42216</c:v>
                </c:pt>
                <c:pt idx="187">
                  <c:v>42247</c:v>
                </c:pt>
                <c:pt idx="188">
                  <c:v>42277</c:v>
                </c:pt>
                <c:pt idx="189">
                  <c:v>42308</c:v>
                </c:pt>
                <c:pt idx="190">
                  <c:v>42338</c:v>
                </c:pt>
                <c:pt idx="191">
                  <c:v>42369</c:v>
                </c:pt>
                <c:pt idx="192">
                  <c:v>42400</c:v>
                </c:pt>
                <c:pt idx="193">
                  <c:v>42429</c:v>
                </c:pt>
                <c:pt idx="194">
                  <c:v>42460</c:v>
                </c:pt>
                <c:pt idx="195">
                  <c:v>42490</c:v>
                </c:pt>
                <c:pt idx="196">
                  <c:v>42521</c:v>
                </c:pt>
                <c:pt idx="197">
                  <c:v>42551</c:v>
                </c:pt>
                <c:pt idx="198">
                  <c:v>42582</c:v>
                </c:pt>
                <c:pt idx="199">
                  <c:v>42613</c:v>
                </c:pt>
                <c:pt idx="200">
                  <c:v>42643</c:v>
                </c:pt>
                <c:pt idx="201">
                  <c:v>42674</c:v>
                </c:pt>
                <c:pt idx="202">
                  <c:v>42704</c:v>
                </c:pt>
                <c:pt idx="203">
                  <c:v>42735</c:v>
                </c:pt>
                <c:pt idx="204">
                  <c:v>42766</c:v>
                </c:pt>
                <c:pt idx="205">
                  <c:v>42794</c:v>
                </c:pt>
                <c:pt idx="206">
                  <c:v>42825</c:v>
                </c:pt>
                <c:pt idx="207">
                  <c:v>42855</c:v>
                </c:pt>
                <c:pt idx="208">
                  <c:v>42886</c:v>
                </c:pt>
                <c:pt idx="209">
                  <c:v>42916</c:v>
                </c:pt>
                <c:pt idx="210">
                  <c:v>42947</c:v>
                </c:pt>
                <c:pt idx="211">
                  <c:v>42978</c:v>
                </c:pt>
                <c:pt idx="212">
                  <c:v>43008</c:v>
                </c:pt>
                <c:pt idx="213">
                  <c:v>43039</c:v>
                </c:pt>
                <c:pt idx="214">
                  <c:v>43069</c:v>
                </c:pt>
                <c:pt idx="215">
                  <c:v>43100</c:v>
                </c:pt>
                <c:pt idx="216">
                  <c:v>43131</c:v>
                </c:pt>
                <c:pt idx="217">
                  <c:v>43159</c:v>
                </c:pt>
                <c:pt idx="218">
                  <c:v>43190</c:v>
                </c:pt>
                <c:pt idx="219">
                  <c:v>43220</c:v>
                </c:pt>
                <c:pt idx="220">
                  <c:v>43251</c:v>
                </c:pt>
                <c:pt idx="221">
                  <c:v>43281</c:v>
                </c:pt>
                <c:pt idx="222">
                  <c:v>43312</c:v>
                </c:pt>
                <c:pt idx="223">
                  <c:v>43343</c:v>
                </c:pt>
                <c:pt idx="224">
                  <c:v>43373</c:v>
                </c:pt>
                <c:pt idx="225">
                  <c:v>43404</c:v>
                </c:pt>
                <c:pt idx="226">
                  <c:v>43434</c:v>
                </c:pt>
                <c:pt idx="227">
                  <c:v>43465</c:v>
                </c:pt>
                <c:pt idx="228">
                  <c:v>43496</c:v>
                </c:pt>
              </c:numCache>
            </c:numRef>
          </c:cat>
          <c:val>
            <c:numRef>
              <c:f>Sheet1!$B$2:$B$230</c:f>
              <c:numCache>
                <c:formatCode>General</c:formatCode>
                <c:ptCount val="229"/>
                <c:pt idx="0">
                  <c:v>14.881</c:v>
                </c:pt>
                <c:pt idx="1">
                  <c:v>14.912000000000003</c:v>
                </c:pt>
                <c:pt idx="2">
                  <c:v>15.175000000000002</c:v>
                </c:pt>
                <c:pt idx="3">
                  <c:v>14.923</c:v>
                </c:pt>
                <c:pt idx="4">
                  <c:v>15.411000000000001</c:v>
                </c:pt>
                <c:pt idx="5">
                  <c:v>15.243999999999998</c:v>
                </c:pt>
                <c:pt idx="6">
                  <c:v>15.075999999999999</c:v>
                </c:pt>
                <c:pt idx="7">
                  <c:v>14.613999999999997</c:v>
                </c:pt>
                <c:pt idx="8">
                  <c:v>14.548999999999999</c:v>
                </c:pt>
                <c:pt idx="9">
                  <c:v>14.707999999999998</c:v>
                </c:pt>
                <c:pt idx="10">
                  <c:v>14.638999999999998</c:v>
                </c:pt>
                <c:pt idx="11">
                  <c:v>14.341999999999999</c:v>
                </c:pt>
                <c:pt idx="12">
                  <c:v>14.088000000000001</c:v>
                </c:pt>
                <c:pt idx="13">
                  <c:v>14.056000000000001</c:v>
                </c:pt>
                <c:pt idx="14">
                  <c:v>13.555</c:v>
                </c:pt>
                <c:pt idx="15">
                  <c:v>14.107000000000001</c:v>
                </c:pt>
                <c:pt idx="16">
                  <c:v>14.345000000000001</c:v>
                </c:pt>
                <c:pt idx="17">
                  <c:v>14.569000000000003</c:v>
                </c:pt>
                <c:pt idx="18">
                  <c:v>14.757000000000001</c:v>
                </c:pt>
                <c:pt idx="19">
                  <c:v>15.358000000000002</c:v>
                </c:pt>
                <c:pt idx="20">
                  <c:v>15.721000000000002</c:v>
                </c:pt>
                <c:pt idx="21">
                  <c:v>16.014000000000003</c:v>
                </c:pt>
                <c:pt idx="22">
                  <c:v>16.523</c:v>
                </c:pt>
                <c:pt idx="23">
                  <c:v>17.405999999999999</c:v>
                </c:pt>
                <c:pt idx="24">
                  <c:v>18.195999999999998</c:v>
                </c:pt>
                <c:pt idx="25">
                  <c:v>18.861000000000001</c:v>
                </c:pt>
                <c:pt idx="26">
                  <c:v>19.472000000000001</c:v>
                </c:pt>
                <c:pt idx="27">
                  <c:v>19.609000000000002</c:v>
                </c:pt>
                <c:pt idx="28">
                  <c:v>19.259</c:v>
                </c:pt>
                <c:pt idx="29">
                  <c:v>19.686</c:v>
                </c:pt>
                <c:pt idx="30">
                  <c:v>20.113</c:v>
                </c:pt>
                <c:pt idx="31">
                  <c:v>20.751999999999999</c:v>
                </c:pt>
                <c:pt idx="32">
                  <c:v>21.175000000000001</c:v>
                </c:pt>
                <c:pt idx="33">
                  <c:v>21.661000000000001</c:v>
                </c:pt>
                <c:pt idx="34">
                  <c:v>21.298999999999999</c:v>
                </c:pt>
                <c:pt idx="35">
                  <c:v>21.227</c:v>
                </c:pt>
                <c:pt idx="36">
                  <c:v>20.875</c:v>
                </c:pt>
                <c:pt idx="37">
                  <c:v>20.545000000000002</c:v>
                </c:pt>
                <c:pt idx="38">
                  <c:v>20.645000000000003</c:v>
                </c:pt>
                <c:pt idx="39">
                  <c:v>20.812999999999999</c:v>
                </c:pt>
                <c:pt idx="40">
                  <c:v>21.366</c:v>
                </c:pt>
                <c:pt idx="41">
                  <c:v>21.393000000000001</c:v>
                </c:pt>
                <c:pt idx="42">
                  <c:v>21.516000000000002</c:v>
                </c:pt>
                <c:pt idx="43">
                  <c:v>21.116999999999997</c:v>
                </c:pt>
                <c:pt idx="44">
                  <c:v>20.884</c:v>
                </c:pt>
                <c:pt idx="45">
                  <c:v>20.560000000000002</c:v>
                </c:pt>
                <c:pt idx="46">
                  <c:v>21.153000000000002</c:v>
                </c:pt>
                <c:pt idx="47">
                  <c:v>20.308</c:v>
                </c:pt>
                <c:pt idx="48">
                  <c:v>20.893999999999998</c:v>
                </c:pt>
                <c:pt idx="49">
                  <c:v>21.248999999999999</c:v>
                </c:pt>
                <c:pt idx="50">
                  <c:v>21.344999999999999</c:v>
                </c:pt>
                <c:pt idx="51">
                  <c:v>21.188999999999997</c:v>
                </c:pt>
                <c:pt idx="52">
                  <c:v>21.307000000000002</c:v>
                </c:pt>
                <c:pt idx="53">
                  <c:v>21.640000000000004</c:v>
                </c:pt>
                <c:pt idx="54">
                  <c:v>21.632000000000001</c:v>
                </c:pt>
                <c:pt idx="55">
                  <c:v>22.04</c:v>
                </c:pt>
                <c:pt idx="56">
                  <c:v>22.327999999999999</c:v>
                </c:pt>
                <c:pt idx="57">
                  <c:v>22.187000000000001</c:v>
                </c:pt>
                <c:pt idx="58">
                  <c:v>22.085000000000001</c:v>
                </c:pt>
                <c:pt idx="59">
                  <c:v>22.942999999999998</c:v>
                </c:pt>
                <c:pt idx="60">
                  <c:v>23.103000000000002</c:v>
                </c:pt>
                <c:pt idx="61">
                  <c:v>22.681999999999999</c:v>
                </c:pt>
                <c:pt idx="62">
                  <c:v>22.988999999999997</c:v>
                </c:pt>
                <c:pt idx="63">
                  <c:v>22.581</c:v>
                </c:pt>
                <c:pt idx="64">
                  <c:v>21.860999999999997</c:v>
                </c:pt>
                <c:pt idx="65">
                  <c:v>21.596</c:v>
                </c:pt>
                <c:pt idx="66">
                  <c:v>20.733999999999998</c:v>
                </c:pt>
                <c:pt idx="67">
                  <c:v>20.253999999999998</c:v>
                </c:pt>
                <c:pt idx="68">
                  <c:v>19.544999999999998</c:v>
                </c:pt>
                <c:pt idx="69">
                  <c:v>19.056000000000001</c:v>
                </c:pt>
                <c:pt idx="70">
                  <c:v>17.870999999999999</c:v>
                </c:pt>
                <c:pt idx="71">
                  <c:v>17.245999999999999</c:v>
                </c:pt>
                <c:pt idx="72">
                  <c:v>16.402000000000001</c:v>
                </c:pt>
                <c:pt idx="73">
                  <c:v>15.962000000000002</c:v>
                </c:pt>
                <c:pt idx="74">
                  <c:v>14.266</c:v>
                </c:pt>
                <c:pt idx="75">
                  <c:v>13.873000000000001</c:v>
                </c:pt>
                <c:pt idx="76">
                  <c:v>13.450999999999999</c:v>
                </c:pt>
                <c:pt idx="77">
                  <c:v>12.518999999999998</c:v>
                </c:pt>
                <c:pt idx="78">
                  <c:v>12.279</c:v>
                </c:pt>
                <c:pt idx="79">
                  <c:v>11.508000000000001</c:v>
                </c:pt>
                <c:pt idx="80">
                  <c:v>11.032</c:v>
                </c:pt>
                <c:pt idx="81">
                  <c:v>10.683</c:v>
                </c:pt>
                <c:pt idx="82">
                  <c:v>10.903</c:v>
                </c:pt>
                <c:pt idx="83">
                  <c:v>10.609</c:v>
                </c:pt>
                <c:pt idx="84">
                  <c:v>9.7039999999999988</c:v>
                </c:pt>
                <c:pt idx="85">
                  <c:v>9.0249999999999986</c:v>
                </c:pt>
                <c:pt idx="86">
                  <c:v>9.0269999999999992</c:v>
                </c:pt>
                <c:pt idx="87">
                  <c:v>9.0350000000000001</c:v>
                </c:pt>
                <c:pt idx="88">
                  <c:v>8.5459999999999994</c:v>
                </c:pt>
                <c:pt idx="89">
                  <c:v>8.4489999999999998</c:v>
                </c:pt>
                <c:pt idx="90">
                  <c:v>8.613999999999999</c:v>
                </c:pt>
                <c:pt idx="91">
                  <c:v>8.8320000000000007</c:v>
                </c:pt>
                <c:pt idx="92">
                  <c:v>9.4190000000000005</c:v>
                </c:pt>
                <c:pt idx="93">
                  <c:v>10.117999999999999</c:v>
                </c:pt>
                <c:pt idx="94">
                  <c:v>10.097000000000001</c:v>
                </c:pt>
                <c:pt idx="95">
                  <c:v>9.3580000000000005</c:v>
                </c:pt>
                <c:pt idx="96">
                  <c:v>9.3869999999999987</c:v>
                </c:pt>
                <c:pt idx="97">
                  <c:v>10.517999999999999</c:v>
                </c:pt>
                <c:pt idx="98">
                  <c:v>10.786</c:v>
                </c:pt>
                <c:pt idx="99">
                  <c:v>10.532999999999999</c:v>
                </c:pt>
                <c:pt idx="100">
                  <c:v>11.203999999999999</c:v>
                </c:pt>
                <c:pt idx="101">
                  <c:v>11.008999999999999</c:v>
                </c:pt>
                <c:pt idx="102">
                  <c:v>10.605999999999998</c:v>
                </c:pt>
                <c:pt idx="103">
                  <c:v>10.577</c:v>
                </c:pt>
                <c:pt idx="104">
                  <c:v>9.2180000000000017</c:v>
                </c:pt>
                <c:pt idx="105">
                  <c:v>8.1790000000000003</c:v>
                </c:pt>
                <c:pt idx="106">
                  <c:v>7.673</c:v>
                </c:pt>
                <c:pt idx="107">
                  <c:v>7.2890000000000006</c:v>
                </c:pt>
                <c:pt idx="108">
                  <c:v>7.1530000000000005</c:v>
                </c:pt>
                <c:pt idx="109">
                  <c:v>5.9400000000000013</c:v>
                </c:pt>
                <c:pt idx="110">
                  <c:v>4.7360000000000015</c:v>
                </c:pt>
                <c:pt idx="111">
                  <c:v>4.1920000000000011</c:v>
                </c:pt>
                <c:pt idx="112">
                  <c:v>2.8279999999999998</c:v>
                </c:pt>
                <c:pt idx="113">
                  <c:v>2.2189999999999999</c:v>
                </c:pt>
                <c:pt idx="114">
                  <c:v>1.1959999999999997</c:v>
                </c:pt>
                <c:pt idx="115">
                  <c:v>-0.89799999999999991</c:v>
                </c:pt>
                <c:pt idx="116">
                  <c:v>-1.099</c:v>
                </c:pt>
                <c:pt idx="117">
                  <c:v>-2.0539999999999998</c:v>
                </c:pt>
                <c:pt idx="118">
                  <c:v>-2.6069999999999998</c:v>
                </c:pt>
                <c:pt idx="119">
                  <c:v>-2.2489999999999997</c:v>
                </c:pt>
                <c:pt idx="120">
                  <c:v>-2.7010000000000001</c:v>
                </c:pt>
                <c:pt idx="121">
                  <c:v>-3.4889999999999994</c:v>
                </c:pt>
                <c:pt idx="122">
                  <c:v>-3.2929999999999993</c:v>
                </c:pt>
                <c:pt idx="123">
                  <c:v>-3.9529999999999994</c:v>
                </c:pt>
                <c:pt idx="124">
                  <c:v>-3.9669999999999996</c:v>
                </c:pt>
                <c:pt idx="125">
                  <c:v>-4.1909999999999998</c:v>
                </c:pt>
                <c:pt idx="126">
                  <c:v>-3.8659999999999988</c:v>
                </c:pt>
                <c:pt idx="127">
                  <c:v>-3.1589999999999994</c:v>
                </c:pt>
                <c:pt idx="128">
                  <c:v>-3.4</c:v>
                </c:pt>
                <c:pt idx="129">
                  <c:v>-2.6920000000000002</c:v>
                </c:pt>
                <c:pt idx="130">
                  <c:v>-2.68</c:v>
                </c:pt>
                <c:pt idx="131">
                  <c:v>-2.3220000000000001</c:v>
                </c:pt>
                <c:pt idx="132">
                  <c:v>-2.8719999999999999</c:v>
                </c:pt>
                <c:pt idx="133">
                  <c:v>-2.5030000000000001</c:v>
                </c:pt>
                <c:pt idx="134">
                  <c:v>-2.5620000000000003</c:v>
                </c:pt>
                <c:pt idx="135">
                  <c:v>-1.456</c:v>
                </c:pt>
                <c:pt idx="136">
                  <c:v>-1.6870000000000001</c:v>
                </c:pt>
                <c:pt idx="137">
                  <c:v>-1.21</c:v>
                </c:pt>
                <c:pt idx="138">
                  <c:v>-1.276</c:v>
                </c:pt>
                <c:pt idx="139">
                  <c:v>-0.68400000000000005</c:v>
                </c:pt>
                <c:pt idx="140">
                  <c:v>-0.46299999999999997</c:v>
                </c:pt>
                <c:pt idx="141">
                  <c:v>-0.69800000000000006</c:v>
                </c:pt>
                <c:pt idx="142">
                  <c:v>-0.439</c:v>
                </c:pt>
                <c:pt idx="143">
                  <c:v>-1.5249999999999999</c:v>
                </c:pt>
                <c:pt idx="144">
                  <c:v>-1.147</c:v>
                </c:pt>
                <c:pt idx="145">
                  <c:v>-1.4379999999999999</c:v>
                </c:pt>
                <c:pt idx="146">
                  <c:v>-0.85599999999999987</c:v>
                </c:pt>
                <c:pt idx="147">
                  <c:v>-1.4889999999999999</c:v>
                </c:pt>
                <c:pt idx="148">
                  <c:v>-0.84499999999999975</c:v>
                </c:pt>
                <c:pt idx="149">
                  <c:v>-0.59599999999999986</c:v>
                </c:pt>
                <c:pt idx="150">
                  <c:v>-0.7200000000000002</c:v>
                </c:pt>
                <c:pt idx="151">
                  <c:v>-0.9700000000000002</c:v>
                </c:pt>
                <c:pt idx="152">
                  <c:v>0.17200000000000015</c:v>
                </c:pt>
                <c:pt idx="153">
                  <c:v>2.6000000000000079E-2</c:v>
                </c:pt>
                <c:pt idx="154">
                  <c:v>-2.4999999999999863E-2</c:v>
                </c:pt>
                <c:pt idx="155">
                  <c:v>1.911</c:v>
                </c:pt>
                <c:pt idx="156">
                  <c:v>2.6379999999999999</c:v>
                </c:pt>
                <c:pt idx="157">
                  <c:v>3.58</c:v>
                </c:pt>
                <c:pt idx="158">
                  <c:v>3.8249999999999997</c:v>
                </c:pt>
                <c:pt idx="159">
                  <c:v>4.4930000000000003</c:v>
                </c:pt>
                <c:pt idx="160">
                  <c:v>4.944</c:v>
                </c:pt>
                <c:pt idx="161">
                  <c:v>5.1029999999999998</c:v>
                </c:pt>
                <c:pt idx="162">
                  <c:v>5.9020000000000001</c:v>
                </c:pt>
                <c:pt idx="163">
                  <c:v>6.8650000000000002</c:v>
                </c:pt>
                <c:pt idx="164">
                  <c:v>6.8280000000000003</c:v>
                </c:pt>
                <c:pt idx="165">
                  <c:v>7.5410000000000004</c:v>
                </c:pt>
                <c:pt idx="166">
                  <c:v>7.923</c:v>
                </c:pt>
                <c:pt idx="167">
                  <c:v>7.5809999999999995</c:v>
                </c:pt>
                <c:pt idx="168">
                  <c:v>7.7889999999999997</c:v>
                </c:pt>
                <c:pt idx="169">
                  <c:v>7.9260000000000002</c:v>
                </c:pt>
                <c:pt idx="170">
                  <c:v>8.3090000000000011</c:v>
                </c:pt>
                <c:pt idx="171">
                  <c:v>8.5130000000000017</c:v>
                </c:pt>
                <c:pt idx="172">
                  <c:v>8.7660000000000018</c:v>
                </c:pt>
                <c:pt idx="173">
                  <c:v>8.8030000000000008</c:v>
                </c:pt>
                <c:pt idx="174">
                  <c:v>9.3510000000000009</c:v>
                </c:pt>
                <c:pt idx="175">
                  <c:v>9.4310000000000009</c:v>
                </c:pt>
                <c:pt idx="176">
                  <c:v>9.468</c:v>
                </c:pt>
                <c:pt idx="177">
                  <c:v>10.048000000000002</c:v>
                </c:pt>
                <c:pt idx="178">
                  <c:v>10.579000000000001</c:v>
                </c:pt>
                <c:pt idx="179">
                  <c:v>10.469000000000001</c:v>
                </c:pt>
                <c:pt idx="180">
                  <c:v>10.621</c:v>
                </c:pt>
                <c:pt idx="181">
                  <c:v>10.805</c:v>
                </c:pt>
                <c:pt idx="182">
                  <c:v>11.367999999999999</c:v>
                </c:pt>
                <c:pt idx="183">
                  <c:v>11.853999999999999</c:v>
                </c:pt>
                <c:pt idx="184">
                  <c:v>11.862999999999998</c:v>
                </c:pt>
                <c:pt idx="185">
                  <c:v>12.434999999999999</c:v>
                </c:pt>
                <c:pt idx="186">
                  <c:v>12.833999999999998</c:v>
                </c:pt>
                <c:pt idx="187">
                  <c:v>13.164000000000001</c:v>
                </c:pt>
                <c:pt idx="188">
                  <c:v>13.476000000000003</c:v>
                </c:pt>
                <c:pt idx="189">
                  <c:v>13.670000000000002</c:v>
                </c:pt>
                <c:pt idx="190">
                  <c:v>14.131</c:v>
                </c:pt>
                <c:pt idx="191">
                  <c:v>14.658999999999999</c:v>
                </c:pt>
                <c:pt idx="192">
                  <c:v>15.465000000000002</c:v>
                </c:pt>
                <c:pt idx="193">
                  <c:v>15.976000000000003</c:v>
                </c:pt>
                <c:pt idx="194">
                  <c:v>16.591000000000001</c:v>
                </c:pt>
                <c:pt idx="195">
                  <c:v>16.466000000000001</c:v>
                </c:pt>
                <c:pt idx="196">
                  <c:v>17</c:v>
                </c:pt>
                <c:pt idx="197">
                  <c:v>17.585999999999999</c:v>
                </c:pt>
                <c:pt idx="198">
                  <c:v>17.560000000000002</c:v>
                </c:pt>
                <c:pt idx="199">
                  <c:v>17.760999999999999</c:v>
                </c:pt>
                <c:pt idx="200">
                  <c:v>18.066999999999997</c:v>
                </c:pt>
                <c:pt idx="201">
                  <c:v>18.600999999999996</c:v>
                </c:pt>
                <c:pt idx="202">
                  <c:v>19.157</c:v>
                </c:pt>
                <c:pt idx="203">
                  <c:v>18.850000000000001</c:v>
                </c:pt>
                <c:pt idx="204">
                  <c:v>18.742000000000004</c:v>
                </c:pt>
                <c:pt idx="205">
                  <c:v>18.739000000000001</c:v>
                </c:pt>
                <c:pt idx="206">
                  <c:v>18.439</c:v>
                </c:pt>
                <c:pt idx="207">
                  <c:v>18.830000000000002</c:v>
                </c:pt>
                <c:pt idx="208">
                  <c:v>18.885999999999999</c:v>
                </c:pt>
                <c:pt idx="209">
                  <c:v>18.375</c:v>
                </c:pt>
                <c:pt idx="210">
                  <c:v>18.298999999999999</c:v>
                </c:pt>
                <c:pt idx="211">
                  <c:v>18.535</c:v>
                </c:pt>
                <c:pt idx="212">
                  <c:v>18.457000000000001</c:v>
                </c:pt>
                <c:pt idx="213">
                  <c:v>18.192</c:v>
                </c:pt>
                <c:pt idx="214">
                  <c:v>17.751000000000001</c:v>
                </c:pt>
                <c:pt idx="215">
                  <c:v>18.340000000000003</c:v>
                </c:pt>
                <c:pt idx="216">
                  <c:v>17.992000000000001</c:v>
                </c:pt>
                <c:pt idx="217">
                  <c:v>18.260000000000002</c:v>
                </c:pt>
                <c:pt idx="218">
                  <c:v>16.956</c:v>
                </c:pt>
                <c:pt idx="219">
                  <c:v>17.335999999999999</c:v>
                </c:pt>
                <c:pt idx="220">
                  <c:v>17.313000000000002</c:v>
                </c:pt>
                <c:pt idx="221">
                  <c:v>17.510000000000002</c:v>
                </c:pt>
                <c:pt idx="222">
                  <c:v>16.98</c:v>
                </c:pt>
                <c:pt idx="223">
                  <c:v>16.498000000000001</c:v>
                </c:pt>
                <c:pt idx="224">
                  <c:v>15.873000000000001</c:v>
                </c:pt>
                <c:pt idx="225">
                  <c:v>15.090000000000002</c:v>
                </c:pt>
                <c:pt idx="226">
                  <c:v>14.542</c:v>
                </c:pt>
                <c:pt idx="227">
                  <c:v>13.524000000000001</c:v>
                </c:pt>
                <c:pt idx="228">
                  <c:v>13.422000000000001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589-4E8C-8310-D6D2EF8DE49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76788864"/>
        <c:axId val="1"/>
      </c:barChart>
      <c:catAx>
        <c:axId val="176788864"/>
        <c:scaling>
          <c:orientation val="minMax"/>
        </c:scaling>
        <c:delete val="0"/>
        <c:axPos val="b"/>
        <c:numFmt formatCode="yyyy" sourceLinked="0"/>
        <c:majorTickMark val="out"/>
        <c:minorTickMark val="none"/>
        <c:tickLblPos val="nextTo"/>
        <c:spPr>
          <a:ln w="30396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23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"/>
        <c:crossesAt val="-5"/>
        <c:auto val="0"/>
        <c:lblAlgn val="ctr"/>
        <c:lblOffset val="100"/>
        <c:tickLblSkip val="24"/>
        <c:tickMarkSkip val="12"/>
        <c:noMultiLvlLbl val="0"/>
      </c:catAx>
      <c:valAx>
        <c:axId val="1"/>
        <c:scaling>
          <c:orientation val="minMax"/>
          <c:max val="25"/>
          <c:min val="-5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23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GB" sz="2300" dirty="0"/>
                  <a:t>£ billions</a:t>
                </a:r>
              </a:p>
            </c:rich>
          </c:tx>
          <c:layout>
            <c:manualLayout>
              <c:xMode val="edge"/>
              <c:yMode val="edge"/>
              <c:x val="0"/>
              <c:y val="0.36689991095320756"/>
            </c:manualLayout>
          </c:layout>
          <c:overlay val="0"/>
          <c:spPr>
            <a:noFill/>
            <a:ln w="30396">
              <a:noFill/>
            </a:ln>
          </c:spPr>
        </c:title>
        <c:numFmt formatCode="#,##0" sourceLinked="0"/>
        <c:majorTickMark val="out"/>
        <c:minorTickMark val="none"/>
        <c:tickLblPos val="nextTo"/>
        <c:spPr>
          <a:ln w="30396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23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76788864"/>
        <c:crosses val="autoZero"/>
        <c:crossBetween val="between"/>
        <c:majorUnit val="5"/>
        <c:minorUnit val="1"/>
      </c:valAx>
      <c:spPr>
        <a:solidFill>
          <a:srgbClr val="FFFFFF"/>
        </a:solidFill>
        <a:ln w="9525">
          <a:solidFill>
            <a:schemeClr val="bg1">
              <a:lumMod val="85000"/>
            </a:schemeClr>
          </a:solidFill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957" b="1" i="0" u="none" strike="noStrike" baseline="0">
          <a:solidFill>
            <a:schemeClr val="tx1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64E40A81-0BE7-4AC5-80E2-DE554F367216}" type="datetimeFigureOut">
              <a:rPr lang="en-GB"/>
              <a:pPr>
                <a:defRPr/>
              </a:pPr>
              <a:t>19/03/2019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57042E53-2554-46CE-B05D-C2E915228EA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CB51E370-AD9B-4577-9061-B101842D2544}" type="slidenum">
              <a:rPr lang="en-GB" altLang="en-US" smtClean="0">
                <a:solidFill>
                  <a:srgbClr val="000000"/>
                </a:solidFill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GB" altLang="en-US">
              <a:solidFill>
                <a:srgbClr val="000000"/>
              </a:solidFill>
              <a:cs typeface="Arial" panose="020B0604020202020204" pitchFamily="34" charset="0"/>
            </a:endParaRPr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994C7B-54B9-4844-8DB8-959617FC3276}" type="datetimeFigureOut">
              <a:rPr lang="en-GB"/>
              <a:pPr>
                <a:defRPr/>
              </a:pPr>
              <a:t>19/03/2019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4F1AC9-07D7-40CD-A17D-80CFBB6F170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37082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53EE5E-D24E-46D3-914C-D31FCA7CE9D7}" type="datetimeFigureOut">
              <a:rPr lang="en-GB"/>
              <a:pPr>
                <a:defRPr/>
              </a:pPr>
              <a:t>19/03/2019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ACDD32-AD46-4894-AF9A-FB6226AE7AC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41864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E3A5AF-8A2A-4894-A293-EA44FC6B74F8}" type="datetimeFigureOut">
              <a:rPr lang="en-GB"/>
              <a:pPr>
                <a:defRPr/>
              </a:pPr>
              <a:t>19/03/2019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152CB7-60D0-4704-978E-F95B8027A0B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7467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70D664-3328-40AA-A046-7CFE57595FC9}" type="datetimeFigureOut">
              <a:rPr lang="en-GB"/>
              <a:pPr>
                <a:defRPr/>
              </a:pPr>
              <a:t>19/03/2019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DFF371-4BCB-4ADC-BBAB-9A14893380B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7737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7BB7BC-013D-439A-98C9-10CF9903A4D2}" type="datetimeFigureOut">
              <a:rPr lang="en-GB"/>
              <a:pPr>
                <a:defRPr/>
              </a:pPr>
              <a:t>19/03/2019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800A30-FEE8-4DEA-A333-998F3B46433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88611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77364B-0FA4-413E-B68F-D604CFE4E07B}" type="datetimeFigureOut">
              <a:rPr lang="en-GB"/>
              <a:pPr>
                <a:defRPr/>
              </a:pPr>
              <a:t>19/03/2019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AFAA93-DDBA-4150-93F4-E24D2600E2E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77262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0391C7-5F5D-4DBF-BA0B-735E01924B84}" type="datetimeFigureOut">
              <a:rPr lang="en-GB"/>
              <a:pPr>
                <a:defRPr/>
              </a:pPr>
              <a:t>19/03/2019</a:t>
            </a:fld>
            <a:endParaRPr lang="en-GB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ABF0C2-957A-4FD0-B5C2-39D170A9F83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42188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246AED-78BB-49CC-8699-815C44F787B8}" type="datetimeFigureOut">
              <a:rPr lang="en-GB"/>
              <a:pPr>
                <a:defRPr/>
              </a:pPr>
              <a:t>19/03/2019</a:t>
            </a:fld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9E6540-0CCB-4EF9-87AD-BE75F765504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83010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0FB98A-09A0-4F0B-BB8D-4F9D2A97B13E}" type="datetimeFigureOut">
              <a:rPr lang="en-GB"/>
              <a:pPr>
                <a:defRPr/>
              </a:pPr>
              <a:t>19/03/2019</a:t>
            </a:fld>
            <a:endParaRPr lang="en-GB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CE86DD-9665-43E7-9A92-318BE13ACE9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55906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24A0C8-B2D6-44FD-A320-A869FD1EB92C}" type="datetimeFigureOut">
              <a:rPr lang="en-GB"/>
              <a:pPr>
                <a:defRPr/>
              </a:pPr>
              <a:t>19/03/2019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19841A-E902-4A93-AB46-86213DFE467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95203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EB3A9B-754A-40F4-A2AD-D35B3AF8A584}" type="datetimeFigureOut">
              <a:rPr lang="en-GB"/>
              <a:pPr>
                <a:defRPr/>
              </a:pPr>
              <a:t>19/03/2019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7768CB-CFAB-48AD-8DCD-BFD273E6C37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84389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0EA99C7F-38DA-41CF-BD15-5D0C7CD353D3}" type="datetimeFigureOut">
              <a:rPr lang="en-GB"/>
              <a:pPr>
                <a:defRPr/>
              </a:pPr>
              <a:t>19/03/2019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A43BDFC-39F4-4651-8805-7C887C418FE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www.bankofengland.co.uk/boeapps/iadb/newintermed.asp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21058185"/>
              </p:ext>
            </p:extLst>
          </p:nvPr>
        </p:nvGraphicFramePr>
        <p:xfrm>
          <a:off x="79374" y="50801"/>
          <a:ext cx="9013826" cy="575090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075" name="Rectangle 1"/>
          <p:cNvSpPr>
            <a:spLocks noChangeArrowheads="1"/>
          </p:cNvSpPr>
          <p:nvPr/>
        </p:nvSpPr>
        <p:spPr bwMode="auto">
          <a:xfrm>
            <a:off x="0" y="6396038"/>
            <a:ext cx="9144000" cy="477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2500" dirty="0">
                <a:latin typeface="Arial" panose="020B0604020202020204" pitchFamily="34" charset="0"/>
                <a:cs typeface="Times New Roman" panose="02020603050405020304" pitchFamily="18" charset="0"/>
              </a:rPr>
              <a:t>1. Annual flows of net consumer credit lending to individuals</a:t>
            </a:r>
            <a:endParaRPr lang="en-GB" altLang="en-US" sz="2500" dirty="0"/>
          </a:p>
        </p:txBody>
      </p:sp>
      <p:sp>
        <p:nvSpPr>
          <p:cNvPr id="4" name="Rectangle 3"/>
          <p:cNvSpPr/>
          <p:nvPr/>
        </p:nvSpPr>
        <p:spPr>
          <a:xfrm>
            <a:off x="0" y="5891213"/>
            <a:ext cx="9144001" cy="5222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GB" sz="1400" spc="-1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Source: </a:t>
            </a:r>
            <a:r>
              <a:rPr lang="en-GB" altLang="en-US" sz="14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Statistical Interactive Database</a:t>
            </a:r>
            <a:r>
              <a:rPr lang="en-GB" altLang="en-US" sz="14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altLang="en-US" sz="14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based on series </a:t>
            </a:r>
            <a:r>
              <a:rPr lang="en-GB" altLang="en-US" sz="1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LPMRLMH, Bank of England, (data published 1/03/19, seasonally adjusted). Data exclude credit extended by the Student Loans Company.</a:t>
            </a:r>
          </a:p>
        </p:txBody>
      </p:sp>
    </p:spTree>
  </p:cSld>
  <p:clrMapOvr>
    <a:masterClrMapping/>
  </p:clrMapOvr>
  <p:transition spd="slow">
    <p:pull/>
  </p:transition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897</TotalTime>
  <Words>47</Words>
  <Application>Microsoft Office PowerPoint</Application>
  <PresentationFormat>On-screen Show (4:3)</PresentationFormat>
  <Paragraphs>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>Nottingham Trent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Garratt, Dean</dc:creator>
  <cp:lastModifiedBy>Garratt, Dean</cp:lastModifiedBy>
  <cp:revision>55</cp:revision>
  <dcterms:created xsi:type="dcterms:W3CDTF">2015-12-17T12:14:16Z</dcterms:created>
  <dcterms:modified xsi:type="dcterms:W3CDTF">2019-03-19T11:52:44Z</dcterms:modified>
</cp:coreProperties>
</file>