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839" r:id="rId1"/>
  </p:sldMasterIdLst>
  <p:notesMasterIdLst>
    <p:notesMasterId r:id="rId3"/>
  </p:notesMasterIdLst>
  <p:sldIdLst>
    <p:sldId id="262" r:id="rId2"/>
  </p:sldIdLst>
  <p:sldSz cx="9906000" cy="6858000" type="A4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C9FF"/>
    <a:srgbClr val="FFCCFF"/>
    <a:srgbClr val="CCECFF"/>
    <a:srgbClr val="660066"/>
    <a:srgbClr val="E0C1FF"/>
    <a:srgbClr val="CC99FF"/>
    <a:srgbClr val="800080"/>
    <a:srgbClr val="1C1C1C"/>
    <a:srgbClr val="333333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5842" autoAdjust="0"/>
    <p:restoredTop sz="94976" autoAdjust="0"/>
  </p:normalViewPr>
  <p:slideViewPr>
    <p:cSldViewPr snapToGrid="0">
      <p:cViewPr varScale="1">
        <p:scale>
          <a:sx n="83" d="100"/>
          <a:sy n="83" d="100"/>
        </p:scale>
        <p:origin x="1781" y="82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-2034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E1F9702A-1E58-4620-B149-1D098908236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96F46DBD-D38C-4E4C-8F33-958E9E7D29CF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9D69D246-50B5-4D89-9361-D3F9C051CB29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52500" y="685800"/>
            <a:ext cx="4953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 dirty="0"/>
          </a:p>
        </p:txBody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630BF6E3-CF9C-41EC-BD95-B3EF8F9DB0F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0"/>
            <a:r>
              <a:rPr lang="en-GB" altLang="en-US"/>
              <a:t>Second level</a:t>
            </a:r>
          </a:p>
          <a:p>
            <a:pPr lvl="0"/>
            <a:r>
              <a:rPr lang="en-GB" altLang="en-US"/>
              <a:t>Third level</a:t>
            </a:r>
          </a:p>
          <a:p>
            <a:pPr lvl="0"/>
            <a:r>
              <a:rPr lang="en-GB" altLang="en-US"/>
              <a:t>Fourth level</a:t>
            </a:r>
          </a:p>
          <a:p>
            <a:pPr lvl="0"/>
            <a:r>
              <a:rPr lang="en-GB" altLang="en-US"/>
              <a:t>Fifth level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E23CAD92-70B4-4A19-9199-719F92A27F7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B315FABC-41C1-48C4-B4F3-88C0693A8D0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F1D5846-0493-4B99-9887-C1B8A468CA65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8015179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611E06B2-FAB6-4B6A-B90C-C90AB176DCB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2A6FB0C4-DEF4-4125-B9CA-483D1AF3D597}" type="slidenum">
              <a:rPr lang="en-GB" altLang="en-US" sz="1000" i="1"/>
              <a:pPr algn="r">
                <a:spcBef>
                  <a:spcPct val="0"/>
                </a:spcBef>
              </a:pPr>
              <a:t>1</a:t>
            </a:fld>
            <a:endParaRPr lang="en-GB" altLang="en-US" sz="1000" i="1" dirty="0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63DA1D34-2EFA-42D9-A4CA-0B60B08A66E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62025" y="692150"/>
            <a:ext cx="4933950" cy="3416300"/>
          </a:xfrm>
          <a:ln/>
        </p:spPr>
        <p:txBody>
          <a:bodyPr/>
          <a:lstStyle/>
          <a:p>
            <a:endParaRPr lang="en-GB" dirty="0"/>
          </a:p>
        </p:txBody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0A9CE36B-0DF3-449F-9971-31627FDBBC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9994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6574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670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3557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9" r:id="rId1"/>
    <p:sldLayoutId id="2147483924" r:id="rId2"/>
    <p:sldLayoutId id="2147483952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800" kern="1200">
          <a:solidFill>
            <a:srgbClr val="577C32"/>
          </a:solidFill>
          <a:effectLst>
            <a:outerShdw blurRad="254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800">
          <a:solidFill>
            <a:srgbClr val="577C3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800">
          <a:solidFill>
            <a:srgbClr val="577C3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800">
          <a:solidFill>
            <a:srgbClr val="577C3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800">
          <a:solidFill>
            <a:srgbClr val="577C3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88A44D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88A44D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88A44D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88A44D"/>
          </a:solidFill>
          <a:latin typeface="Arial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4F81BD"/>
        </a:buClr>
        <a:buSzPct val="85000"/>
        <a:buFont typeface="Wingdings 2" panose="05020102010507070707" pitchFamily="18" charset="2"/>
        <a:buChar char="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rgbClr val="C0504D"/>
        </a:buClr>
        <a:buSzPct val="70000"/>
        <a:buFont typeface="Wingdings" panose="05000000000000000000" pitchFamily="2" charset="2"/>
        <a:buChar char="¡"/>
        <a:defRPr sz="2500" kern="1200">
          <a:solidFill>
            <a:srgbClr val="114178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699E00"/>
        </a:buClr>
        <a:buSzPct val="75000"/>
        <a:buFont typeface="Wingdings 2" panose="05020102010507070707" pitchFamily="18" charset="2"/>
        <a:buChar char="÷"/>
        <a:defRPr sz="2200" kern="1200">
          <a:solidFill>
            <a:srgbClr val="2C3846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8064A2"/>
        </a:buClr>
        <a:buSzPct val="70000"/>
        <a:buFont typeface="Wingdings" panose="05000000000000000000" pitchFamily="2" charset="2"/>
        <a:buChar char=""/>
        <a:defRPr sz="1900" kern="1200">
          <a:solidFill>
            <a:srgbClr val="384D64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4BACC6"/>
        </a:buClr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AAFB043D-8FFE-493B-BFFD-E767B9D39797}"/>
              </a:ext>
            </a:extLst>
          </p:cNvPr>
          <p:cNvSpPr/>
          <p:nvPr/>
        </p:nvSpPr>
        <p:spPr bwMode="auto">
          <a:xfrm>
            <a:off x="4496637" y="1894217"/>
            <a:ext cx="823965" cy="1240972"/>
          </a:xfrm>
          <a:custGeom>
            <a:avLst/>
            <a:gdLst>
              <a:gd name="connsiteX0" fmla="*/ 0 w 823965"/>
              <a:gd name="connsiteY0" fmla="*/ 713433 h 1240972"/>
              <a:gd name="connsiteX1" fmla="*/ 823965 w 823965"/>
              <a:gd name="connsiteY1" fmla="*/ 0 h 1240972"/>
              <a:gd name="connsiteX2" fmla="*/ 823965 w 823965"/>
              <a:gd name="connsiteY2" fmla="*/ 1240972 h 1240972"/>
              <a:gd name="connsiteX3" fmla="*/ 0 w 823965"/>
              <a:gd name="connsiteY3" fmla="*/ 713433 h 1240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3965" h="1240972">
                <a:moveTo>
                  <a:pt x="0" y="713433"/>
                </a:moveTo>
                <a:lnTo>
                  <a:pt x="823965" y="0"/>
                </a:lnTo>
                <a:lnTo>
                  <a:pt x="823965" y="1240972"/>
                </a:lnTo>
                <a:lnTo>
                  <a:pt x="0" y="713433"/>
                </a:lnTo>
                <a:close/>
              </a:path>
            </a:pathLst>
          </a:custGeom>
          <a:solidFill>
            <a:srgbClr val="FFFF99"/>
          </a:solidFill>
          <a:ln w="22225" cap="flat" cmpd="sng" algn="ctr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1" u="none" strike="noStrike" cap="none" normalizeH="0" baseline="0" dirty="0">
              <a:ln>
                <a:noFill/>
              </a:ln>
              <a:solidFill>
                <a:schemeClr val="tx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146" name="Line 2">
            <a:extLst>
              <a:ext uri="{FF2B5EF4-FFF2-40B4-BE49-F238E27FC236}">
                <a16:creationId xmlns:a16="http://schemas.microsoft.com/office/drawing/2014/main" id="{70736F3D-B9FA-4D01-A396-8DD6643DC2A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08139" y="2605522"/>
            <a:ext cx="2909887" cy="0"/>
          </a:xfrm>
          <a:prstGeom prst="line">
            <a:avLst/>
          </a:prstGeom>
          <a:noFill/>
          <a:ln w="15875">
            <a:solidFill>
              <a:srgbClr val="333333"/>
            </a:solidFill>
            <a:prstDash val="dash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en-GB" dirty="0"/>
          </a:p>
        </p:txBody>
      </p:sp>
      <p:sp>
        <p:nvSpPr>
          <p:cNvPr id="6148" name="Line 28">
            <a:extLst>
              <a:ext uri="{FF2B5EF4-FFF2-40B4-BE49-F238E27FC236}">
                <a16:creationId xmlns:a16="http://schemas.microsoft.com/office/drawing/2014/main" id="{FB5A54D5-EEFA-4217-88B3-DEE0A9E1E5C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616076" y="1992747"/>
            <a:ext cx="5889625" cy="307975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en-GB" dirty="0"/>
          </a:p>
        </p:txBody>
      </p:sp>
      <p:sp>
        <p:nvSpPr>
          <p:cNvPr id="6149" name="Line 9">
            <a:extLst>
              <a:ext uri="{FF2B5EF4-FFF2-40B4-BE49-F238E27FC236}">
                <a16:creationId xmlns:a16="http://schemas.microsoft.com/office/drawing/2014/main" id="{301C9BB9-2916-405A-894D-03E517142D3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622426" y="717986"/>
            <a:ext cx="5097463" cy="433387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6150" name="Rectangle 4">
            <a:extLst>
              <a:ext uri="{FF2B5EF4-FFF2-40B4-BE49-F238E27FC236}">
                <a16:creationId xmlns:a16="http://schemas.microsoft.com/office/drawing/2014/main" id="{7CF1BF41-6549-4165-985C-3EC361B8E9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77213" y="5824973"/>
            <a:ext cx="264496" cy="431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1pPr>
            <a:lvl2pPr marL="742950" indent="-285750" defTabSz="7620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2pPr>
            <a:lvl3pPr marL="1143000" indent="-228600" defTabSz="7620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3pPr>
            <a:lvl4pPr marL="1600200" indent="-228600" defTabSz="7620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4pPr>
            <a:lvl5pPr marL="2057400" indent="-228600" defTabSz="7620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200" i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6151" name="Rectangle 5">
            <a:extLst>
              <a:ext uri="{FF2B5EF4-FFF2-40B4-BE49-F238E27FC236}">
                <a16:creationId xmlns:a16="http://schemas.microsoft.com/office/drawing/2014/main" id="{10745B99-B453-4953-A404-CB42B2284B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4438" y="5742423"/>
            <a:ext cx="405560" cy="431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1pPr>
            <a:lvl2pPr marL="742950" indent="-285750" defTabSz="7620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2pPr>
            <a:lvl3pPr marL="1143000" indent="-228600" defTabSz="7620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3pPr>
            <a:lvl4pPr marL="1600200" indent="-228600" defTabSz="7620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4pPr>
            <a:lvl5pPr marL="2057400" indent="-228600" defTabSz="7620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200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22542" name="Line 14">
            <a:extLst>
              <a:ext uri="{FF2B5EF4-FFF2-40B4-BE49-F238E27FC236}">
                <a16:creationId xmlns:a16="http://schemas.microsoft.com/office/drawing/2014/main" id="{D9C1B3AF-C32B-4D64-87FC-94B32A6E8A2E}"/>
              </a:ext>
            </a:extLst>
          </p:cNvPr>
          <p:cNvSpPr>
            <a:spLocks noChangeShapeType="1"/>
          </p:cNvSpPr>
          <p:nvPr/>
        </p:nvSpPr>
        <p:spPr bwMode="auto">
          <a:xfrm>
            <a:off x="5332413" y="3115111"/>
            <a:ext cx="0" cy="2549525"/>
          </a:xfrm>
          <a:prstGeom prst="line">
            <a:avLst/>
          </a:prstGeom>
          <a:noFill/>
          <a:ln w="15875">
            <a:solidFill>
              <a:srgbClr val="333333"/>
            </a:solidFill>
            <a:prstDash val="dash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6153" name="Line 20">
            <a:extLst>
              <a:ext uri="{FF2B5EF4-FFF2-40B4-BE49-F238E27FC236}">
                <a16:creationId xmlns:a16="http://schemas.microsoft.com/office/drawing/2014/main" id="{6BC0DE32-A614-4BF4-90D0-925B326DC643}"/>
              </a:ext>
            </a:extLst>
          </p:cNvPr>
          <p:cNvSpPr>
            <a:spLocks noChangeShapeType="1"/>
          </p:cNvSpPr>
          <p:nvPr/>
        </p:nvSpPr>
        <p:spPr bwMode="auto">
          <a:xfrm>
            <a:off x="1622426" y="717985"/>
            <a:ext cx="6335713" cy="4138612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6154" name="Line 22">
            <a:extLst>
              <a:ext uri="{FF2B5EF4-FFF2-40B4-BE49-F238E27FC236}">
                <a16:creationId xmlns:a16="http://schemas.microsoft.com/office/drawing/2014/main" id="{98E7AE75-6393-4F8F-901A-1A83A668841B}"/>
              </a:ext>
            </a:extLst>
          </p:cNvPr>
          <p:cNvSpPr>
            <a:spLocks noChangeShapeType="1"/>
          </p:cNvSpPr>
          <p:nvPr/>
        </p:nvSpPr>
        <p:spPr bwMode="auto">
          <a:xfrm>
            <a:off x="1598613" y="36948"/>
            <a:ext cx="0" cy="56483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lg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6155" name="Line 23">
            <a:extLst>
              <a:ext uri="{FF2B5EF4-FFF2-40B4-BE49-F238E27FC236}">
                <a16:creationId xmlns:a16="http://schemas.microsoft.com/office/drawing/2014/main" id="{E59FB61B-D1D3-40A3-9EE0-DD3C7864FCB8}"/>
              </a:ext>
            </a:extLst>
          </p:cNvPr>
          <p:cNvSpPr>
            <a:spLocks noChangeShapeType="1"/>
          </p:cNvSpPr>
          <p:nvPr/>
        </p:nvSpPr>
        <p:spPr bwMode="auto">
          <a:xfrm>
            <a:off x="1598612" y="5697972"/>
            <a:ext cx="7945457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6156" name="Rectangle 26">
            <a:extLst>
              <a:ext uri="{FF2B5EF4-FFF2-40B4-BE49-F238E27FC236}">
                <a16:creationId xmlns:a16="http://schemas.microsoft.com/office/drawing/2014/main" id="{169667B7-A937-4A95-9212-74393D66F7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72375" y="4859773"/>
            <a:ext cx="1971694" cy="38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1pPr>
            <a:lvl2pPr marL="742950" indent="-285750" defTabSz="7620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2pPr>
            <a:lvl3pPr marL="1143000" indent="-228600" defTabSz="7620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3pPr>
            <a:lvl4pPr marL="1600200" indent="-228600" defTabSz="7620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4pPr>
            <a:lvl5pPr marL="2057400" indent="-228600" defTabSz="7620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i="1" dirty="0">
                <a:solidFill>
                  <a:schemeClr val="tx2"/>
                </a:solidFill>
              </a:rPr>
              <a:t>D = MPB = MSB</a:t>
            </a:r>
          </a:p>
        </p:txBody>
      </p:sp>
      <p:sp>
        <p:nvSpPr>
          <p:cNvPr id="6158" name="Line 50">
            <a:extLst>
              <a:ext uri="{FF2B5EF4-FFF2-40B4-BE49-F238E27FC236}">
                <a16:creationId xmlns:a16="http://schemas.microsoft.com/office/drawing/2014/main" id="{60C423DC-1EDB-42D5-9402-DC47C4FF107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08138" y="1913372"/>
            <a:ext cx="3681412" cy="0"/>
          </a:xfrm>
          <a:prstGeom prst="line">
            <a:avLst/>
          </a:prstGeom>
          <a:noFill/>
          <a:ln w="15875">
            <a:solidFill>
              <a:srgbClr val="333333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 dirty="0"/>
          </a:p>
        </p:txBody>
      </p:sp>
      <p:sp>
        <p:nvSpPr>
          <p:cNvPr id="6159" name="Line 8">
            <a:extLst>
              <a:ext uri="{FF2B5EF4-FFF2-40B4-BE49-F238E27FC236}">
                <a16:creationId xmlns:a16="http://schemas.microsoft.com/office/drawing/2014/main" id="{A2DC3DEC-2D6B-4C72-AE5C-212DF9FA685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15801" y="2672198"/>
            <a:ext cx="0" cy="3001963"/>
          </a:xfrm>
          <a:prstGeom prst="line">
            <a:avLst/>
          </a:prstGeom>
          <a:noFill/>
          <a:ln w="15875">
            <a:solidFill>
              <a:srgbClr val="333333"/>
            </a:solidFill>
            <a:prstDash val="dash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22580" name="Oval 52">
            <a:extLst>
              <a:ext uri="{FF2B5EF4-FFF2-40B4-BE49-F238E27FC236}">
                <a16:creationId xmlns:a16="http://schemas.microsoft.com/office/drawing/2014/main" id="{683B5D0E-227D-455B-90CC-2E470F86E7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7100" y="2559484"/>
            <a:ext cx="93662" cy="92075"/>
          </a:xfrm>
          <a:prstGeom prst="ellipse">
            <a:avLst/>
          </a:prstGeom>
          <a:solidFill>
            <a:srgbClr val="E4C9FF"/>
          </a:solidFill>
          <a:ln w="19050">
            <a:solidFill>
              <a:srgbClr val="660066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161" name="Rectangle 54">
            <a:extLst>
              <a:ext uri="{FF2B5EF4-FFF2-40B4-BE49-F238E27FC236}">
                <a16:creationId xmlns:a16="http://schemas.microsoft.com/office/drawing/2014/main" id="{2CE3B411-5113-434E-BD99-983736AE23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1489" y="5736072"/>
            <a:ext cx="484107" cy="4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1pPr>
            <a:lvl2pPr marL="742950" indent="-285750" defTabSz="7620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2pPr>
            <a:lvl3pPr marL="1143000" indent="-228600" defTabSz="7620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3pPr>
            <a:lvl4pPr marL="1600200" indent="-228600" defTabSz="7620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4pPr>
            <a:lvl5pPr marL="2057400" indent="-228600" defTabSz="7620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000" i="1" dirty="0">
                <a:solidFill>
                  <a:srgbClr val="660066"/>
                </a:solidFill>
              </a:rPr>
              <a:t>Q*</a:t>
            </a:r>
            <a:endParaRPr lang="en-GB" altLang="en-US" sz="2000" baseline="-25000" dirty="0">
              <a:solidFill>
                <a:srgbClr val="660066"/>
              </a:solidFill>
            </a:endParaRPr>
          </a:p>
        </p:txBody>
      </p:sp>
      <p:sp>
        <p:nvSpPr>
          <p:cNvPr id="6162" name="Rectangle 55">
            <a:extLst>
              <a:ext uri="{FF2B5EF4-FFF2-40B4-BE49-F238E27FC236}">
                <a16:creationId xmlns:a16="http://schemas.microsoft.com/office/drawing/2014/main" id="{011A3E0F-1CCC-45BA-ADED-52085D0456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5063" y="2421372"/>
            <a:ext cx="456856" cy="4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1pPr>
            <a:lvl2pPr marL="742950" indent="-285750" defTabSz="7620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2pPr>
            <a:lvl3pPr marL="1143000" indent="-228600" defTabSz="7620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3pPr>
            <a:lvl4pPr marL="1600200" indent="-228600" defTabSz="7620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4pPr>
            <a:lvl5pPr marL="2057400" indent="-228600" defTabSz="7620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000" i="1" dirty="0">
                <a:solidFill>
                  <a:srgbClr val="660066"/>
                </a:solidFill>
              </a:rPr>
              <a:t>P</a:t>
            </a:r>
            <a:r>
              <a:rPr lang="en-GB" altLang="en-US" sz="2000" dirty="0">
                <a:solidFill>
                  <a:srgbClr val="660066"/>
                </a:solidFill>
              </a:rPr>
              <a:t>*</a:t>
            </a:r>
          </a:p>
        </p:txBody>
      </p:sp>
      <p:sp>
        <p:nvSpPr>
          <p:cNvPr id="6163" name="Rectangle 56">
            <a:extLst>
              <a:ext uri="{FF2B5EF4-FFF2-40B4-BE49-F238E27FC236}">
                <a16:creationId xmlns:a16="http://schemas.microsoft.com/office/drawing/2014/main" id="{2CAF91DA-B2B7-4780-A4AB-F07EA3FA3A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6963" y="2927785"/>
            <a:ext cx="537006" cy="4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1pPr>
            <a:lvl2pPr marL="742950" indent="-285750" defTabSz="7620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2pPr>
            <a:lvl3pPr marL="1143000" indent="-228600" defTabSz="7620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3pPr>
            <a:lvl4pPr marL="1600200" indent="-228600" defTabSz="7620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4pPr>
            <a:lvl5pPr marL="2057400" indent="-228600" defTabSz="7620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000" i="1" dirty="0">
                <a:solidFill>
                  <a:schemeClr val="tx2"/>
                </a:solidFill>
              </a:rPr>
              <a:t>P</a:t>
            </a:r>
            <a:r>
              <a:rPr lang="en-GB" altLang="en-US" sz="2000" baseline="-25000" dirty="0">
                <a:solidFill>
                  <a:schemeClr val="tx2"/>
                </a:solidFill>
              </a:rPr>
              <a:t>pc</a:t>
            </a:r>
          </a:p>
        </p:txBody>
      </p:sp>
      <p:sp>
        <p:nvSpPr>
          <p:cNvPr id="22585" name="Rectangle 57">
            <a:extLst>
              <a:ext uri="{FF2B5EF4-FFF2-40B4-BE49-F238E27FC236}">
                <a16:creationId xmlns:a16="http://schemas.microsoft.com/office/drawing/2014/main" id="{6158EDA0-C567-48B7-AF2F-ED013AF6D4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7939" y="5720197"/>
            <a:ext cx="564257" cy="40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1pPr>
            <a:lvl2pPr marL="742950" indent="-285750" defTabSz="7620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2pPr>
            <a:lvl3pPr marL="1143000" indent="-228600" defTabSz="7620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3pPr>
            <a:lvl4pPr marL="1600200" indent="-228600" defTabSz="7620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4pPr>
            <a:lvl5pPr marL="2057400" indent="-228600" defTabSz="7620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000" i="1" dirty="0">
                <a:solidFill>
                  <a:schemeClr val="tx2"/>
                </a:solidFill>
              </a:rPr>
              <a:t>Q</a:t>
            </a:r>
            <a:r>
              <a:rPr lang="en-GB" altLang="en-US" sz="2000" baseline="-25000" dirty="0">
                <a:solidFill>
                  <a:schemeClr val="tx2"/>
                </a:solidFill>
              </a:rPr>
              <a:t>pc</a:t>
            </a:r>
          </a:p>
        </p:txBody>
      </p:sp>
      <p:sp>
        <p:nvSpPr>
          <p:cNvPr id="22581" name="Oval 53">
            <a:extLst>
              <a:ext uri="{FF2B5EF4-FFF2-40B4-BE49-F238E27FC236}">
                <a16:creationId xmlns:a16="http://schemas.microsoft.com/office/drawing/2014/main" id="{99FF512D-2B95-4065-BEBF-574DF08269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86375" y="3077011"/>
            <a:ext cx="95250" cy="92075"/>
          </a:xfrm>
          <a:prstGeom prst="ellipse">
            <a:avLst/>
          </a:prstGeom>
          <a:solidFill>
            <a:srgbClr val="CCECFF"/>
          </a:solidFill>
          <a:ln w="19050">
            <a:solidFill>
              <a:srgbClr val="660066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166" name="Line 41">
            <a:extLst>
              <a:ext uri="{FF2B5EF4-FFF2-40B4-BE49-F238E27FC236}">
                <a16:creationId xmlns:a16="http://schemas.microsoft.com/office/drawing/2014/main" id="{79C18D2A-C479-4DE4-83CA-EA87E1646E9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606551" y="3665972"/>
            <a:ext cx="6570663" cy="20193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 dirty="0"/>
          </a:p>
        </p:txBody>
      </p:sp>
      <p:sp>
        <p:nvSpPr>
          <p:cNvPr id="6167" name="Rectangle 1">
            <a:extLst>
              <a:ext uri="{FF2B5EF4-FFF2-40B4-BE49-F238E27FC236}">
                <a16:creationId xmlns:a16="http://schemas.microsoft.com/office/drawing/2014/main" id="{BACF635E-B42E-4A98-8395-C20B38A398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77214" y="3465947"/>
            <a:ext cx="86914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000" i="1" dirty="0">
                <a:solidFill>
                  <a:schemeClr val="accent2"/>
                </a:solidFill>
              </a:rPr>
              <a:t>MEC</a:t>
            </a:r>
            <a:r>
              <a:rPr lang="en-GB" altLang="en-US" sz="2000" baseline="-25000" dirty="0">
                <a:solidFill>
                  <a:schemeClr val="accent2"/>
                </a:solidFill>
              </a:rPr>
              <a:t>P</a:t>
            </a:r>
          </a:p>
        </p:txBody>
      </p:sp>
      <p:sp>
        <p:nvSpPr>
          <p:cNvPr id="6168" name="Rectangle 2">
            <a:extLst>
              <a:ext uri="{FF2B5EF4-FFF2-40B4-BE49-F238E27FC236}">
                <a16:creationId xmlns:a16="http://schemas.microsoft.com/office/drawing/2014/main" id="{745E4322-D1B4-4F0C-BD16-F2BD2C1D5A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4425" y="1753036"/>
            <a:ext cx="12065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000" i="1" dirty="0">
                <a:solidFill>
                  <a:schemeClr val="tx2"/>
                </a:solidFill>
              </a:rPr>
              <a:t>S = MPC</a:t>
            </a:r>
            <a:endParaRPr lang="en-GB" altLang="en-US" sz="2000" i="1" baseline="-25000" dirty="0">
              <a:solidFill>
                <a:schemeClr val="tx2"/>
              </a:solidFill>
            </a:endParaRPr>
          </a:p>
        </p:txBody>
      </p:sp>
      <p:sp>
        <p:nvSpPr>
          <p:cNvPr id="6169" name="TextBox 3">
            <a:extLst>
              <a:ext uri="{FF2B5EF4-FFF2-40B4-BE49-F238E27FC236}">
                <a16:creationId xmlns:a16="http://schemas.microsoft.com/office/drawing/2014/main" id="{17179081-6929-4B59-9922-7EDEB09F0C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5124" y="4960918"/>
            <a:ext cx="7651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000" i="1" dirty="0">
                <a:solidFill>
                  <a:srgbClr val="660066"/>
                </a:solidFill>
              </a:rPr>
              <a:t>f</a:t>
            </a:r>
          </a:p>
        </p:txBody>
      </p:sp>
      <p:sp>
        <p:nvSpPr>
          <p:cNvPr id="6170" name="Line 50">
            <a:extLst>
              <a:ext uri="{FF2B5EF4-FFF2-40B4-BE49-F238E27FC236}">
                <a16:creationId xmlns:a16="http://schemas.microsoft.com/office/drawing/2014/main" id="{FF06CECE-AF60-426A-8823-75F73570644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24013" y="3127811"/>
            <a:ext cx="3657600" cy="22225"/>
          </a:xfrm>
          <a:prstGeom prst="line">
            <a:avLst/>
          </a:prstGeom>
          <a:noFill/>
          <a:ln w="15875">
            <a:solidFill>
              <a:srgbClr val="333333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 dirty="0"/>
          </a:p>
        </p:txBody>
      </p:sp>
      <p:sp>
        <p:nvSpPr>
          <p:cNvPr id="6171" name="TextBox 3">
            <a:extLst>
              <a:ext uri="{FF2B5EF4-FFF2-40B4-BE49-F238E27FC236}">
                <a16:creationId xmlns:a16="http://schemas.microsoft.com/office/drawing/2014/main" id="{992965AC-E6D6-4A81-BCB8-815F8A54EE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7663" y="2916673"/>
            <a:ext cx="3778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000" i="1" dirty="0">
                <a:solidFill>
                  <a:srgbClr val="660066"/>
                </a:solidFill>
              </a:rPr>
              <a:t>a</a:t>
            </a:r>
          </a:p>
        </p:txBody>
      </p:sp>
      <p:sp>
        <p:nvSpPr>
          <p:cNvPr id="6172" name="TextBox 3">
            <a:extLst>
              <a:ext uri="{FF2B5EF4-FFF2-40B4-BE49-F238E27FC236}">
                <a16:creationId xmlns:a16="http://schemas.microsoft.com/office/drawing/2014/main" id="{EC111C1F-ED4F-4803-BEFC-A32064282D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6590" y="379585"/>
            <a:ext cx="3825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000" i="1" dirty="0">
                <a:solidFill>
                  <a:srgbClr val="660066"/>
                </a:solidFill>
              </a:rPr>
              <a:t>e</a:t>
            </a:r>
          </a:p>
        </p:txBody>
      </p:sp>
      <p:sp>
        <p:nvSpPr>
          <p:cNvPr id="6173" name="Rectangle 2">
            <a:extLst>
              <a:ext uri="{FF2B5EF4-FFF2-40B4-BE49-F238E27FC236}">
                <a16:creationId xmlns:a16="http://schemas.microsoft.com/office/drawing/2014/main" id="{17684C3B-8E98-4ED4-B13B-F6910319C0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19888" y="538597"/>
            <a:ext cx="259077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000" i="1" dirty="0">
                <a:solidFill>
                  <a:schemeClr val="accent2"/>
                </a:solidFill>
              </a:rPr>
              <a:t>MSC = MPC + MEC</a:t>
            </a:r>
            <a:r>
              <a:rPr lang="en-GB" altLang="en-US" sz="2000" baseline="-25000" dirty="0">
                <a:solidFill>
                  <a:schemeClr val="accent2"/>
                </a:solidFill>
              </a:rPr>
              <a:t>P</a:t>
            </a:r>
          </a:p>
        </p:txBody>
      </p:sp>
      <p:sp>
        <p:nvSpPr>
          <p:cNvPr id="6174" name="Rectangle 1">
            <a:extLst>
              <a:ext uri="{FF2B5EF4-FFF2-40B4-BE49-F238E27FC236}">
                <a16:creationId xmlns:a16="http://schemas.microsoft.com/office/drawing/2014/main" id="{42995121-7C74-495E-8C06-1E84C3FF01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439" y="1710172"/>
            <a:ext cx="93487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000" i="1" dirty="0">
                <a:solidFill>
                  <a:schemeClr val="accent2"/>
                </a:solidFill>
              </a:rPr>
              <a:t>MSC</a:t>
            </a:r>
            <a:r>
              <a:rPr lang="en-GB" altLang="en-US" sz="2000" baseline="-25000" dirty="0">
                <a:solidFill>
                  <a:schemeClr val="accent2"/>
                </a:solidFill>
              </a:rPr>
              <a:t>pc</a:t>
            </a:r>
          </a:p>
        </p:txBody>
      </p:sp>
      <p:sp>
        <p:nvSpPr>
          <p:cNvPr id="29" name="Oval 53">
            <a:extLst>
              <a:ext uri="{FF2B5EF4-FFF2-40B4-BE49-F238E27FC236}">
                <a16:creationId xmlns:a16="http://schemas.microsoft.com/office/drawing/2014/main" id="{DD06B7C4-4662-4D46-9233-E4FAC953F5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8438" y="1867336"/>
            <a:ext cx="93662" cy="92075"/>
          </a:xfrm>
          <a:prstGeom prst="ellipse">
            <a:avLst/>
          </a:prstGeom>
          <a:solidFill>
            <a:srgbClr val="FFCCCC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6176" name="TextBox 1">
            <a:extLst>
              <a:ext uri="{FF2B5EF4-FFF2-40B4-BE49-F238E27FC236}">
                <a16:creationId xmlns:a16="http://schemas.microsoft.com/office/drawing/2014/main" id="{AA3F2AA2-A146-4361-B986-8780123788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2959" y="5742423"/>
            <a:ext cx="29305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000" dirty="0">
                <a:solidFill>
                  <a:schemeClr val="tx1"/>
                </a:solidFill>
              </a:rPr>
              <a:t>Electricity production</a:t>
            </a:r>
          </a:p>
        </p:txBody>
      </p:sp>
      <p:cxnSp>
        <p:nvCxnSpPr>
          <p:cNvPr id="6177" name="Straight Arrow Connector 2">
            <a:extLst>
              <a:ext uri="{FF2B5EF4-FFF2-40B4-BE49-F238E27FC236}">
                <a16:creationId xmlns:a16="http://schemas.microsoft.com/office/drawing/2014/main" id="{DEAB6D51-2A18-438B-99AC-CCF9B189C4B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017963" y="1591111"/>
            <a:ext cx="982662" cy="909637"/>
          </a:xfrm>
          <a:prstGeom prst="straightConnector1">
            <a:avLst/>
          </a:prstGeom>
          <a:noFill/>
          <a:ln w="22225" algn="ctr">
            <a:solidFill>
              <a:schemeClr val="tx1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178" name="TextBox 3">
            <a:extLst>
              <a:ext uri="{FF2B5EF4-FFF2-40B4-BE49-F238E27FC236}">
                <a16:creationId xmlns:a16="http://schemas.microsoft.com/office/drawing/2014/main" id="{E6CD265C-9E8D-4D0C-AF20-AD56D4B9C1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1025" y="913247"/>
            <a:ext cx="1760538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dirty="0">
                <a:solidFill>
                  <a:schemeClr val="tx1"/>
                </a:solidFill>
              </a:rPr>
              <a:t>Deadweight welfare loss</a:t>
            </a:r>
          </a:p>
        </p:txBody>
      </p:sp>
      <p:sp>
        <p:nvSpPr>
          <p:cNvPr id="6179" name="Text Box 47">
            <a:extLst>
              <a:ext uri="{FF2B5EF4-FFF2-40B4-BE49-F238E27FC236}">
                <a16:creationId xmlns:a16="http://schemas.microsoft.com/office/drawing/2014/main" id="{7F8E6DF4-A9EC-4E8F-B9F6-7CA4CC233AE1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-730257" y="2818258"/>
            <a:ext cx="2304134" cy="402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CC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000" dirty="0">
                <a:solidFill>
                  <a:schemeClr val="tx1"/>
                </a:solidFill>
              </a:rPr>
              <a:t>Costs and benefits</a:t>
            </a:r>
            <a:endParaRPr lang="en-GB" altLang="en-US" sz="2000" noProof="1">
              <a:solidFill>
                <a:schemeClr val="tx1"/>
              </a:solidFill>
            </a:endParaRPr>
          </a:p>
        </p:txBody>
      </p:sp>
      <p:sp>
        <p:nvSpPr>
          <p:cNvPr id="6180" name="Line 48">
            <a:extLst>
              <a:ext uri="{FF2B5EF4-FFF2-40B4-BE49-F238E27FC236}">
                <a16:creationId xmlns:a16="http://schemas.microsoft.com/office/drawing/2014/main" id="{FE481409-7B67-4F7B-9BE9-369F2C7D8052}"/>
              </a:ext>
            </a:extLst>
          </p:cNvPr>
          <p:cNvSpPr>
            <a:spLocks noChangeShapeType="1"/>
          </p:cNvSpPr>
          <p:nvPr/>
        </p:nvSpPr>
        <p:spPr bwMode="auto">
          <a:xfrm>
            <a:off x="5327650" y="1935598"/>
            <a:ext cx="0" cy="1166813"/>
          </a:xfrm>
          <a:prstGeom prst="line">
            <a:avLst/>
          </a:prstGeom>
          <a:noFill/>
          <a:ln w="31750">
            <a:solidFill>
              <a:srgbClr val="80008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en-GB" dirty="0"/>
          </a:p>
        </p:txBody>
      </p:sp>
      <p:sp>
        <p:nvSpPr>
          <p:cNvPr id="6181" name="Line 49">
            <a:extLst>
              <a:ext uri="{FF2B5EF4-FFF2-40B4-BE49-F238E27FC236}">
                <a16:creationId xmlns:a16="http://schemas.microsoft.com/office/drawing/2014/main" id="{3238715A-5C5E-40EA-8D30-A08A46C7E098}"/>
              </a:ext>
            </a:extLst>
          </p:cNvPr>
          <p:cNvSpPr>
            <a:spLocks noChangeShapeType="1"/>
          </p:cNvSpPr>
          <p:nvPr/>
        </p:nvSpPr>
        <p:spPr bwMode="auto">
          <a:xfrm>
            <a:off x="5333216" y="4542273"/>
            <a:ext cx="0" cy="1166813"/>
          </a:xfrm>
          <a:prstGeom prst="line">
            <a:avLst/>
          </a:prstGeom>
          <a:noFill/>
          <a:ln w="31750">
            <a:solidFill>
              <a:srgbClr val="80008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endParaRPr lang="en-GB" dirty="0"/>
          </a:p>
        </p:txBody>
      </p:sp>
      <p:sp>
        <p:nvSpPr>
          <p:cNvPr id="39" name="Rectangle 49">
            <a:extLst>
              <a:ext uri="{FF2B5EF4-FFF2-40B4-BE49-F238E27FC236}">
                <a16:creationId xmlns:a16="http://schemas.microsoft.com/office/drawing/2014/main" id="{2F77F2D2-97DE-4B32-AD4B-4287673F72CA}"/>
              </a:ext>
            </a:extLst>
          </p:cNvPr>
          <p:cNvSpPr txBox="1">
            <a:spLocks noChangeArrowheads="1"/>
          </p:cNvSpPr>
          <p:nvPr/>
        </p:nvSpPr>
        <p:spPr>
          <a:xfrm>
            <a:off x="-1386" y="6234126"/>
            <a:ext cx="9904281" cy="624759"/>
          </a:xfrm>
          <a:effectLst/>
        </p:spPr>
        <p:txBody>
          <a:bodyPr tIns="9144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800" kern="1200">
                <a:solidFill>
                  <a:srgbClr val="577C32"/>
                </a:solidFill>
                <a:effectLst>
                  <a:outerShdw blurRad="254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577C3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577C3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577C3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577C3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88A44D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88A44D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88A44D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88A44D"/>
                </a:solidFill>
                <a:latin typeface="Arial" charset="0"/>
              </a:defRPr>
            </a:lvl9pPr>
          </a:lstStyle>
          <a:p>
            <a:r>
              <a:rPr lang="en-GB" altLang="en-US" sz="2400" dirty="0">
                <a:solidFill>
                  <a:schemeClr val="tx1"/>
                </a:solidFill>
                <a:effectLst/>
              </a:rPr>
              <a:t>Negative externality in production</a:t>
            </a:r>
          </a:p>
        </p:txBody>
      </p:sp>
      <p:sp>
        <p:nvSpPr>
          <p:cNvPr id="3" name="Oval 52">
            <a:extLst>
              <a:ext uri="{FF2B5EF4-FFF2-40B4-BE49-F238E27FC236}">
                <a16:creationId xmlns:a16="http://schemas.microsoft.com/office/drawing/2014/main" id="{667DDCCA-E8AF-A86C-C15B-6C2AE4BFC1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1782" y="665598"/>
            <a:ext cx="93662" cy="92075"/>
          </a:xfrm>
          <a:prstGeom prst="ellipse">
            <a:avLst/>
          </a:prstGeom>
          <a:solidFill>
            <a:srgbClr val="E0C1FF"/>
          </a:solidFill>
          <a:ln w="19050">
            <a:solidFill>
              <a:srgbClr val="660066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4" name="Oval 52">
            <a:extLst>
              <a:ext uri="{FF2B5EF4-FFF2-40B4-BE49-F238E27FC236}">
                <a16:creationId xmlns:a16="http://schemas.microsoft.com/office/drawing/2014/main" id="{6E044C7F-06C9-7777-4E8B-B613FF5979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7967" y="5001059"/>
            <a:ext cx="93662" cy="92075"/>
          </a:xfrm>
          <a:prstGeom prst="ellipse">
            <a:avLst/>
          </a:prstGeom>
          <a:solidFill>
            <a:srgbClr val="E0C1FF"/>
          </a:solidFill>
          <a:ln w="19050">
            <a:solidFill>
              <a:srgbClr val="660066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E9060FCB-D3C1-DAF0-2395-D427B0F90B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8150" y="1483901"/>
            <a:ext cx="3825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000" i="1" dirty="0">
                <a:solidFill>
                  <a:srgbClr val="660066"/>
                </a:solidFill>
              </a:rPr>
              <a:t>b</a:t>
            </a: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0B0CEF34-A3A2-62A4-5FE9-12EBD8FAF0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9537" y="2170548"/>
            <a:ext cx="3825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000" i="1" dirty="0">
                <a:solidFill>
                  <a:srgbClr val="660066"/>
                </a:solidFill>
              </a:rPr>
              <a:t>c</a:t>
            </a:r>
          </a:p>
        </p:txBody>
      </p:sp>
      <p:sp>
        <p:nvSpPr>
          <p:cNvPr id="7" name="Oval 52">
            <a:extLst>
              <a:ext uri="{FF2B5EF4-FFF2-40B4-BE49-F238E27FC236}">
                <a16:creationId xmlns:a16="http://schemas.microsoft.com/office/drawing/2014/main" id="{D7FFB7BD-9F04-C632-BF44-387A395ACC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1988" y="3508750"/>
            <a:ext cx="93662" cy="92075"/>
          </a:xfrm>
          <a:prstGeom prst="ellipse">
            <a:avLst/>
          </a:prstGeom>
          <a:solidFill>
            <a:srgbClr val="CCECFF"/>
          </a:solidFill>
          <a:ln w="19050">
            <a:solidFill>
              <a:srgbClr val="660066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D58BA307-E724-76FE-E599-C166C670F4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6032" y="3422526"/>
            <a:ext cx="3825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000" i="1" dirty="0">
                <a:solidFill>
                  <a:srgbClr val="660066"/>
                </a:solidFill>
              </a:rPr>
              <a:t>g</a:t>
            </a:r>
          </a:p>
        </p:txBody>
      </p:sp>
      <p:sp>
        <p:nvSpPr>
          <p:cNvPr id="9" name="Oval 52">
            <a:extLst>
              <a:ext uri="{FF2B5EF4-FFF2-40B4-BE49-F238E27FC236}">
                <a16:creationId xmlns:a16="http://schemas.microsoft.com/office/drawing/2014/main" id="{2AD09B63-755F-5295-D257-03A538C100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6079" y="5626533"/>
            <a:ext cx="93662" cy="92075"/>
          </a:xfrm>
          <a:prstGeom prst="ellipse">
            <a:avLst/>
          </a:prstGeom>
          <a:solidFill>
            <a:srgbClr val="FFCCFF"/>
          </a:solidFill>
          <a:ln w="19050">
            <a:solidFill>
              <a:srgbClr val="660066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50B3EE3D-8E7D-7426-070C-D8402D7D84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7492" y="5263203"/>
            <a:ext cx="3825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000" i="1" dirty="0">
                <a:solidFill>
                  <a:srgbClr val="660066"/>
                </a:solidFill>
              </a:rPr>
              <a:t>h</a:t>
            </a:r>
          </a:p>
        </p:txBody>
      </p:sp>
      <p:sp>
        <p:nvSpPr>
          <p:cNvPr id="11" name="Oval 52">
            <a:extLst>
              <a:ext uri="{FF2B5EF4-FFF2-40B4-BE49-F238E27FC236}">
                <a16:creationId xmlns:a16="http://schemas.microsoft.com/office/drawing/2014/main" id="{45A22609-9B5F-EB0E-09C2-338E915B44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86375" y="4485124"/>
            <a:ext cx="93662" cy="92075"/>
          </a:xfrm>
          <a:prstGeom prst="ellipse">
            <a:avLst/>
          </a:prstGeom>
          <a:solidFill>
            <a:srgbClr val="FFCCFF"/>
          </a:solidFill>
          <a:ln w="19050">
            <a:solidFill>
              <a:srgbClr val="660066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12" name="Oval 52">
            <a:extLst>
              <a:ext uri="{FF2B5EF4-FFF2-40B4-BE49-F238E27FC236}">
                <a16:creationId xmlns:a16="http://schemas.microsoft.com/office/drawing/2014/main" id="{C322D37A-5C75-0268-32A2-229206DBC6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0345" y="5643090"/>
            <a:ext cx="93662" cy="92075"/>
          </a:xfrm>
          <a:prstGeom prst="ellipse">
            <a:avLst/>
          </a:prstGeom>
          <a:solidFill>
            <a:srgbClr val="E4C9FF"/>
          </a:solidFill>
          <a:ln w="19050">
            <a:solidFill>
              <a:srgbClr val="660066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E861347F-C98A-477F-C0B8-3B74B97748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7649" y="4117418"/>
            <a:ext cx="3825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000" i="1" dirty="0">
                <a:solidFill>
                  <a:srgbClr val="660066"/>
                </a:solidFill>
              </a:rPr>
              <a:t>j</a:t>
            </a:r>
          </a:p>
        </p:txBody>
      </p:sp>
      <p:sp>
        <p:nvSpPr>
          <p:cNvPr id="14" name="TextBox 3">
            <a:extLst>
              <a:ext uri="{FF2B5EF4-FFF2-40B4-BE49-F238E27FC236}">
                <a16:creationId xmlns:a16="http://schemas.microsoft.com/office/drawing/2014/main" id="{9F9499C7-7A83-8A9D-9872-9658B6AF47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7649" y="5369359"/>
            <a:ext cx="3825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000" i="1" dirty="0">
                <a:solidFill>
                  <a:srgbClr val="660066"/>
                </a:solidFill>
              </a:rPr>
              <a:t>k</a:t>
            </a:r>
          </a:p>
        </p:txBody>
      </p:sp>
      <p:sp>
        <p:nvSpPr>
          <p:cNvPr id="15" name="Oval 52">
            <a:extLst>
              <a:ext uri="{FF2B5EF4-FFF2-40B4-BE49-F238E27FC236}">
                <a16:creationId xmlns:a16="http://schemas.microsoft.com/office/drawing/2014/main" id="{AEFACCA3-3547-2BC1-E2BB-D1F2F1C2CE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9443" y="4743410"/>
            <a:ext cx="93662" cy="92075"/>
          </a:xfrm>
          <a:prstGeom prst="ellipse">
            <a:avLst/>
          </a:prstGeom>
          <a:solidFill>
            <a:srgbClr val="FFCCFF"/>
          </a:solidFill>
          <a:ln w="19050">
            <a:solidFill>
              <a:srgbClr val="660066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16" name="Oval 52">
            <a:extLst>
              <a:ext uri="{FF2B5EF4-FFF2-40B4-BE49-F238E27FC236}">
                <a16:creationId xmlns:a16="http://schemas.microsoft.com/office/drawing/2014/main" id="{71B1E184-0083-599A-7E91-C8E4627BE8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9129" y="5645792"/>
            <a:ext cx="93662" cy="92075"/>
          </a:xfrm>
          <a:prstGeom prst="ellipse">
            <a:avLst/>
          </a:prstGeom>
          <a:solidFill>
            <a:srgbClr val="E4C9FF"/>
          </a:solidFill>
          <a:ln w="19050">
            <a:solidFill>
              <a:srgbClr val="660066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dirty="0"/>
          </a:p>
        </p:txBody>
      </p:sp>
      <p:sp>
        <p:nvSpPr>
          <p:cNvPr id="17" name="TextBox 3">
            <a:extLst>
              <a:ext uri="{FF2B5EF4-FFF2-40B4-BE49-F238E27FC236}">
                <a16:creationId xmlns:a16="http://schemas.microsoft.com/office/drawing/2014/main" id="{EB81E340-B9C8-2B7E-AD86-3801AE654F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8240" y="4389873"/>
            <a:ext cx="3825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000" i="1" dirty="0">
                <a:solidFill>
                  <a:srgbClr val="660066"/>
                </a:solidFill>
              </a:rPr>
              <a:t>l</a:t>
            </a:r>
          </a:p>
        </p:txBody>
      </p:sp>
      <p:sp>
        <p:nvSpPr>
          <p:cNvPr id="18" name="TextBox 3">
            <a:extLst>
              <a:ext uri="{FF2B5EF4-FFF2-40B4-BE49-F238E27FC236}">
                <a16:creationId xmlns:a16="http://schemas.microsoft.com/office/drawing/2014/main" id="{FAAA4C62-7C6D-DA58-5BC9-9D3B46DBBD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1358" y="5355072"/>
            <a:ext cx="3825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1pPr>
            <a:lvl2pPr marL="742950" indent="-28575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2pPr>
            <a:lvl3pPr marL="11430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3pPr>
            <a:lvl4pPr marL="16002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4pPr>
            <a:lvl5pPr marL="2057400" indent="-228600"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hlink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000" i="1" dirty="0">
                <a:solidFill>
                  <a:srgbClr val="660066"/>
                </a:solidFill>
              </a:rPr>
              <a:t>m</a:t>
            </a:r>
          </a:p>
        </p:txBody>
      </p:sp>
    </p:spTree>
  </p:cSld>
  <p:clrMapOvr>
    <a:masterClrMapping/>
  </p:clrMapOvr>
  <p:transition spd="slow"/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7_Civic">
  <a:themeElements>
    <a:clrScheme name="Custom 16">
      <a:dk1>
        <a:srgbClr val="000000"/>
      </a:dk1>
      <a:lt1>
        <a:srgbClr val="FFFFFF"/>
      </a:lt1>
      <a:dk2>
        <a:srgbClr val="1616B2"/>
      </a:dk2>
      <a:lt2>
        <a:srgbClr val="000000"/>
      </a:lt2>
      <a:accent1>
        <a:srgbClr val="660066"/>
      </a:accent1>
      <a:accent2>
        <a:srgbClr val="CC0000"/>
      </a:accent2>
      <a:accent3>
        <a:srgbClr val="FFFFFF"/>
      </a:accent3>
      <a:accent4>
        <a:srgbClr val="000000"/>
      </a:accent4>
      <a:accent5>
        <a:srgbClr val="B8AAB8"/>
      </a:accent5>
      <a:accent6>
        <a:srgbClr val="B90000"/>
      </a:accent6>
      <a:hlink>
        <a:srgbClr val="006600"/>
      </a:hlink>
      <a:folHlink>
        <a:srgbClr val="743A00"/>
      </a:folHlink>
    </a:clrScheme>
    <a:fontScheme name="5_Civic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6604</TotalTime>
  <Words>47</Words>
  <Application>Microsoft Office PowerPoint</Application>
  <PresentationFormat>A4 Paper (210x297 mm)</PresentationFormat>
  <Paragraphs>27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Times New Roman</vt:lpstr>
      <vt:lpstr>Wingdings</vt:lpstr>
      <vt:lpstr>Wingdings 2</vt:lpstr>
      <vt:lpstr>7_Civic</vt:lpstr>
      <vt:lpstr>PowerPoint Presentation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John Sloman</dc:creator>
  <cp:lastModifiedBy>John Sloman</cp:lastModifiedBy>
  <cp:revision>339</cp:revision>
  <dcterms:created xsi:type="dcterms:W3CDTF">2002-11-17T23:04:00Z</dcterms:created>
  <dcterms:modified xsi:type="dcterms:W3CDTF">2026-09-04T08:28:32Z</dcterms:modified>
</cp:coreProperties>
</file>