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6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172" autoAdjust="0"/>
    <p:restoredTop sz="94660"/>
  </p:normalViewPr>
  <p:slideViewPr>
    <p:cSldViewPr snapToGrid="0">
      <p:cViewPr varScale="1">
        <p:scale>
          <a:sx n="94" d="100"/>
          <a:sy n="94" d="100"/>
        </p:scale>
        <p:origin x="653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539449013402641E-2"/>
          <c:y val="3.9419615587371448E-2"/>
          <c:w val="0.86134066130296338"/>
          <c:h val="0.8665955670634254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Bank rate</c:v>
                </c:pt>
              </c:strCache>
            </c:strRef>
          </c:tx>
          <c:spPr>
            <a:ln w="34925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Sheet1!$A$2:$A$319</c:f>
              <c:numCache>
                <c:formatCode>mmm\-yy</c:formatCode>
                <c:ptCount val="318"/>
                <c:pt idx="0">
                  <c:v>35431</c:v>
                </c:pt>
                <c:pt idx="1">
                  <c:v>35462</c:v>
                </c:pt>
                <c:pt idx="2">
                  <c:v>35490</c:v>
                </c:pt>
                <c:pt idx="3">
                  <c:v>35521</c:v>
                </c:pt>
                <c:pt idx="4">
                  <c:v>35551</c:v>
                </c:pt>
                <c:pt idx="5">
                  <c:v>35582</c:v>
                </c:pt>
                <c:pt idx="6">
                  <c:v>35612</c:v>
                </c:pt>
                <c:pt idx="7">
                  <c:v>35643</c:v>
                </c:pt>
                <c:pt idx="8">
                  <c:v>35674</c:v>
                </c:pt>
                <c:pt idx="9">
                  <c:v>35704</c:v>
                </c:pt>
                <c:pt idx="10">
                  <c:v>35735</c:v>
                </c:pt>
                <c:pt idx="11">
                  <c:v>35765</c:v>
                </c:pt>
                <c:pt idx="12">
                  <c:v>35796</c:v>
                </c:pt>
                <c:pt idx="13">
                  <c:v>35827</c:v>
                </c:pt>
                <c:pt idx="14">
                  <c:v>35855</c:v>
                </c:pt>
                <c:pt idx="15">
                  <c:v>35886</c:v>
                </c:pt>
                <c:pt idx="16">
                  <c:v>35916</c:v>
                </c:pt>
                <c:pt idx="17">
                  <c:v>35947</c:v>
                </c:pt>
                <c:pt idx="18">
                  <c:v>35977</c:v>
                </c:pt>
                <c:pt idx="19">
                  <c:v>36008</c:v>
                </c:pt>
                <c:pt idx="20">
                  <c:v>36039</c:v>
                </c:pt>
                <c:pt idx="21">
                  <c:v>36069</c:v>
                </c:pt>
                <c:pt idx="22">
                  <c:v>36100</c:v>
                </c:pt>
                <c:pt idx="23">
                  <c:v>36130</c:v>
                </c:pt>
                <c:pt idx="24">
                  <c:v>36161</c:v>
                </c:pt>
                <c:pt idx="25">
                  <c:v>36192</c:v>
                </c:pt>
                <c:pt idx="26">
                  <c:v>36220</c:v>
                </c:pt>
                <c:pt idx="27">
                  <c:v>36251</c:v>
                </c:pt>
                <c:pt idx="28">
                  <c:v>36281</c:v>
                </c:pt>
                <c:pt idx="29">
                  <c:v>36312</c:v>
                </c:pt>
                <c:pt idx="30">
                  <c:v>36342</c:v>
                </c:pt>
                <c:pt idx="31">
                  <c:v>36373</c:v>
                </c:pt>
                <c:pt idx="32">
                  <c:v>36404</c:v>
                </c:pt>
                <c:pt idx="33">
                  <c:v>36434</c:v>
                </c:pt>
                <c:pt idx="34">
                  <c:v>36465</c:v>
                </c:pt>
                <c:pt idx="35">
                  <c:v>36495</c:v>
                </c:pt>
                <c:pt idx="36">
                  <c:v>36526</c:v>
                </c:pt>
                <c:pt idx="37">
                  <c:v>36557</c:v>
                </c:pt>
                <c:pt idx="38">
                  <c:v>36586</c:v>
                </c:pt>
                <c:pt idx="39">
                  <c:v>36617</c:v>
                </c:pt>
                <c:pt idx="40">
                  <c:v>36647</c:v>
                </c:pt>
                <c:pt idx="41">
                  <c:v>36678</c:v>
                </c:pt>
                <c:pt idx="42">
                  <c:v>36708</c:v>
                </c:pt>
                <c:pt idx="43">
                  <c:v>36739</c:v>
                </c:pt>
                <c:pt idx="44">
                  <c:v>36770</c:v>
                </c:pt>
                <c:pt idx="45">
                  <c:v>36800</c:v>
                </c:pt>
                <c:pt idx="46">
                  <c:v>36831</c:v>
                </c:pt>
                <c:pt idx="47">
                  <c:v>36861</c:v>
                </c:pt>
                <c:pt idx="48">
                  <c:v>36892</c:v>
                </c:pt>
                <c:pt idx="49">
                  <c:v>36923</c:v>
                </c:pt>
                <c:pt idx="50">
                  <c:v>36951</c:v>
                </c:pt>
                <c:pt idx="51">
                  <c:v>36982</c:v>
                </c:pt>
                <c:pt idx="52">
                  <c:v>37012</c:v>
                </c:pt>
                <c:pt idx="53">
                  <c:v>37043</c:v>
                </c:pt>
                <c:pt idx="54">
                  <c:v>37073</c:v>
                </c:pt>
                <c:pt idx="55">
                  <c:v>37104</c:v>
                </c:pt>
                <c:pt idx="56">
                  <c:v>37135</c:v>
                </c:pt>
                <c:pt idx="57">
                  <c:v>37165</c:v>
                </c:pt>
                <c:pt idx="58">
                  <c:v>37196</c:v>
                </c:pt>
                <c:pt idx="59">
                  <c:v>37226</c:v>
                </c:pt>
                <c:pt idx="60">
                  <c:v>37257</c:v>
                </c:pt>
                <c:pt idx="61">
                  <c:v>37288</c:v>
                </c:pt>
                <c:pt idx="62">
                  <c:v>37316</c:v>
                </c:pt>
                <c:pt idx="63">
                  <c:v>37347</c:v>
                </c:pt>
                <c:pt idx="64">
                  <c:v>37377</c:v>
                </c:pt>
                <c:pt idx="65">
                  <c:v>37408</c:v>
                </c:pt>
                <c:pt idx="66">
                  <c:v>37438</c:v>
                </c:pt>
                <c:pt idx="67">
                  <c:v>37469</c:v>
                </c:pt>
                <c:pt idx="68">
                  <c:v>37500</c:v>
                </c:pt>
                <c:pt idx="69">
                  <c:v>37530</c:v>
                </c:pt>
                <c:pt idx="70">
                  <c:v>37561</c:v>
                </c:pt>
                <c:pt idx="71">
                  <c:v>37591</c:v>
                </c:pt>
                <c:pt idx="72">
                  <c:v>37622</c:v>
                </c:pt>
                <c:pt idx="73">
                  <c:v>37653</c:v>
                </c:pt>
                <c:pt idx="74">
                  <c:v>37681</c:v>
                </c:pt>
                <c:pt idx="75">
                  <c:v>37712</c:v>
                </c:pt>
                <c:pt idx="76">
                  <c:v>37742</c:v>
                </c:pt>
                <c:pt idx="77">
                  <c:v>37773</c:v>
                </c:pt>
                <c:pt idx="78">
                  <c:v>37803</c:v>
                </c:pt>
                <c:pt idx="79">
                  <c:v>37834</c:v>
                </c:pt>
                <c:pt idx="80">
                  <c:v>37865</c:v>
                </c:pt>
                <c:pt idx="81">
                  <c:v>37895</c:v>
                </c:pt>
                <c:pt idx="82">
                  <c:v>37926</c:v>
                </c:pt>
                <c:pt idx="83">
                  <c:v>37956</c:v>
                </c:pt>
                <c:pt idx="84">
                  <c:v>37987</c:v>
                </c:pt>
                <c:pt idx="85">
                  <c:v>38018</c:v>
                </c:pt>
                <c:pt idx="86">
                  <c:v>38047</c:v>
                </c:pt>
                <c:pt idx="87">
                  <c:v>38078</c:v>
                </c:pt>
                <c:pt idx="88">
                  <c:v>38108</c:v>
                </c:pt>
                <c:pt idx="89">
                  <c:v>38139</c:v>
                </c:pt>
                <c:pt idx="90">
                  <c:v>38169</c:v>
                </c:pt>
                <c:pt idx="91">
                  <c:v>38200</c:v>
                </c:pt>
                <c:pt idx="92">
                  <c:v>38231</c:v>
                </c:pt>
                <c:pt idx="93">
                  <c:v>38261</c:v>
                </c:pt>
                <c:pt idx="94">
                  <c:v>38292</c:v>
                </c:pt>
                <c:pt idx="95">
                  <c:v>38322</c:v>
                </c:pt>
                <c:pt idx="96">
                  <c:v>38353</c:v>
                </c:pt>
                <c:pt idx="97">
                  <c:v>38384</c:v>
                </c:pt>
                <c:pt idx="98">
                  <c:v>38412</c:v>
                </c:pt>
                <c:pt idx="99">
                  <c:v>38443</c:v>
                </c:pt>
                <c:pt idx="100">
                  <c:v>38473</c:v>
                </c:pt>
                <c:pt idx="101">
                  <c:v>38504</c:v>
                </c:pt>
                <c:pt idx="102">
                  <c:v>38534</c:v>
                </c:pt>
                <c:pt idx="103">
                  <c:v>38565</c:v>
                </c:pt>
                <c:pt idx="104">
                  <c:v>38596</c:v>
                </c:pt>
                <c:pt idx="105">
                  <c:v>38626</c:v>
                </c:pt>
                <c:pt idx="106">
                  <c:v>38657</c:v>
                </c:pt>
                <c:pt idx="107">
                  <c:v>38687</c:v>
                </c:pt>
                <c:pt idx="108">
                  <c:v>38718</c:v>
                </c:pt>
                <c:pt idx="109">
                  <c:v>38749</c:v>
                </c:pt>
                <c:pt idx="110">
                  <c:v>38777</c:v>
                </c:pt>
                <c:pt idx="111">
                  <c:v>38808</c:v>
                </c:pt>
                <c:pt idx="112">
                  <c:v>38838</c:v>
                </c:pt>
                <c:pt idx="113">
                  <c:v>38869</c:v>
                </c:pt>
                <c:pt idx="114">
                  <c:v>38899</c:v>
                </c:pt>
                <c:pt idx="115">
                  <c:v>38930</c:v>
                </c:pt>
                <c:pt idx="116">
                  <c:v>38961</c:v>
                </c:pt>
                <c:pt idx="117">
                  <c:v>38991</c:v>
                </c:pt>
                <c:pt idx="118">
                  <c:v>39022</c:v>
                </c:pt>
                <c:pt idx="119">
                  <c:v>39052</c:v>
                </c:pt>
                <c:pt idx="120">
                  <c:v>39083</c:v>
                </c:pt>
                <c:pt idx="121">
                  <c:v>39114</c:v>
                </c:pt>
                <c:pt idx="122">
                  <c:v>39142</c:v>
                </c:pt>
                <c:pt idx="123">
                  <c:v>39173</c:v>
                </c:pt>
                <c:pt idx="124">
                  <c:v>39203</c:v>
                </c:pt>
                <c:pt idx="125">
                  <c:v>39234</c:v>
                </c:pt>
                <c:pt idx="126">
                  <c:v>39264</c:v>
                </c:pt>
                <c:pt idx="127">
                  <c:v>39295</c:v>
                </c:pt>
                <c:pt idx="128">
                  <c:v>39326</c:v>
                </c:pt>
                <c:pt idx="129">
                  <c:v>39356</c:v>
                </c:pt>
                <c:pt idx="130">
                  <c:v>39387</c:v>
                </c:pt>
                <c:pt idx="131">
                  <c:v>39417</c:v>
                </c:pt>
                <c:pt idx="132">
                  <c:v>39448</c:v>
                </c:pt>
                <c:pt idx="133">
                  <c:v>39479</c:v>
                </c:pt>
                <c:pt idx="134">
                  <c:v>39508</c:v>
                </c:pt>
                <c:pt idx="135">
                  <c:v>39539</c:v>
                </c:pt>
                <c:pt idx="136">
                  <c:v>39569</c:v>
                </c:pt>
                <c:pt idx="137">
                  <c:v>39600</c:v>
                </c:pt>
                <c:pt idx="138">
                  <c:v>39630</c:v>
                </c:pt>
                <c:pt idx="139">
                  <c:v>39661</c:v>
                </c:pt>
                <c:pt idx="140">
                  <c:v>39692</c:v>
                </c:pt>
                <c:pt idx="141">
                  <c:v>39722</c:v>
                </c:pt>
                <c:pt idx="142">
                  <c:v>39753</c:v>
                </c:pt>
                <c:pt idx="143">
                  <c:v>39783</c:v>
                </c:pt>
                <c:pt idx="144">
                  <c:v>39814</c:v>
                </c:pt>
                <c:pt idx="145">
                  <c:v>39845</c:v>
                </c:pt>
                <c:pt idx="146">
                  <c:v>39873</c:v>
                </c:pt>
                <c:pt idx="147">
                  <c:v>39904</c:v>
                </c:pt>
                <c:pt idx="148">
                  <c:v>39934</c:v>
                </c:pt>
                <c:pt idx="149">
                  <c:v>39965</c:v>
                </c:pt>
                <c:pt idx="150">
                  <c:v>39995</c:v>
                </c:pt>
                <c:pt idx="151">
                  <c:v>40026</c:v>
                </c:pt>
                <c:pt idx="152">
                  <c:v>40057</c:v>
                </c:pt>
                <c:pt idx="153">
                  <c:v>40087</c:v>
                </c:pt>
                <c:pt idx="154">
                  <c:v>40118</c:v>
                </c:pt>
                <c:pt idx="155">
                  <c:v>40148</c:v>
                </c:pt>
                <c:pt idx="156">
                  <c:v>40179</c:v>
                </c:pt>
                <c:pt idx="157">
                  <c:v>40210</c:v>
                </c:pt>
                <c:pt idx="158">
                  <c:v>40238</c:v>
                </c:pt>
                <c:pt idx="159">
                  <c:v>40269</c:v>
                </c:pt>
                <c:pt idx="160">
                  <c:v>40299</c:v>
                </c:pt>
                <c:pt idx="161">
                  <c:v>40330</c:v>
                </c:pt>
                <c:pt idx="162">
                  <c:v>40360</c:v>
                </c:pt>
                <c:pt idx="163">
                  <c:v>40391</c:v>
                </c:pt>
                <c:pt idx="164">
                  <c:v>40422</c:v>
                </c:pt>
                <c:pt idx="165">
                  <c:v>40452</c:v>
                </c:pt>
                <c:pt idx="166">
                  <c:v>40483</c:v>
                </c:pt>
                <c:pt idx="167">
                  <c:v>40513</c:v>
                </c:pt>
                <c:pt idx="168">
                  <c:v>40544</c:v>
                </c:pt>
                <c:pt idx="169">
                  <c:v>40575</c:v>
                </c:pt>
                <c:pt idx="170">
                  <c:v>40603</c:v>
                </c:pt>
                <c:pt idx="171">
                  <c:v>40634</c:v>
                </c:pt>
                <c:pt idx="172">
                  <c:v>40664</c:v>
                </c:pt>
                <c:pt idx="173">
                  <c:v>40695</c:v>
                </c:pt>
                <c:pt idx="174">
                  <c:v>40725</c:v>
                </c:pt>
                <c:pt idx="175">
                  <c:v>40756</c:v>
                </c:pt>
                <c:pt idx="176">
                  <c:v>40787</c:v>
                </c:pt>
                <c:pt idx="177">
                  <c:v>40817</c:v>
                </c:pt>
                <c:pt idx="178">
                  <c:v>40848</c:v>
                </c:pt>
                <c:pt idx="179">
                  <c:v>40878</c:v>
                </c:pt>
                <c:pt idx="180">
                  <c:v>40909</c:v>
                </c:pt>
                <c:pt idx="181">
                  <c:v>40940</c:v>
                </c:pt>
                <c:pt idx="182">
                  <c:v>40969</c:v>
                </c:pt>
                <c:pt idx="183">
                  <c:v>41000</c:v>
                </c:pt>
                <c:pt idx="184">
                  <c:v>41030</c:v>
                </c:pt>
                <c:pt idx="185">
                  <c:v>41061</c:v>
                </c:pt>
                <c:pt idx="186">
                  <c:v>41091</c:v>
                </c:pt>
                <c:pt idx="187">
                  <c:v>41122</c:v>
                </c:pt>
                <c:pt idx="188">
                  <c:v>41153</c:v>
                </c:pt>
                <c:pt idx="189">
                  <c:v>41183</c:v>
                </c:pt>
                <c:pt idx="190">
                  <c:v>41214</c:v>
                </c:pt>
                <c:pt idx="191">
                  <c:v>41244</c:v>
                </c:pt>
                <c:pt idx="192">
                  <c:v>41275</c:v>
                </c:pt>
                <c:pt idx="193">
                  <c:v>41306</c:v>
                </c:pt>
                <c:pt idx="194">
                  <c:v>41334</c:v>
                </c:pt>
                <c:pt idx="195">
                  <c:v>41365</c:v>
                </c:pt>
                <c:pt idx="196">
                  <c:v>41395</c:v>
                </c:pt>
                <c:pt idx="197">
                  <c:v>41426</c:v>
                </c:pt>
                <c:pt idx="198">
                  <c:v>41456</c:v>
                </c:pt>
                <c:pt idx="199">
                  <c:v>41487</c:v>
                </c:pt>
                <c:pt idx="200">
                  <c:v>41518</c:v>
                </c:pt>
                <c:pt idx="201">
                  <c:v>41548</c:v>
                </c:pt>
                <c:pt idx="202">
                  <c:v>41579</c:v>
                </c:pt>
                <c:pt idx="203">
                  <c:v>41609</c:v>
                </c:pt>
                <c:pt idx="204">
                  <c:v>41640</c:v>
                </c:pt>
                <c:pt idx="205">
                  <c:v>41671</c:v>
                </c:pt>
                <c:pt idx="206">
                  <c:v>41699</c:v>
                </c:pt>
                <c:pt idx="207">
                  <c:v>41730</c:v>
                </c:pt>
                <c:pt idx="208">
                  <c:v>41760</c:v>
                </c:pt>
                <c:pt idx="209">
                  <c:v>41791</c:v>
                </c:pt>
                <c:pt idx="210">
                  <c:v>41821</c:v>
                </c:pt>
                <c:pt idx="211">
                  <c:v>41852</c:v>
                </c:pt>
                <c:pt idx="212">
                  <c:v>41883</c:v>
                </c:pt>
                <c:pt idx="213">
                  <c:v>41913</c:v>
                </c:pt>
                <c:pt idx="214">
                  <c:v>41944</c:v>
                </c:pt>
                <c:pt idx="215">
                  <c:v>41974</c:v>
                </c:pt>
                <c:pt idx="216">
                  <c:v>42005</c:v>
                </c:pt>
                <c:pt idx="217">
                  <c:v>42036</c:v>
                </c:pt>
                <c:pt idx="218">
                  <c:v>42064</c:v>
                </c:pt>
                <c:pt idx="219">
                  <c:v>42095</c:v>
                </c:pt>
                <c:pt idx="220">
                  <c:v>42125</c:v>
                </c:pt>
                <c:pt idx="221">
                  <c:v>42156</c:v>
                </c:pt>
                <c:pt idx="222">
                  <c:v>42186</c:v>
                </c:pt>
                <c:pt idx="223">
                  <c:v>42217</c:v>
                </c:pt>
                <c:pt idx="224">
                  <c:v>42248</c:v>
                </c:pt>
                <c:pt idx="225">
                  <c:v>42278</c:v>
                </c:pt>
                <c:pt idx="226">
                  <c:v>42309</c:v>
                </c:pt>
                <c:pt idx="227">
                  <c:v>42339</c:v>
                </c:pt>
                <c:pt idx="228">
                  <c:v>42370</c:v>
                </c:pt>
                <c:pt idx="229">
                  <c:v>42401</c:v>
                </c:pt>
                <c:pt idx="230">
                  <c:v>42430</c:v>
                </c:pt>
                <c:pt idx="231">
                  <c:v>42461</c:v>
                </c:pt>
                <c:pt idx="232">
                  <c:v>42491</c:v>
                </c:pt>
                <c:pt idx="233">
                  <c:v>42522</c:v>
                </c:pt>
                <c:pt idx="234">
                  <c:v>42552</c:v>
                </c:pt>
                <c:pt idx="235">
                  <c:v>42583</c:v>
                </c:pt>
                <c:pt idx="236">
                  <c:v>42614</c:v>
                </c:pt>
                <c:pt idx="237">
                  <c:v>42644</c:v>
                </c:pt>
                <c:pt idx="238">
                  <c:v>42675</c:v>
                </c:pt>
                <c:pt idx="239">
                  <c:v>42705</c:v>
                </c:pt>
                <c:pt idx="240">
                  <c:v>42736</c:v>
                </c:pt>
                <c:pt idx="241">
                  <c:v>42767</c:v>
                </c:pt>
                <c:pt idx="242">
                  <c:v>42795</c:v>
                </c:pt>
                <c:pt idx="243">
                  <c:v>42826</c:v>
                </c:pt>
                <c:pt idx="244">
                  <c:v>42856</c:v>
                </c:pt>
                <c:pt idx="245">
                  <c:v>42887</c:v>
                </c:pt>
                <c:pt idx="246">
                  <c:v>42917</c:v>
                </c:pt>
                <c:pt idx="247">
                  <c:v>42948</c:v>
                </c:pt>
                <c:pt idx="248">
                  <c:v>42979</c:v>
                </c:pt>
                <c:pt idx="249">
                  <c:v>43009</c:v>
                </c:pt>
                <c:pt idx="250">
                  <c:v>43040</c:v>
                </c:pt>
                <c:pt idx="251">
                  <c:v>43070</c:v>
                </c:pt>
                <c:pt idx="252">
                  <c:v>43101</c:v>
                </c:pt>
                <c:pt idx="253">
                  <c:v>43132</c:v>
                </c:pt>
                <c:pt idx="254">
                  <c:v>43160</c:v>
                </c:pt>
                <c:pt idx="255">
                  <c:v>43191</c:v>
                </c:pt>
                <c:pt idx="256">
                  <c:v>43221</c:v>
                </c:pt>
                <c:pt idx="257">
                  <c:v>43252</c:v>
                </c:pt>
                <c:pt idx="258">
                  <c:v>43282</c:v>
                </c:pt>
                <c:pt idx="259">
                  <c:v>43313</c:v>
                </c:pt>
                <c:pt idx="260">
                  <c:v>43344</c:v>
                </c:pt>
                <c:pt idx="261">
                  <c:v>43374</c:v>
                </c:pt>
                <c:pt idx="262">
                  <c:v>43405</c:v>
                </c:pt>
                <c:pt idx="263">
                  <c:v>43435</c:v>
                </c:pt>
                <c:pt idx="264">
                  <c:v>43466</c:v>
                </c:pt>
                <c:pt idx="265">
                  <c:v>43497</c:v>
                </c:pt>
                <c:pt idx="266">
                  <c:v>43525</c:v>
                </c:pt>
                <c:pt idx="267">
                  <c:v>43556</c:v>
                </c:pt>
                <c:pt idx="268">
                  <c:v>43586</c:v>
                </c:pt>
                <c:pt idx="269">
                  <c:v>43617</c:v>
                </c:pt>
                <c:pt idx="270">
                  <c:v>43647</c:v>
                </c:pt>
                <c:pt idx="271">
                  <c:v>43678</c:v>
                </c:pt>
                <c:pt idx="272">
                  <c:v>43709</c:v>
                </c:pt>
                <c:pt idx="273">
                  <c:v>43739</c:v>
                </c:pt>
                <c:pt idx="274">
                  <c:v>43770</c:v>
                </c:pt>
                <c:pt idx="275">
                  <c:v>43800</c:v>
                </c:pt>
                <c:pt idx="276">
                  <c:v>43831</c:v>
                </c:pt>
                <c:pt idx="277">
                  <c:v>43862</c:v>
                </c:pt>
                <c:pt idx="278">
                  <c:v>43891</c:v>
                </c:pt>
                <c:pt idx="279">
                  <c:v>43922</c:v>
                </c:pt>
                <c:pt idx="280">
                  <c:v>43952</c:v>
                </c:pt>
                <c:pt idx="281">
                  <c:v>43983</c:v>
                </c:pt>
                <c:pt idx="282">
                  <c:v>44013</c:v>
                </c:pt>
                <c:pt idx="283">
                  <c:v>44044</c:v>
                </c:pt>
                <c:pt idx="284">
                  <c:v>44075</c:v>
                </c:pt>
                <c:pt idx="285">
                  <c:v>44105</c:v>
                </c:pt>
                <c:pt idx="286">
                  <c:v>44136</c:v>
                </c:pt>
                <c:pt idx="287">
                  <c:v>44166</c:v>
                </c:pt>
                <c:pt idx="288">
                  <c:v>44197</c:v>
                </c:pt>
                <c:pt idx="289">
                  <c:v>44228</c:v>
                </c:pt>
                <c:pt idx="290">
                  <c:v>44256</c:v>
                </c:pt>
                <c:pt idx="291">
                  <c:v>44287</c:v>
                </c:pt>
                <c:pt idx="292">
                  <c:v>44317</c:v>
                </c:pt>
                <c:pt idx="293">
                  <c:v>44348</c:v>
                </c:pt>
                <c:pt idx="294">
                  <c:v>44378</c:v>
                </c:pt>
                <c:pt idx="295">
                  <c:v>44409</c:v>
                </c:pt>
                <c:pt idx="296">
                  <c:v>44440</c:v>
                </c:pt>
                <c:pt idx="297">
                  <c:v>44470</c:v>
                </c:pt>
                <c:pt idx="298">
                  <c:v>44501</c:v>
                </c:pt>
                <c:pt idx="299">
                  <c:v>44531</c:v>
                </c:pt>
                <c:pt idx="300">
                  <c:v>44562</c:v>
                </c:pt>
                <c:pt idx="301">
                  <c:v>44593</c:v>
                </c:pt>
                <c:pt idx="302">
                  <c:v>44621</c:v>
                </c:pt>
                <c:pt idx="303">
                  <c:v>44652</c:v>
                </c:pt>
                <c:pt idx="304">
                  <c:v>44682</c:v>
                </c:pt>
                <c:pt idx="305">
                  <c:v>44713</c:v>
                </c:pt>
                <c:pt idx="306">
                  <c:v>44743</c:v>
                </c:pt>
                <c:pt idx="307">
                  <c:v>44774</c:v>
                </c:pt>
                <c:pt idx="308">
                  <c:v>44805</c:v>
                </c:pt>
                <c:pt idx="309">
                  <c:v>44835</c:v>
                </c:pt>
                <c:pt idx="310">
                  <c:v>44866</c:v>
                </c:pt>
                <c:pt idx="311">
                  <c:v>44896</c:v>
                </c:pt>
                <c:pt idx="312">
                  <c:v>44927</c:v>
                </c:pt>
                <c:pt idx="313">
                  <c:v>44958</c:v>
                </c:pt>
                <c:pt idx="314">
                  <c:v>44986</c:v>
                </c:pt>
                <c:pt idx="315">
                  <c:v>45017</c:v>
                </c:pt>
                <c:pt idx="316">
                  <c:v>45047</c:v>
                </c:pt>
                <c:pt idx="317">
                  <c:v>45078</c:v>
                </c:pt>
              </c:numCache>
            </c:numRef>
          </c:cat>
          <c:val>
            <c:numRef>
              <c:f>Sheet1!$B$2:$B$319</c:f>
              <c:numCache>
                <c:formatCode>General</c:formatCode>
                <c:ptCount val="318"/>
                <c:pt idx="0">
                  <c:v>5.9375</c:v>
                </c:pt>
                <c:pt idx="1">
                  <c:v>5.9375</c:v>
                </c:pt>
                <c:pt idx="2">
                  <c:v>5.9375</c:v>
                </c:pt>
                <c:pt idx="3">
                  <c:v>5.9375</c:v>
                </c:pt>
                <c:pt idx="4">
                  <c:v>6.2187999999999999</c:v>
                </c:pt>
                <c:pt idx="5">
                  <c:v>6.4523999999999999</c:v>
                </c:pt>
                <c:pt idx="6">
                  <c:v>6.6738999999999997</c:v>
                </c:pt>
                <c:pt idx="7" formatCode="0.00">
                  <c:v>6.95</c:v>
                </c:pt>
                <c:pt idx="8" formatCode="0">
                  <c:v>7</c:v>
                </c:pt>
                <c:pt idx="9" formatCode="0">
                  <c:v>7</c:v>
                </c:pt>
                <c:pt idx="10">
                  <c:v>7.2125000000000004</c:v>
                </c:pt>
                <c:pt idx="11" formatCode="0.00">
                  <c:v>7.25</c:v>
                </c:pt>
                <c:pt idx="12" formatCode="0.00">
                  <c:v>7.25</c:v>
                </c:pt>
                <c:pt idx="13" formatCode="0.00">
                  <c:v>7.25</c:v>
                </c:pt>
                <c:pt idx="14" formatCode="0.00">
                  <c:v>7.25</c:v>
                </c:pt>
                <c:pt idx="15" formatCode="0.00">
                  <c:v>7.25</c:v>
                </c:pt>
                <c:pt idx="16" formatCode="0.00">
                  <c:v>7.25</c:v>
                </c:pt>
                <c:pt idx="17">
                  <c:v>7.4659000000000004</c:v>
                </c:pt>
                <c:pt idx="18">
                  <c:v>7.5</c:v>
                </c:pt>
                <c:pt idx="19">
                  <c:v>7.5</c:v>
                </c:pt>
                <c:pt idx="20">
                  <c:v>7.5</c:v>
                </c:pt>
                <c:pt idx="21">
                  <c:v>7.3068</c:v>
                </c:pt>
                <c:pt idx="22">
                  <c:v>6.8213999999999997</c:v>
                </c:pt>
                <c:pt idx="23">
                  <c:v>6.4166999999999996</c:v>
                </c:pt>
                <c:pt idx="24">
                  <c:v>6.0374999999999996</c:v>
                </c:pt>
                <c:pt idx="25">
                  <c:v>5.5750000000000002</c:v>
                </c:pt>
                <c:pt idx="26">
                  <c:v>5.5</c:v>
                </c:pt>
                <c:pt idx="27">
                  <c:v>5.2874999999999996</c:v>
                </c:pt>
                <c:pt idx="28" formatCode="0.00">
                  <c:v>5.25</c:v>
                </c:pt>
                <c:pt idx="29">
                  <c:v>5.0795000000000003</c:v>
                </c:pt>
                <c:pt idx="30" formatCode="0">
                  <c:v>5</c:v>
                </c:pt>
                <c:pt idx="31" formatCode="0">
                  <c:v>5</c:v>
                </c:pt>
                <c:pt idx="32">
                  <c:v>5.1932</c:v>
                </c:pt>
                <c:pt idx="33" formatCode="0.00">
                  <c:v>5.25</c:v>
                </c:pt>
                <c:pt idx="34">
                  <c:v>5.4659000000000004</c:v>
                </c:pt>
                <c:pt idx="35">
                  <c:v>5.5</c:v>
                </c:pt>
                <c:pt idx="36">
                  <c:v>5.6624999999999996</c:v>
                </c:pt>
                <c:pt idx="37">
                  <c:v>5.9166999999999996</c:v>
                </c:pt>
                <c:pt idx="38" formatCode="0">
                  <c:v>6</c:v>
                </c:pt>
                <c:pt idx="39" formatCode="0">
                  <c:v>6</c:v>
                </c:pt>
                <c:pt idx="40" formatCode="0">
                  <c:v>6</c:v>
                </c:pt>
                <c:pt idx="41" formatCode="0">
                  <c:v>6</c:v>
                </c:pt>
                <c:pt idx="42" formatCode="0">
                  <c:v>6</c:v>
                </c:pt>
                <c:pt idx="43" formatCode="0">
                  <c:v>6</c:v>
                </c:pt>
                <c:pt idx="44" formatCode="0">
                  <c:v>6</c:v>
                </c:pt>
                <c:pt idx="45" formatCode="0">
                  <c:v>6</c:v>
                </c:pt>
                <c:pt idx="46" formatCode="0">
                  <c:v>6</c:v>
                </c:pt>
                <c:pt idx="47" formatCode="0">
                  <c:v>6</c:v>
                </c:pt>
                <c:pt idx="48" formatCode="0">
                  <c:v>6</c:v>
                </c:pt>
                <c:pt idx="49">
                  <c:v>5.8125</c:v>
                </c:pt>
                <c:pt idx="50" formatCode="0.00">
                  <c:v>5.75</c:v>
                </c:pt>
                <c:pt idx="51">
                  <c:v>5.5395000000000003</c:v>
                </c:pt>
                <c:pt idx="52">
                  <c:v>5.3213999999999997</c:v>
                </c:pt>
                <c:pt idx="53" formatCode="0.00">
                  <c:v>5.25</c:v>
                </c:pt>
                <c:pt idx="54" formatCode="0.00">
                  <c:v>5.25</c:v>
                </c:pt>
                <c:pt idx="55">
                  <c:v>5.0114000000000001</c:v>
                </c:pt>
                <c:pt idx="56">
                  <c:v>4.8875000000000002</c:v>
                </c:pt>
                <c:pt idx="57">
                  <c:v>4.5326000000000004</c:v>
                </c:pt>
                <c:pt idx="58">
                  <c:v>4.1135999999999999</c:v>
                </c:pt>
                <c:pt idx="59" formatCode="0">
                  <c:v>4</c:v>
                </c:pt>
                <c:pt idx="60" formatCode="0">
                  <c:v>4</c:v>
                </c:pt>
                <c:pt idx="61" formatCode="0">
                  <c:v>4</c:v>
                </c:pt>
                <c:pt idx="62" formatCode="0">
                  <c:v>4</c:v>
                </c:pt>
                <c:pt idx="63" formatCode="0">
                  <c:v>4</c:v>
                </c:pt>
                <c:pt idx="64" formatCode="0">
                  <c:v>4</c:v>
                </c:pt>
                <c:pt idx="65" formatCode="0">
                  <c:v>4</c:v>
                </c:pt>
                <c:pt idx="66" formatCode="0">
                  <c:v>4</c:v>
                </c:pt>
                <c:pt idx="67" formatCode="0">
                  <c:v>4</c:v>
                </c:pt>
                <c:pt idx="68" formatCode="0">
                  <c:v>4</c:v>
                </c:pt>
                <c:pt idx="69" formatCode="0">
                  <c:v>4</c:v>
                </c:pt>
                <c:pt idx="70" formatCode="0">
                  <c:v>4</c:v>
                </c:pt>
                <c:pt idx="71" formatCode="0">
                  <c:v>4</c:v>
                </c:pt>
                <c:pt idx="72" formatCode="0">
                  <c:v>4</c:v>
                </c:pt>
                <c:pt idx="73">
                  <c:v>3.7875000000000001</c:v>
                </c:pt>
                <c:pt idx="74" formatCode="0.00">
                  <c:v>3.75</c:v>
                </c:pt>
                <c:pt idx="75" formatCode="0.00">
                  <c:v>3.75</c:v>
                </c:pt>
                <c:pt idx="76" formatCode="0.00">
                  <c:v>3.75</c:v>
                </c:pt>
                <c:pt idx="77" formatCode="0.00">
                  <c:v>3.75</c:v>
                </c:pt>
                <c:pt idx="78">
                  <c:v>3.5760999999999998</c:v>
                </c:pt>
                <c:pt idx="79">
                  <c:v>3.5</c:v>
                </c:pt>
                <c:pt idx="80">
                  <c:v>3.5</c:v>
                </c:pt>
                <c:pt idx="81">
                  <c:v>3.5</c:v>
                </c:pt>
                <c:pt idx="82">
                  <c:v>3.7124999999999999</c:v>
                </c:pt>
                <c:pt idx="83" formatCode="0.00">
                  <c:v>3.75</c:v>
                </c:pt>
                <c:pt idx="84" formatCode="0.00">
                  <c:v>3.75</c:v>
                </c:pt>
                <c:pt idx="85">
                  <c:v>3.9624999999999999</c:v>
                </c:pt>
                <c:pt idx="86" formatCode="0">
                  <c:v>4</c:v>
                </c:pt>
                <c:pt idx="87" formatCode="0">
                  <c:v>4</c:v>
                </c:pt>
                <c:pt idx="88">
                  <c:v>4.2237</c:v>
                </c:pt>
                <c:pt idx="89">
                  <c:v>4.4204999999999997</c:v>
                </c:pt>
                <c:pt idx="90">
                  <c:v>4.5</c:v>
                </c:pt>
                <c:pt idx="91">
                  <c:v>4.7142999999999997</c:v>
                </c:pt>
                <c:pt idx="92" formatCode="0.00">
                  <c:v>4.75</c:v>
                </c:pt>
                <c:pt idx="93" formatCode="0.00">
                  <c:v>4.75</c:v>
                </c:pt>
                <c:pt idx="94" formatCode="0.00">
                  <c:v>4.75</c:v>
                </c:pt>
                <c:pt idx="95" formatCode="0.00">
                  <c:v>4.75</c:v>
                </c:pt>
                <c:pt idx="96" formatCode="0.00">
                  <c:v>4.75</c:v>
                </c:pt>
                <c:pt idx="97" formatCode="0.00">
                  <c:v>4.75</c:v>
                </c:pt>
                <c:pt idx="98" formatCode="0.00">
                  <c:v>4.75</c:v>
                </c:pt>
                <c:pt idx="99" formatCode="0.00">
                  <c:v>4.75</c:v>
                </c:pt>
                <c:pt idx="100" formatCode="0.00">
                  <c:v>4.75</c:v>
                </c:pt>
                <c:pt idx="101" formatCode="0.00">
                  <c:v>4.75</c:v>
                </c:pt>
                <c:pt idx="102" formatCode="0.00">
                  <c:v>4.75</c:v>
                </c:pt>
                <c:pt idx="103">
                  <c:v>4.5340999999999996</c:v>
                </c:pt>
                <c:pt idx="104">
                  <c:v>4.5</c:v>
                </c:pt>
                <c:pt idx="105">
                  <c:v>4.5</c:v>
                </c:pt>
                <c:pt idx="106">
                  <c:v>4.5</c:v>
                </c:pt>
                <c:pt idx="107">
                  <c:v>4.5</c:v>
                </c:pt>
                <c:pt idx="108">
                  <c:v>4.5</c:v>
                </c:pt>
                <c:pt idx="109">
                  <c:v>4.5</c:v>
                </c:pt>
                <c:pt idx="110">
                  <c:v>4.5</c:v>
                </c:pt>
                <c:pt idx="111">
                  <c:v>4.5</c:v>
                </c:pt>
                <c:pt idx="112">
                  <c:v>4.5</c:v>
                </c:pt>
                <c:pt idx="113">
                  <c:v>4.5</c:v>
                </c:pt>
                <c:pt idx="114">
                  <c:v>4.5</c:v>
                </c:pt>
                <c:pt idx="115">
                  <c:v>4.7272999999999996</c:v>
                </c:pt>
                <c:pt idx="116" formatCode="0.00">
                  <c:v>4.75</c:v>
                </c:pt>
                <c:pt idx="117" formatCode="0.00">
                  <c:v>4.75</c:v>
                </c:pt>
                <c:pt idx="118">
                  <c:v>4.9318</c:v>
                </c:pt>
                <c:pt idx="119" formatCode="0">
                  <c:v>5</c:v>
                </c:pt>
                <c:pt idx="120">
                  <c:v>5.1704999999999997</c:v>
                </c:pt>
                <c:pt idx="121" formatCode="0.00">
                  <c:v>5.25</c:v>
                </c:pt>
                <c:pt idx="122" formatCode="0.00">
                  <c:v>5.25</c:v>
                </c:pt>
                <c:pt idx="123" formatCode="0.00">
                  <c:v>5.25</c:v>
                </c:pt>
                <c:pt idx="124">
                  <c:v>5.4286000000000003</c:v>
                </c:pt>
                <c:pt idx="125">
                  <c:v>5.5</c:v>
                </c:pt>
                <c:pt idx="126">
                  <c:v>5.7159000000000004</c:v>
                </c:pt>
                <c:pt idx="127" formatCode="0.00">
                  <c:v>5.75</c:v>
                </c:pt>
                <c:pt idx="128" formatCode="0.00">
                  <c:v>5.75</c:v>
                </c:pt>
                <c:pt idx="129" formatCode="0.00">
                  <c:v>5.75</c:v>
                </c:pt>
                <c:pt idx="130" formatCode="0.00">
                  <c:v>5.75</c:v>
                </c:pt>
                <c:pt idx="131">
                  <c:v>5.5395000000000003</c:v>
                </c:pt>
                <c:pt idx="132">
                  <c:v>5.5</c:v>
                </c:pt>
                <c:pt idx="133">
                  <c:v>5.2976000000000001</c:v>
                </c:pt>
                <c:pt idx="134" formatCode="0.00">
                  <c:v>5.25</c:v>
                </c:pt>
                <c:pt idx="135">
                  <c:v>5.0795000000000003</c:v>
                </c:pt>
                <c:pt idx="136" formatCode="0">
                  <c:v>5</c:v>
                </c:pt>
                <c:pt idx="137" formatCode="0">
                  <c:v>5</c:v>
                </c:pt>
                <c:pt idx="138" formatCode="0">
                  <c:v>5</c:v>
                </c:pt>
                <c:pt idx="139" formatCode="0">
                  <c:v>5</c:v>
                </c:pt>
                <c:pt idx="140" formatCode="0">
                  <c:v>5</c:v>
                </c:pt>
                <c:pt idx="141">
                  <c:v>4.6086999999999998</c:v>
                </c:pt>
                <c:pt idx="142">
                  <c:v>3.2250000000000001</c:v>
                </c:pt>
                <c:pt idx="143">
                  <c:v>2.1429</c:v>
                </c:pt>
                <c:pt idx="144">
                  <c:v>1.5952</c:v>
                </c:pt>
                <c:pt idx="145">
                  <c:v>1.075</c:v>
                </c:pt>
                <c:pt idx="146">
                  <c:v>0.56820000000000004</c:v>
                </c:pt>
                <c:pt idx="147">
                  <c:v>0.5</c:v>
                </c:pt>
                <c:pt idx="148">
                  <c:v>0.5</c:v>
                </c:pt>
                <c:pt idx="149">
                  <c:v>0.5</c:v>
                </c:pt>
                <c:pt idx="150">
                  <c:v>0.5</c:v>
                </c:pt>
                <c:pt idx="151">
                  <c:v>0.5</c:v>
                </c:pt>
                <c:pt idx="152">
                  <c:v>0.5</c:v>
                </c:pt>
                <c:pt idx="153">
                  <c:v>0.5</c:v>
                </c:pt>
                <c:pt idx="154">
                  <c:v>0.5</c:v>
                </c:pt>
                <c:pt idx="155">
                  <c:v>0.5</c:v>
                </c:pt>
                <c:pt idx="156">
                  <c:v>0.5</c:v>
                </c:pt>
                <c:pt idx="157">
                  <c:v>0.5</c:v>
                </c:pt>
                <c:pt idx="158">
                  <c:v>0.5</c:v>
                </c:pt>
                <c:pt idx="159">
                  <c:v>0.5</c:v>
                </c:pt>
                <c:pt idx="160">
                  <c:v>0.5</c:v>
                </c:pt>
                <c:pt idx="161">
                  <c:v>0.5</c:v>
                </c:pt>
                <c:pt idx="162">
                  <c:v>0.5</c:v>
                </c:pt>
                <c:pt idx="163">
                  <c:v>0.5</c:v>
                </c:pt>
                <c:pt idx="164">
                  <c:v>0.5</c:v>
                </c:pt>
                <c:pt idx="165">
                  <c:v>0.5</c:v>
                </c:pt>
                <c:pt idx="166">
                  <c:v>0.5</c:v>
                </c:pt>
                <c:pt idx="167">
                  <c:v>0.5</c:v>
                </c:pt>
                <c:pt idx="168">
                  <c:v>0.5</c:v>
                </c:pt>
                <c:pt idx="169">
                  <c:v>0.5</c:v>
                </c:pt>
                <c:pt idx="170">
                  <c:v>0.5</c:v>
                </c:pt>
                <c:pt idx="171">
                  <c:v>0.5</c:v>
                </c:pt>
                <c:pt idx="172">
                  <c:v>0.5</c:v>
                </c:pt>
                <c:pt idx="173">
                  <c:v>0.5</c:v>
                </c:pt>
                <c:pt idx="174">
                  <c:v>0.5</c:v>
                </c:pt>
                <c:pt idx="175">
                  <c:v>0.5</c:v>
                </c:pt>
                <c:pt idx="176">
                  <c:v>0.5</c:v>
                </c:pt>
                <c:pt idx="177">
                  <c:v>0.5</c:v>
                </c:pt>
                <c:pt idx="178">
                  <c:v>0.5</c:v>
                </c:pt>
                <c:pt idx="179">
                  <c:v>0.5</c:v>
                </c:pt>
                <c:pt idx="180">
                  <c:v>0.5</c:v>
                </c:pt>
                <c:pt idx="181">
                  <c:v>0.5</c:v>
                </c:pt>
                <c:pt idx="182">
                  <c:v>0.5</c:v>
                </c:pt>
                <c:pt idx="183">
                  <c:v>0.5</c:v>
                </c:pt>
                <c:pt idx="184">
                  <c:v>0.5</c:v>
                </c:pt>
                <c:pt idx="185">
                  <c:v>0.5</c:v>
                </c:pt>
                <c:pt idx="186">
                  <c:v>0.5</c:v>
                </c:pt>
                <c:pt idx="187">
                  <c:v>0.5</c:v>
                </c:pt>
                <c:pt idx="188">
                  <c:v>0.5</c:v>
                </c:pt>
                <c:pt idx="189">
                  <c:v>0.5</c:v>
                </c:pt>
                <c:pt idx="190">
                  <c:v>0.5</c:v>
                </c:pt>
                <c:pt idx="191">
                  <c:v>0.5</c:v>
                </c:pt>
                <c:pt idx="192">
                  <c:v>0.5</c:v>
                </c:pt>
                <c:pt idx="193">
                  <c:v>0.5</c:v>
                </c:pt>
                <c:pt idx="194">
                  <c:v>0.5</c:v>
                </c:pt>
                <c:pt idx="195">
                  <c:v>0.5</c:v>
                </c:pt>
                <c:pt idx="196">
                  <c:v>0.5</c:v>
                </c:pt>
                <c:pt idx="197">
                  <c:v>0.5</c:v>
                </c:pt>
                <c:pt idx="198">
                  <c:v>0.5</c:v>
                </c:pt>
                <c:pt idx="199">
                  <c:v>0.5</c:v>
                </c:pt>
                <c:pt idx="200">
                  <c:v>0.5</c:v>
                </c:pt>
                <c:pt idx="201">
                  <c:v>0.5</c:v>
                </c:pt>
                <c:pt idx="202">
                  <c:v>0.5</c:v>
                </c:pt>
                <c:pt idx="203">
                  <c:v>0.5</c:v>
                </c:pt>
                <c:pt idx="204">
                  <c:v>0.5</c:v>
                </c:pt>
                <c:pt idx="205">
                  <c:v>0.5</c:v>
                </c:pt>
                <c:pt idx="206">
                  <c:v>0.5</c:v>
                </c:pt>
                <c:pt idx="207">
                  <c:v>0.5</c:v>
                </c:pt>
                <c:pt idx="208">
                  <c:v>0.5</c:v>
                </c:pt>
                <c:pt idx="209">
                  <c:v>0.5</c:v>
                </c:pt>
                <c:pt idx="210">
                  <c:v>0.5</c:v>
                </c:pt>
                <c:pt idx="211">
                  <c:v>0.5</c:v>
                </c:pt>
                <c:pt idx="212">
                  <c:v>0.5</c:v>
                </c:pt>
                <c:pt idx="213">
                  <c:v>0.5</c:v>
                </c:pt>
                <c:pt idx="214">
                  <c:v>0.5</c:v>
                </c:pt>
                <c:pt idx="215">
                  <c:v>0.5</c:v>
                </c:pt>
                <c:pt idx="216">
                  <c:v>0.5</c:v>
                </c:pt>
                <c:pt idx="217">
                  <c:v>0.5</c:v>
                </c:pt>
                <c:pt idx="218">
                  <c:v>0.5</c:v>
                </c:pt>
                <c:pt idx="219">
                  <c:v>0.5</c:v>
                </c:pt>
                <c:pt idx="220">
                  <c:v>0.5</c:v>
                </c:pt>
                <c:pt idx="221">
                  <c:v>0.5</c:v>
                </c:pt>
                <c:pt idx="222">
                  <c:v>0.5</c:v>
                </c:pt>
                <c:pt idx="223">
                  <c:v>0.5</c:v>
                </c:pt>
                <c:pt idx="224">
                  <c:v>0.5</c:v>
                </c:pt>
                <c:pt idx="225">
                  <c:v>0.5</c:v>
                </c:pt>
                <c:pt idx="226">
                  <c:v>0.5</c:v>
                </c:pt>
                <c:pt idx="227">
                  <c:v>0.5</c:v>
                </c:pt>
                <c:pt idx="228">
                  <c:v>0.5</c:v>
                </c:pt>
                <c:pt idx="229">
                  <c:v>0.5</c:v>
                </c:pt>
                <c:pt idx="230">
                  <c:v>0.5</c:v>
                </c:pt>
                <c:pt idx="231">
                  <c:v>0.5</c:v>
                </c:pt>
                <c:pt idx="232">
                  <c:v>0.5</c:v>
                </c:pt>
                <c:pt idx="233">
                  <c:v>0.5</c:v>
                </c:pt>
                <c:pt idx="234">
                  <c:v>0.5</c:v>
                </c:pt>
                <c:pt idx="235">
                  <c:v>0.28410000000000002</c:v>
                </c:pt>
                <c:pt idx="236" formatCode="0.00">
                  <c:v>0.25</c:v>
                </c:pt>
                <c:pt idx="237" formatCode="0.00">
                  <c:v>0.25</c:v>
                </c:pt>
                <c:pt idx="238" formatCode="0.00">
                  <c:v>0.25</c:v>
                </c:pt>
                <c:pt idx="239" formatCode="0.00">
                  <c:v>0.25</c:v>
                </c:pt>
                <c:pt idx="240" formatCode="0.00">
                  <c:v>0.25</c:v>
                </c:pt>
                <c:pt idx="241" formatCode="0.00">
                  <c:v>0.25</c:v>
                </c:pt>
                <c:pt idx="242" formatCode="0.00">
                  <c:v>0.25</c:v>
                </c:pt>
                <c:pt idx="243" formatCode="0.00">
                  <c:v>0.25</c:v>
                </c:pt>
                <c:pt idx="244" formatCode="0.00">
                  <c:v>0.25</c:v>
                </c:pt>
                <c:pt idx="245" formatCode="0.00">
                  <c:v>0.25</c:v>
                </c:pt>
                <c:pt idx="246" formatCode="0.00">
                  <c:v>0.25</c:v>
                </c:pt>
                <c:pt idx="247" formatCode="0.00">
                  <c:v>0.25</c:v>
                </c:pt>
                <c:pt idx="248" formatCode="0.00">
                  <c:v>0.25</c:v>
                </c:pt>
                <c:pt idx="249" formatCode="0.00">
                  <c:v>0.25</c:v>
                </c:pt>
                <c:pt idx="250">
                  <c:v>0.48859999999999998</c:v>
                </c:pt>
                <c:pt idx="251">
                  <c:v>0.5</c:v>
                </c:pt>
                <c:pt idx="252">
                  <c:v>0.5</c:v>
                </c:pt>
                <c:pt idx="253">
                  <c:v>0.5</c:v>
                </c:pt>
                <c:pt idx="254">
                  <c:v>0.5</c:v>
                </c:pt>
                <c:pt idx="255">
                  <c:v>0.5</c:v>
                </c:pt>
                <c:pt idx="256">
                  <c:v>0.5</c:v>
                </c:pt>
                <c:pt idx="257">
                  <c:v>0.5</c:v>
                </c:pt>
                <c:pt idx="258">
                  <c:v>0.5</c:v>
                </c:pt>
                <c:pt idx="259">
                  <c:v>0.73860000000000003</c:v>
                </c:pt>
                <c:pt idx="260" formatCode="0.00">
                  <c:v>0.75</c:v>
                </c:pt>
                <c:pt idx="261" formatCode="0.00">
                  <c:v>0.75</c:v>
                </c:pt>
                <c:pt idx="262" formatCode="0.00">
                  <c:v>0.75</c:v>
                </c:pt>
                <c:pt idx="263" formatCode="0.00">
                  <c:v>0.75</c:v>
                </c:pt>
                <c:pt idx="264" formatCode="0.00">
                  <c:v>0.75</c:v>
                </c:pt>
                <c:pt idx="265" formatCode="0.00">
                  <c:v>0.75</c:v>
                </c:pt>
                <c:pt idx="266" formatCode="0.00">
                  <c:v>0.75</c:v>
                </c:pt>
                <c:pt idx="267" formatCode="0.00">
                  <c:v>0.75</c:v>
                </c:pt>
                <c:pt idx="268" formatCode="0.00">
                  <c:v>0.75</c:v>
                </c:pt>
                <c:pt idx="269" formatCode="0.00">
                  <c:v>0.75</c:v>
                </c:pt>
                <c:pt idx="270" formatCode="0.00">
                  <c:v>0.75</c:v>
                </c:pt>
                <c:pt idx="271" formatCode="0.00">
                  <c:v>0.75</c:v>
                </c:pt>
                <c:pt idx="272" formatCode="0.00">
                  <c:v>0.75</c:v>
                </c:pt>
                <c:pt idx="273" formatCode="0.00">
                  <c:v>0.75</c:v>
                </c:pt>
                <c:pt idx="274" formatCode="0.00">
                  <c:v>0.75</c:v>
                </c:pt>
                <c:pt idx="275" formatCode="0.00">
                  <c:v>0.75</c:v>
                </c:pt>
                <c:pt idx="276" formatCode="0.00">
                  <c:v>0.75</c:v>
                </c:pt>
                <c:pt idx="277" formatCode="0.00">
                  <c:v>0.75</c:v>
                </c:pt>
                <c:pt idx="278">
                  <c:v>0.34770000000000001</c:v>
                </c:pt>
                <c:pt idx="279">
                  <c:v>0.1</c:v>
                </c:pt>
                <c:pt idx="280">
                  <c:v>0.1</c:v>
                </c:pt>
                <c:pt idx="281">
                  <c:v>0.1</c:v>
                </c:pt>
                <c:pt idx="282">
                  <c:v>0.1</c:v>
                </c:pt>
                <c:pt idx="283">
                  <c:v>0.1</c:v>
                </c:pt>
                <c:pt idx="284">
                  <c:v>0.1</c:v>
                </c:pt>
                <c:pt idx="285">
                  <c:v>0.1</c:v>
                </c:pt>
                <c:pt idx="286">
                  <c:v>0.1</c:v>
                </c:pt>
                <c:pt idx="287">
                  <c:v>0.1</c:v>
                </c:pt>
                <c:pt idx="288">
                  <c:v>0.1</c:v>
                </c:pt>
                <c:pt idx="289">
                  <c:v>0.1</c:v>
                </c:pt>
                <c:pt idx="290">
                  <c:v>0.1</c:v>
                </c:pt>
                <c:pt idx="291">
                  <c:v>0.1</c:v>
                </c:pt>
                <c:pt idx="292">
                  <c:v>0.1</c:v>
                </c:pt>
                <c:pt idx="293">
                  <c:v>0.1</c:v>
                </c:pt>
                <c:pt idx="294">
                  <c:v>0.1</c:v>
                </c:pt>
                <c:pt idx="295">
                  <c:v>0.1</c:v>
                </c:pt>
                <c:pt idx="296">
                  <c:v>0.1</c:v>
                </c:pt>
                <c:pt idx="297">
                  <c:v>0.1</c:v>
                </c:pt>
                <c:pt idx="298">
                  <c:v>0.1</c:v>
                </c:pt>
                <c:pt idx="299">
                  <c:v>0.1714</c:v>
                </c:pt>
                <c:pt idx="300" formatCode="0.00">
                  <c:v>0.25</c:v>
                </c:pt>
                <c:pt idx="301">
                  <c:v>0.47499999999999998</c:v>
                </c:pt>
                <c:pt idx="302">
                  <c:v>0.61960000000000004</c:v>
                </c:pt>
                <c:pt idx="303" formatCode="0.00">
                  <c:v>0.75</c:v>
                </c:pt>
                <c:pt idx="304">
                  <c:v>0.97619999999999996</c:v>
                </c:pt>
                <c:pt idx="305">
                  <c:v>1.1375</c:v>
                </c:pt>
                <c:pt idx="306" formatCode="0.00">
                  <c:v>1.25</c:v>
                </c:pt>
                <c:pt idx="307">
                  <c:v>1.6818</c:v>
                </c:pt>
                <c:pt idx="308">
                  <c:v>1.9167000000000001</c:v>
                </c:pt>
                <c:pt idx="309" formatCode="0.00">
                  <c:v>2.25</c:v>
                </c:pt>
                <c:pt idx="310">
                  <c:v>2.9318</c:v>
                </c:pt>
                <c:pt idx="311" formatCode="0.00">
                  <c:v>3.25</c:v>
                </c:pt>
                <c:pt idx="312">
                  <c:v>3.5</c:v>
                </c:pt>
                <c:pt idx="313">
                  <c:v>3.9750000000000001</c:v>
                </c:pt>
                <c:pt idx="314">
                  <c:v>4.0761000000000003</c:v>
                </c:pt>
                <c:pt idx="315" formatCode="0.00">
                  <c:v>4.25</c:v>
                </c:pt>
                <c:pt idx="316">
                  <c:v>4.4249999999999998</c:v>
                </c:pt>
                <c:pt idx="317">
                  <c:v>4.6590999999999996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E6A-4AE7-9F9B-E6734AAFBD0A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2-year fixed (75% LTV)</c:v>
                </c:pt>
              </c:strCache>
            </c:strRef>
          </c:tx>
          <c:spPr>
            <a:ln w="34925">
              <a:solidFill>
                <a:srgbClr val="BC10B0"/>
              </a:solidFill>
            </a:ln>
          </c:spPr>
          <c:marker>
            <c:symbol val="none"/>
          </c:marker>
          <c:cat>
            <c:numRef>
              <c:f>Sheet1!$A$2:$A$319</c:f>
              <c:numCache>
                <c:formatCode>mmm\-yy</c:formatCode>
                <c:ptCount val="318"/>
                <c:pt idx="0">
                  <c:v>35431</c:v>
                </c:pt>
                <c:pt idx="1">
                  <c:v>35462</c:v>
                </c:pt>
                <c:pt idx="2">
                  <c:v>35490</c:v>
                </c:pt>
                <c:pt idx="3">
                  <c:v>35521</c:v>
                </c:pt>
                <c:pt idx="4">
                  <c:v>35551</c:v>
                </c:pt>
                <c:pt idx="5">
                  <c:v>35582</c:v>
                </c:pt>
                <c:pt idx="6">
                  <c:v>35612</c:v>
                </c:pt>
                <c:pt idx="7">
                  <c:v>35643</c:v>
                </c:pt>
                <c:pt idx="8">
                  <c:v>35674</c:v>
                </c:pt>
                <c:pt idx="9">
                  <c:v>35704</c:v>
                </c:pt>
                <c:pt idx="10">
                  <c:v>35735</c:v>
                </c:pt>
                <c:pt idx="11">
                  <c:v>35765</c:v>
                </c:pt>
                <c:pt idx="12">
                  <c:v>35796</c:v>
                </c:pt>
                <c:pt idx="13">
                  <c:v>35827</c:v>
                </c:pt>
                <c:pt idx="14">
                  <c:v>35855</c:v>
                </c:pt>
                <c:pt idx="15">
                  <c:v>35886</c:v>
                </c:pt>
                <c:pt idx="16">
                  <c:v>35916</c:v>
                </c:pt>
                <c:pt idx="17">
                  <c:v>35947</c:v>
                </c:pt>
                <c:pt idx="18">
                  <c:v>35977</c:v>
                </c:pt>
                <c:pt idx="19">
                  <c:v>36008</c:v>
                </c:pt>
                <c:pt idx="20">
                  <c:v>36039</c:v>
                </c:pt>
                <c:pt idx="21">
                  <c:v>36069</c:v>
                </c:pt>
                <c:pt idx="22">
                  <c:v>36100</c:v>
                </c:pt>
                <c:pt idx="23">
                  <c:v>36130</c:v>
                </c:pt>
                <c:pt idx="24">
                  <c:v>36161</c:v>
                </c:pt>
                <c:pt idx="25">
                  <c:v>36192</c:v>
                </c:pt>
                <c:pt idx="26">
                  <c:v>36220</c:v>
                </c:pt>
                <c:pt idx="27">
                  <c:v>36251</c:v>
                </c:pt>
                <c:pt idx="28">
                  <c:v>36281</c:v>
                </c:pt>
                <c:pt idx="29">
                  <c:v>36312</c:v>
                </c:pt>
                <c:pt idx="30">
                  <c:v>36342</c:v>
                </c:pt>
                <c:pt idx="31">
                  <c:v>36373</c:v>
                </c:pt>
                <c:pt idx="32">
                  <c:v>36404</c:v>
                </c:pt>
                <c:pt idx="33">
                  <c:v>36434</c:v>
                </c:pt>
                <c:pt idx="34">
                  <c:v>36465</c:v>
                </c:pt>
                <c:pt idx="35">
                  <c:v>36495</c:v>
                </c:pt>
                <c:pt idx="36">
                  <c:v>36526</c:v>
                </c:pt>
                <c:pt idx="37">
                  <c:v>36557</c:v>
                </c:pt>
                <c:pt idx="38">
                  <c:v>36586</c:v>
                </c:pt>
                <c:pt idx="39">
                  <c:v>36617</c:v>
                </c:pt>
                <c:pt idx="40">
                  <c:v>36647</c:v>
                </c:pt>
                <c:pt idx="41">
                  <c:v>36678</c:v>
                </c:pt>
                <c:pt idx="42">
                  <c:v>36708</c:v>
                </c:pt>
                <c:pt idx="43">
                  <c:v>36739</c:v>
                </c:pt>
                <c:pt idx="44">
                  <c:v>36770</c:v>
                </c:pt>
                <c:pt idx="45">
                  <c:v>36800</c:v>
                </c:pt>
                <c:pt idx="46">
                  <c:v>36831</c:v>
                </c:pt>
                <c:pt idx="47">
                  <c:v>36861</c:v>
                </c:pt>
                <c:pt idx="48">
                  <c:v>36892</c:v>
                </c:pt>
                <c:pt idx="49">
                  <c:v>36923</c:v>
                </c:pt>
                <c:pt idx="50">
                  <c:v>36951</c:v>
                </c:pt>
                <c:pt idx="51">
                  <c:v>36982</c:v>
                </c:pt>
                <c:pt idx="52">
                  <c:v>37012</c:v>
                </c:pt>
                <c:pt idx="53">
                  <c:v>37043</c:v>
                </c:pt>
                <c:pt idx="54">
                  <c:v>37073</c:v>
                </c:pt>
                <c:pt idx="55">
                  <c:v>37104</c:v>
                </c:pt>
                <c:pt idx="56">
                  <c:v>37135</c:v>
                </c:pt>
                <c:pt idx="57">
                  <c:v>37165</c:v>
                </c:pt>
                <c:pt idx="58">
                  <c:v>37196</c:v>
                </c:pt>
                <c:pt idx="59">
                  <c:v>37226</c:v>
                </c:pt>
                <c:pt idx="60">
                  <c:v>37257</c:v>
                </c:pt>
                <c:pt idx="61">
                  <c:v>37288</c:v>
                </c:pt>
                <c:pt idx="62">
                  <c:v>37316</c:v>
                </c:pt>
                <c:pt idx="63">
                  <c:v>37347</c:v>
                </c:pt>
                <c:pt idx="64">
                  <c:v>37377</c:v>
                </c:pt>
                <c:pt idx="65">
                  <c:v>37408</c:v>
                </c:pt>
                <c:pt idx="66">
                  <c:v>37438</c:v>
                </c:pt>
                <c:pt idx="67">
                  <c:v>37469</c:v>
                </c:pt>
                <c:pt idx="68">
                  <c:v>37500</c:v>
                </c:pt>
                <c:pt idx="69">
                  <c:v>37530</c:v>
                </c:pt>
                <c:pt idx="70">
                  <c:v>37561</c:v>
                </c:pt>
                <c:pt idx="71">
                  <c:v>37591</c:v>
                </c:pt>
                <c:pt idx="72">
                  <c:v>37622</c:v>
                </c:pt>
                <c:pt idx="73">
                  <c:v>37653</c:v>
                </c:pt>
                <c:pt idx="74">
                  <c:v>37681</c:v>
                </c:pt>
                <c:pt idx="75">
                  <c:v>37712</c:v>
                </c:pt>
                <c:pt idx="76">
                  <c:v>37742</c:v>
                </c:pt>
                <c:pt idx="77">
                  <c:v>37773</c:v>
                </c:pt>
                <c:pt idx="78">
                  <c:v>37803</c:v>
                </c:pt>
                <c:pt idx="79">
                  <c:v>37834</c:v>
                </c:pt>
                <c:pt idx="80">
                  <c:v>37865</c:v>
                </c:pt>
                <c:pt idx="81">
                  <c:v>37895</c:v>
                </c:pt>
                <c:pt idx="82">
                  <c:v>37926</c:v>
                </c:pt>
                <c:pt idx="83">
                  <c:v>37956</c:v>
                </c:pt>
                <c:pt idx="84">
                  <c:v>37987</c:v>
                </c:pt>
                <c:pt idx="85">
                  <c:v>38018</c:v>
                </c:pt>
                <c:pt idx="86">
                  <c:v>38047</c:v>
                </c:pt>
                <c:pt idx="87">
                  <c:v>38078</c:v>
                </c:pt>
                <c:pt idx="88">
                  <c:v>38108</c:v>
                </c:pt>
                <c:pt idx="89">
                  <c:v>38139</c:v>
                </c:pt>
                <c:pt idx="90">
                  <c:v>38169</c:v>
                </c:pt>
                <c:pt idx="91">
                  <c:v>38200</c:v>
                </c:pt>
                <c:pt idx="92">
                  <c:v>38231</c:v>
                </c:pt>
                <c:pt idx="93">
                  <c:v>38261</c:v>
                </c:pt>
                <c:pt idx="94">
                  <c:v>38292</c:v>
                </c:pt>
                <c:pt idx="95">
                  <c:v>38322</c:v>
                </c:pt>
                <c:pt idx="96">
                  <c:v>38353</c:v>
                </c:pt>
                <c:pt idx="97">
                  <c:v>38384</c:v>
                </c:pt>
                <c:pt idx="98">
                  <c:v>38412</c:v>
                </c:pt>
                <c:pt idx="99">
                  <c:v>38443</c:v>
                </c:pt>
                <c:pt idx="100">
                  <c:v>38473</c:v>
                </c:pt>
                <c:pt idx="101">
                  <c:v>38504</c:v>
                </c:pt>
                <c:pt idx="102">
                  <c:v>38534</c:v>
                </c:pt>
                <c:pt idx="103">
                  <c:v>38565</c:v>
                </c:pt>
                <c:pt idx="104">
                  <c:v>38596</c:v>
                </c:pt>
                <c:pt idx="105">
                  <c:v>38626</c:v>
                </c:pt>
                <c:pt idx="106">
                  <c:v>38657</c:v>
                </c:pt>
                <c:pt idx="107">
                  <c:v>38687</c:v>
                </c:pt>
                <c:pt idx="108">
                  <c:v>38718</c:v>
                </c:pt>
                <c:pt idx="109">
                  <c:v>38749</c:v>
                </c:pt>
                <c:pt idx="110">
                  <c:v>38777</c:v>
                </c:pt>
                <c:pt idx="111">
                  <c:v>38808</c:v>
                </c:pt>
                <c:pt idx="112">
                  <c:v>38838</c:v>
                </c:pt>
                <c:pt idx="113">
                  <c:v>38869</c:v>
                </c:pt>
                <c:pt idx="114">
                  <c:v>38899</c:v>
                </c:pt>
                <c:pt idx="115">
                  <c:v>38930</c:v>
                </c:pt>
                <c:pt idx="116">
                  <c:v>38961</c:v>
                </c:pt>
                <c:pt idx="117">
                  <c:v>38991</c:v>
                </c:pt>
                <c:pt idx="118">
                  <c:v>39022</c:v>
                </c:pt>
                <c:pt idx="119">
                  <c:v>39052</c:v>
                </c:pt>
                <c:pt idx="120">
                  <c:v>39083</c:v>
                </c:pt>
                <c:pt idx="121">
                  <c:v>39114</c:v>
                </c:pt>
                <c:pt idx="122">
                  <c:v>39142</c:v>
                </c:pt>
                <c:pt idx="123">
                  <c:v>39173</c:v>
                </c:pt>
                <c:pt idx="124">
                  <c:v>39203</c:v>
                </c:pt>
                <c:pt idx="125">
                  <c:v>39234</c:v>
                </c:pt>
                <c:pt idx="126">
                  <c:v>39264</c:v>
                </c:pt>
                <c:pt idx="127">
                  <c:v>39295</c:v>
                </c:pt>
                <c:pt idx="128">
                  <c:v>39326</c:v>
                </c:pt>
                <c:pt idx="129">
                  <c:v>39356</c:v>
                </c:pt>
                <c:pt idx="130">
                  <c:v>39387</c:v>
                </c:pt>
                <c:pt idx="131">
                  <c:v>39417</c:v>
                </c:pt>
                <c:pt idx="132">
                  <c:v>39448</c:v>
                </c:pt>
                <c:pt idx="133">
                  <c:v>39479</c:v>
                </c:pt>
                <c:pt idx="134">
                  <c:v>39508</c:v>
                </c:pt>
                <c:pt idx="135">
                  <c:v>39539</c:v>
                </c:pt>
                <c:pt idx="136">
                  <c:v>39569</c:v>
                </c:pt>
                <c:pt idx="137">
                  <c:v>39600</c:v>
                </c:pt>
                <c:pt idx="138">
                  <c:v>39630</c:v>
                </c:pt>
                <c:pt idx="139">
                  <c:v>39661</c:v>
                </c:pt>
                <c:pt idx="140">
                  <c:v>39692</c:v>
                </c:pt>
                <c:pt idx="141">
                  <c:v>39722</c:v>
                </c:pt>
                <c:pt idx="142">
                  <c:v>39753</c:v>
                </c:pt>
                <c:pt idx="143">
                  <c:v>39783</c:v>
                </c:pt>
                <c:pt idx="144">
                  <c:v>39814</c:v>
                </c:pt>
                <c:pt idx="145">
                  <c:v>39845</c:v>
                </c:pt>
                <c:pt idx="146">
                  <c:v>39873</c:v>
                </c:pt>
                <c:pt idx="147">
                  <c:v>39904</c:v>
                </c:pt>
                <c:pt idx="148">
                  <c:v>39934</c:v>
                </c:pt>
                <c:pt idx="149">
                  <c:v>39965</c:v>
                </c:pt>
                <c:pt idx="150">
                  <c:v>39995</c:v>
                </c:pt>
                <c:pt idx="151">
                  <c:v>40026</c:v>
                </c:pt>
                <c:pt idx="152">
                  <c:v>40057</c:v>
                </c:pt>
                <c:pt idx="153">
                  <c:v>40087</c:v>
                </c:pt>
                <c:pt idx="154">
                  <c:v>40118</c:v>
                </c:pt>
                <c:pt idx="155">
                  <c:v>40148</c:v>
                </c:pt>
                <c:pt idx="156">
                  <c:v>40179</c:v>
                </c:pt>
                <c:pt idx="157">
                  <c:v>40210</c:v>
                </c:pt>
                <c:pt idx="158">
                  <c:v>40238</c:v>
                </c:pt>
                <c:pt idx="159">
                  <c:v>40269</c:v>
                </c:pt>
                <c:pt idx="160">
                  <c:v>40299</c:v>
                </c:pt>
                <c:pt idx="161">
                  <c:v>40330</c:v>
                </c:pt>
                <c:pt idx="162">
                  <c:v>40360</c:v>
                </c:pt>
                <c:pt idx="163">
                  <c:v>40391</c:v>
                </c:pt>
                <c:pt idx="164">
                  <c:v>40422</c:v>
                </c:pt>
                <c:pt idx="165">
                  <c:v>40452</c:v>
                </c:pt>
                <c:pt idx="166">
                  <c:v>40483</c:v>
                </c:pt>
                <c:pt idx="167">
                  <c:v>40513</c:v>
                </c:pt>
                <c:pt idx="168">
                  <c:v>40544</c:v>
                </c:pt>
                <c:pt idx="169">
                  <c:v>40575</c:v>
                </c:pt>
                <c:pt idx="170">
                  <c:v>40603</c:v>
                </c:pt>
                <c:pt idx="171">
                  <c:v>40634</c:v>
                </c:pt>
                <c:pt idx="172">
                  <c:v>40664</c:v>
                </c:pt>
                <c:pt idx="173">
                  <c:v>40695</c:v>
                </c:pt>
                <c:pt idx="174">
                  <c:v>40725</c:v>
                </c:pt>
                <c:pt idx="175">
                  <c:v>40756</c:v>
                </c:pt>
                <c:pt idx="176">
                  <c:v>40787</c:v>
                </c:pt>
                <c:pt idx="177">
                  <c:v>40817</c:v>
                </c:pt>
                <c:pt idx="178">
                  <c:v>40848</c:v>
                </c:pt>
                <c:pt idx="179">
                  <c:v>40878</c:v>
                </c:pt>
                <c:pt idx="180">
                  <c:v>40909</c:v>
                </c:pt>
                <c:pt idx="181">
                  <c:v>40940</c:v>
                </c:pt>
                <c:pt idx="182">
                  <c:v>40969</c:v>
                </c:pt>
                <c:pt idx="183">
                  <c:v>41000</c:v>
                </c:pt>
                <c:pt idx="184">
                  <c:v>41030</c:v>
                </c:pt>
                <c:pt idx="185">
                  <c:v>41061</c:v>
                </c:pt>
                <c:pt idx="186">
                  <c:v>41091</c:v>
                </c:pt>
                <c:pt idx="187">
                  <c:v>41122</c:v>
                </c:pt>
                <c:pt idx="188">
                  <c:v>41153</c:v>
                </c:pt>
                <c:pt idx="189">
                  <c:v>41183</c:v>
                </c:pt>
                <c:pt idx="190">
                  <c:v>41214</c:v>
                </c:pt>
                <c:pt idx="191">
                  <c:v>41244</c:v>
                </c:pt>
                <c:pt idx="192">
                  <c:v>41275</c:v>
                </c:pt>
                <c:pt idx="193">
                  <c:v>41306</c:v>
                </c:pt>
                <c:pt idx="194">
                  <c:v>41334</c:v>
                </c:pt>
                <c:pt idx="195">
                  <c:v>41365</c:v>
                </c:pt>
                <c:pt idx="196">
                  <c:v>41395</c:v>
                </c:pt>
                <c:pt idx="197">
                  <c:v>41426</c:v>
                </c:pt>
                <c:pt idx="198">
                  <c:v>41456</c:v>
                </c:pt>
                <c:pt idx="199">
                  <c:v>41487</c:v>
                </c:pt>
                <c:pt idx="200">
                  <c:v>41518</c:v>
                </c:pt>
                <c:pt idx="201">
                  <c:v>41548</c:v>
                </c:pt>
                <c:pt idx="202">
                  <c:v>41579</c:v>
                </c:pt>
                <c:pt idx="203">
                  <c:v>41609</c:v>
                </c:pt>
                <c:pt idx="204">
                  <c:v>41640</c:v>
                </c:pt>
                <c:pt idx="205">
                  <c:v>41671</c:v>
                </c:pt>
                <c:pt idx="206">
                  <c:v>41699</c:v>
                </c:pt>
                <c:pt idx="207">
                  <c:v>41730</c:v>
                </c:pt>
                <c:pt idx="208">
                  <c:v>41760</c:v>
                </c:pt>
                <c:pt idx="209">
                  <c:v>41791</c:v>
                </c:pt>
                <c:pt idx="210">
                  <c:v>41821</c:v>
                </c:pt>
                <c:pt idx="211">
                  <c:v>41852</c:v>
                </c:pt>
                <c:pt idx="212">
                  <c:v>41883</c:v>
                </c:pt>
                <c:pt idx="213">
                  <c:v>41913</c:v>
                </c:pt>
                <c:pt idx="214">
                  <c:v>41944</c:v>
                </c:pt>
                <c:pt idx="215">
                  <c:v>41974</c:v>
                </c:pt>
                <c:pt idx="216">
                  <c:v>42005</c:v>
                </c:pt>
                <c:pt idx="217">
                  <c:v>42036</c:v>
                </c:pt>
                <c:pt idx="218">
                  <c:v>42064</c:v>
                </c:pt>
                <c:pt idx="219">
                  <c:v>42095</c:v>
                </c:pt>
                <c:pt idx="220">
                  <c:v>42125</c:v>
                </c:pt>
                <c:pt idx="221">
                  <c:v>42156</c:v>
                </c:pt>
                <c:pt idx="222">
                  <c:v>42186</c:v>
                </c:pt>
                <c:pt idx="223">
                  <c:v>42217</c:v>
                </c:pt>
                <c:pt idx="224">
                  <c:v>42248</c:v>
                </c:pt>
                <c:pt idx="225">
                  <c:v>42278</c:v>
                </c:pt>
                <c:pt idx="226">
                  <c:v>42309</c:v>
                </c:pt>
                <c:pt idx="227">
                  <c:v>42339</c:v>
                </c:pt>
                <c:pt idx="228">
                  <c:v>42370</c:v>
                </c:pt>
                <c:pt idx="229">
                  <c:v>42401</c:v>
                </c:pt>
                <c:pt idx="230">
                  <c:v>42430</c:v>
                </c:pt>
                <c:pt idx="231">
                  <c:v>42461</c:v>
                </c:pt>
                <c:pt idx="232">
                  <c:v>42491</c:v>
                </c:pt>
                <c:pt idx="233">
                  <c:v>42522</c:v>
                </c:pt>
                <c:pt idx="234">
                  <c:v>42552</c:v>
                </c:pt>
                <c:pt idx="235">
                  <c:v>42583</c:v>
                </c:pt>
                <c:pt idx="236">
                  <c:v>42614</c:v>
                </c:pt>
                <c:pt idx="237">
                  <c:v>42644</c:v>
                </c:pt>
                <c:pt idx="238">
                  <c:v>42675</c:v>
                </c:pt>
                <c:pt idx="239">
                  <c:v>42705</c:v>
                </c:pt>
                <c:pt idx="240">
                  <c:v>42736</c:v>
                </c:pt>
                <c:pt idx="241">
                  <c:v>42767</c:v>
                </c:pt>
                <c:pt idx="242">
                  <c:v>42795</c:v>
                </c:pt>
                <c:pt idx="243">
                  <c:v>42826</c:v>
                </c:pt>
                <c:pt idx="244">
                  <c:v>42856</c:v>
                </c:pt>
                <c:pt idx="245">
                  <c:v>42887</c:v>
                </c:pt>
                <c:pt idx="246">
                  <c:v>42917</c:v>
                </c:pt>
                <c:pt idx="247">
                  <c:v>42948</c:v>
                </c:pt>
                <c:pt idx="248">
                  <c:v>42979</c:v>
                </c:pt>
                <c:pt idx="249">
                  <c:v>43009</c:v>
                </c:pt>
                <c:pt idx="250">
                  <c:v>43040</c:v>
                </c:pt>
                <c:pt idx="251">
                  <c:v>43070</c:v>
                </c:pt>
                <c:pt idx="252">
                  <c:v>43101</c:v>
                </c:pt>
                <c:pt idx="253">
                  <c:v>43132</c:v>
                </c:pt>
                <c:pt idx="254">
                  <c:v>43160</c:v>
                </c:pt>
                <c:pt idx="255">
                  <c:v>43191</c:v>
                </c:pt>
                <c:pt idx="256">
                  <c:v>43221</c:v>
                </c:pt>
                <c:pt idx="257">
                  <c:v>43252</c:v>
                </c:pt>
                <c:pt idx="258">
                  <c:v>43282</c:v>
                </c:pt>
                <c:pt idx="259">
                  <c:v>43313</c:v>
                </c:pt>
                <c:pt idx="260">
                  <c:v>43344</c:v>
                </c:pt>
                <c:pt idx="261">
                  <c:v>43374</c:v>
                </c:pt>
                <c:pt idx="262">
                  <c:v>43405</c:v>
                </c:pt>
                <c:pt idx="263">
                  <c:v>43435</c:v>
                </c:pt>
                <c:pt idx="264">
                  <c:v>43466</c:v>
                </c:pt>
                <c:pt idx="265">
                  <c:v>43497</c:v>
                </c:pt>
                <c:pt idx="266">
                  <c:v>43525</c:v>
                </c:pt>
                <c:pt idx="267">
                  <c:v>43556</c:v>
                </c:pt>
                <c:pt idx="268">
                  <c:v>43586</c:v>
                </c:pt>
                <c:pt idx="269">
                  <c:v>43617</c:v>
                </c:pt>
                <c:pt idx="270">
                  <c:v>43647</c:v>
                </c:pt>
                <c:pt idx="271">
                  <c:v>43678</c:v>
                </c:pt>
                <c:pt idx="272">
                  <c:v>43709</c:v>
                </c:pt>
                <c:pt idx="273">
                  <c:v>43739</c:v>
                </c:pt>
                <c:pt idx="274">
                  <c:v>43770</c:v>
                </c:pt>
                <c:pt idx="275">
                  <c:v>43800</c:v>
                </c:pt>
                <c:pt idx="276">
                  <c:v>43831</c:v>
                </c:pt>
                <c:pt idx="277">
                  <c:v>43862</c:v>
                </c:pt>
                <c:pt idx="278">
                  <c:v>43891</c:v>
                </c:pt>
                <c:pt idx="279">
                  <c:v>43922</c:v>
                </c:pt>
                <c:pt idx="280">
                  <c:v>43952</c:v>
                </c:pt>
                <c:pt idx="281">
                  <c:v>43983</c:v>
                </c:pt>
                <c:pt idx="282">
                  <c:v>44013</c:v>
                </c:pt>
                <c:pt idx="283">
                  <c:v>44044</c:v>
                </c:pt>
                <c:pt idx="284">
                  <c:v>44075</c:v>
                </c:pt>
                <c:pt idx="285">
                  <c:v>44105</c:v>
                </c:pt>
                <c:pt idx="286">
                  <c:v>44136</c:v>
                </c:pt>
                <c:pt idx="287">
                  <c:v>44166</c:v>
                </c:pt>
                <c:pt idx="288">
                  <c:v>44197</c:v>
                </c:pt>
                <c:pt idx="289">
                  <c:v>44228</c:v>
                </c:pt>
                <c:pt idx="290">
                  <c:v>44256</c:v>
                </c:pt>
                <c:pt idx="291">
                  <c:v>44287</c:v>
                </c:pt>
                <c:pt idx="292">
                  <c:v>44317</c:v>
                </c:pt>
                <c:pt idx="293">
                  <c:v>44348</c:v>
                </c:pt>
                <c:pt idx="294">
                  <c:v>44378</c:v>
                </c:pt>
                <c:pt idx="295">
                  <c:v>44409</c:v>
                </c:pt>
                <c:pt idx="296">
                  <c:v>44440</c:v>
                </c:pt>
                <c:pt idx="297">
                  <c:v>44470</c:v>
                </c:pt>
                <c:pt idx="298">
                  <c:v>44501</c:v>
                </c:pt>
                <c:pt idx="299">
                  <c:v>44531</c:v>
                </c:pt>
                <c:pt idx="300">
                  <c:v>44562</c:v>
                </c:pt>
                <c:pt idx="301">
                  <c:v>44593</c:v>
                </c:pt>
                <c:pt idx="302">
                  <c:v>44621</c:v>
                </c:pt>
                <c:pt idx="303">
                  <c:v>44652</c:v>
                </c:pt>
                <c:pt idx="304">
                  <c:v>44682</c:v>
                </c:pt>
                <c:pt idx="305">
                  <c:v>44713</c:v>
                </c:pt>
                <c:pt idx="306">
                  <c:v>44743</c:v>
                </c:pt>
                <c:pt idx="307">
                  <c:v>44774</c:v>
                </c:pt>
                <c:pt idx="308">
                  <c:v>44805</c:v>
                </c:pt>
                <c:pt idx="309">
                  <c:v>44835</c:v>
                </c:pt>
                <c:pt idx="310">
                  <c:v>44866</c:v>
                </c:pt>
                <c:pt idx="311">
                  <c:v>44896</c:v>
                </c:pt>
                <c:pt idx="312">
                  <c:v>44927</c:v>
                </c:pt>
                <c:pt idx="313">
                  <c:v>44958</c:v>
                </c:pt>
                <c:pt idx="314">
                  <c:v>44986</c:v>
                </c:pt>
                <c:pt idx="315">
                  <c:v>45017</c:v>
                </c:pt>
                <c:pt idx="316">
                  <c:v>45047</c:v>
                </c:pt>
                <c:pt idx="317">
                  <c:v>45078</c:v>
                </c:pt>
              </c:numCache>
            </c:numRef>
          </c:cat>
          <c:val>
            <c:numRef>
              <c:f>Sheet1!$C$2:$C$319</c:f>
              <c:numCache>
                <c:formatCode>0.00</c:formatCode>
                <c:ptCount val="318"/>
                <c:pt idx="0">
                  <c:v>7.29</c:v>
                </c:pt>
                <c:pt idx="1">
                  <c:v>7.35</c:v>
                </c:pt>
                <c:pt idx="2">
                  <c:v>7.11</c:v>
                </c:pt>
                <c:pt idx="3">
                  <c:v>7.24</c:v>
                </c:pt>
                <c:pt idx="4">
                  <c:v>7.15</c:v>
                </c:pt>
                <c:pt idx="5">
                  <c:v>7.14</c:v>
                </c:pt>
                <c:pt idx="6" formatCode="General">
                  <c:v>7.2</c:v>
                </c:pt>
                <c:pt idx="7">
                  <c:v>7.17</c:v>
                </c:pt>
                <c:pt idx="8">
                  <c:v>7.06</c:v>
                </c:pt>
                <c:pt idx="9">
                  <c:v>7.07</c:v>
                </c:pt>
                <c:pt idx="10">
                  <c:v>7.04</c:v>
                </c:pt>
                <c:pt idx="11">
                  <c:v>7.13</c:v>
                </c:pt>
                <c:pt idx="12">
                  <c:v>7.13</c:v>
                </c:pt>
                <c:pt idx="13">
                  <c:v>7.08</c:v>
                </c:pt>
                <c:pt idx="14">
                  <c:v>7.02</c:v>
                </c:pt>
                <c:pt idx="15">
                  <c:v>7.14</c:v>
                </c:pt>
                <c:pt idx="16">
                  <c:v>7.12</c:v>
                </c:pt>
                <c:pt idx="17">
                  <c:v>6.94</c:v>
                </c:pt>
                <c:pt idx="18">
                  <c:v>7.08</c:v>
                </c:pt>
                <c:pt idx="19">
                  <c:v>7.33</c:v>
                </c:pt>
                <c:pt idx="20">
                  <c:v>7.27</c:v>
                </c:pt>
                <c:pt idx="21">
                  <c:v>6.91</c:v>
                </c:pt>
                <c:pt idx="22">
                  <c:v>6.66</c:v>
                </c:pt>
                <c:pt idx="23">
                  <c:v>6.42</c:v>
                </c:pt>
                <c:pt idx="24" formatCode="General">
                  <c:v>5.9</c:v>
                </c:pt>
                <c:pt idx="25">
                  <c:v>5.78</c:v>
                </c:pt>
                <c:pt idx="26">
                  <c:v>5.64</c:v>
                </c:pt>
                <c:pt idx="27">
                  <c:v>5.71</c:v>
                </c:pt>
                <c:pt idx="28">
                  <c:v>5.72</c:v>
                </c:pt>
                <c:pt idx="29">
                  <c:v>5.89</c:v>
                </c:pt>
                <c:pt idx="30" formatCode="0">
                  <c:v>6</c:v>
                </c:pt>
                <c:pt idx="31">
                  <c:v>6.19</c:v>
                </c:pt>
                <c:pt idx="32">
                  <c:v>6.22</c:v>
                </c:pt>
                <c:pt idx="33" formatCode="General">
                  <c:v>6.5</c:v>
                </c:pt>
                <c:pt idx="34" formatCode="General">
                  <c:v>6.6</c:v>
                </c:pt>
                <c:pt idx="35">
                  <c:v>6.52</c:v>
                </c:pt>
                <c:pt idx="36">
                  <c:v>6.78</c:v>
                </c:pt>
                <c:pt idx="37">
                  <c:v>6.79</c:v>
                </c:pt>
                <c:pt idx="38">
                  <c:v>6.45</c:v>
                </c:pt>
                <c:pt idx="39">
                  <c:v>6.31</c:v>
                </c:pt>
                <c:pt idx="40">
                  <c:v>6.39</c:v>
                </c:pt>
                <c:pt idx="41">
                  <c:v>6.46</c:v>
                </c:pt>
                <c:pt idx="42">
                  <c:v>6.37</c:v>
                </c:pt>
                <c:pt idx="43">
                  <c:v>6.35</c:v>
                </c:pt>
                <c:pt idx="44">
                  <c:v>6.31</c:v>
                </c:pt>
                <c:pt idx="45">
                  <c:v>6.05</c:v>
                </c:pt>
                <c:pt idx="46">
                  <c:v>6.06</c:v>
                </c:pt>
                <c:pt idx="47">
                  <c:v>6.03</c:v>
                </c:pt>
                <c:pt idx="48">
                  <c:v>5.78</c:v>
                </c:pt>
                <c:pt idx="49" formatCode="General">
                  <c:v>5.7</c:v>
                </c:pt>
                <c:pt idx="50">
                  <c:v>5.68</c:v>
                </c:pt>
                <c:pt idx="51">
                  <c:v>5.63</c:v>
                </c:pt>
                <c:pt idx="52">
                  <c:v>5.65</c:v>
                </c:pt>
                <c:pt idx="53">
                  <c:v>5.72</c:v>
                </c:pt>
                <c:pt idx="54">
                  <c:v>5.92</c:v>
                </c:pt>
                <c:pt idx="55">
                  <c:v>5.58</c:v>
                </c:pt>
                <c:pt idx="56">
                  <c:v>5.39</c:v>
                </c:pt>
                <c:pt idx="57">
                  <c:v>5.0599999999999996</c:v>
                </c:pt>
                <c:pt idx="58">
                  <c:v>4.84</c:v>
                </c:pt>
                <c:pt idx="59">
                  <c:v>4.9800000000000004</c:v>
                </c:pt>
                <c:pt idx="60">
                  <c:v>5.0599999999999996</c:v>
                </c:pt>
                <c:pt idx="61">
                  <c:v>5.14</c:v>
                </c:pt>
                <c:pt idx="62">
                  <c:v>5.22</c:v>
                </c:pt>
                <c:pt idx="63">
                  <c:v>5.35</c:v>
                </c:pt>
                <c:pt idx="64">
                  <c:v>5.43</c:v>
                </c:pt>
                <c:pt idx="65">
                  <c:v>5.41</c:v>
                </c:pt>
                <c:pt idx="66" formatCode="General">
                  <c:v>5.3</c:v>
                </c:pt>
                <c:pt idx="67">
                  <c:v>4.59</c:v>
                </c:pt>
                <c:pt idx="68" formatCode="General">
                  <c:v>4.5</c:v>
                </c:pt>
                <c:pt idx="69">
                  <c:v>4.43</c:v>
                </c:pt>
                <c:pt idx="70">
                  <c:v>4.45</c:v>
                </c:pt>
                <c:pt idx="71">
                  <c:v>4.62</c:v>
                </c:pt>
                <c:pt idx="72" formatCode="General">
                  <c:v>4.5</c:v>
                </c:pt>
                <c:pt idx="73">
                  <c:v>4.1399999999999997</c:v>
                </c:pt>
                <c:pt idx="74">
                  <c:v>4.0599999999999996</c:v>
                </c:pt>
                <c:pt idx="75">
                  <c:v>4.0599999999999996</c:v>
                </c:pt>
                <c:pt idx="76">
                  <c:v>3.91</c:v>
                </c:pt>
                <c:pt idx="77">
                  <c:v>3.85</c:v>
                </c:pt>
                <c:pt idx="78">
                  <c:v>3.87</c:v>
                </c:pt>
                <c:pt idx="79">
                  <c:v>4.32</c:v>
                </c:pt>
                <c:pt idx="80">
                  <c:v>4.5599999999999996</c:v>
                </c:pt>
                <c:pt idx="81">
                  <c:v>4.9800000000000004</c:v>
                </c:pt>
                <c:pt idx="82" formatCode="General">
                  <c:v>5.0999999999999996</c:v>
                </c:pt>
                <c:pt idx="83">
                  <c:v>5.05</c:v>
                </c:pt>
                <c:pt idx="84">
                  <c:v>4.95</c:v>
                </c:pt>
                <c:pt idx="85">
                  <c:v>4.8899999999999997</c:v>
                </c:pt>
                <c:pt idx="86" formatCode="General">
                  <c:v>4.9000000000000004</c:v>
                </c:pt>
                <c:pt idx="87">
                  <c:v>5.1100000000000003</c:v>
                </c:pt>
                <c:pt idx="88">
                  <c:v>5.18</c:v>
                </c:pt>
                <c:pt idx="89">
                  <c:v>5.52</c:v>
                </c:pt>
                <c:pt idx="90">
                  <c:v>5.53</c:v>
                </c:pt>
                <c:pt idx="91">
                  <c:v>5.47</c:v>
                </c:pt>
                <c:pt idx="92">
                  <c:v>5.33</c:v>
                </c:pt>
                <c:pt idx="93">
                  <c:v>5.29</c:v>
                </c:pt>
                <c:pt idx="94">
                  <c:v>5.0599999999999996</c:v>
                </c:pt>
                <c:pt idx="95">
                  <c:v>5.07</c:v>
                </c:pt>
                <c:pt idx="96">
                  <c:v>4.99</c:v>
                </c:pt>
                <c:pt idx="97">
                  <c:v>5.07</c:v>
                </c:pt>
                <c:pt idx="98" formatCode="General">
                  <c:v>5.2</c:v>
                </c:pt>
                <c:pt idx="99">
                  <c:v>5.16</c:v>
                </c:pt>
                <c:pt idx="100">
                  <c:v>4.91</c:v>
                </c:pt>
                <c:pt idx="101">
                  <c:v>4.7699999999999996</c:v>
                </c:pt>
                <c:pt idx="102">
                  <c:v>4.59</c:v>
                </c:pt>
                <c:pt idx="103">
                  <c:v>4.5599999999999996</c:v>
                </c:pt>
                <c:pt idx="104">
                  <c:v>4.5199999999999996</c:v>
                </c:pt>
                <c:pt idx="105">
                  <c:v>4.54</c:v>
                </c:pt>
                <c:pt idx="106">
                  <c:v>4.74</c:v>
                </c:pt>
                <c:pt idx="107">
                  <c:v>4.74</c:v>
                </c:pt>
                <c:pt idx="108">
                  <c:v>4.62</c:v>
                </c:pt>
                <c:pt idx="109">
                  <c:v>4.71</c:v>
                </c:pt>
                <c:pt idx="110">
                  <c:v>4.72</c:v>
                </c:pt>
                <c:pt idx="111">
                  <c:v>4.7699999999999996</c:v>
                </c:pt>
                <c:pt idx="112" formatCode="0">
                  <c:v>5</c:v>
                </c:pt>
                <c:pt idx="113" formatCode="0">
                  <c:v>5</c:v>
                </c:pt>
                <c:pt idx="114">
                  <c:v>5.01</c:v>
                </c:pt>
                <c:pt idx="115" formatCode="General">
                  <c:v>5.0999999999999996</c:v>
                </c:pt>
                <c:pt idx="116" formatCode="General">
                  <c:v>5.0999999999999996</c:v>
                </c:pt>
                <c:pt idx="117">
                  <c:v>4.99</c:v>
                </c:pt>
                <c:pt idx="118" formatCode="General">
                  <c:v>5.2</c:v>
                </c:pt>
                <c:pt idx="119">
                  <c:v>5.15</c:v>
                </c:pt>
                <c:pt idx="120">
                  <c:v>5.32</c:v>
                </c:pt>
                <c:pt idx="121">
                  <c:v>5.46</c:v>
                </c:pt>
                <c:pt idx="122">
                  <c:v>5.55</c:v>
                </c:pt>
                <c:pt idx="123">
                  <c:v>5.62</c:v>
                </c:pt>
                <c:pt idx="124" formatCode="General">
                  <c:v>5.7</c:v>
                </c:pt>
                <c:pt idx="125">
                  <c:v>5.98</c:v>
                </c:pt>
                <c:pt idx="126">
                  <c:v>6.07</c:v>
                </c:pt>
                <c:pt idx="127">
                  <c:v>6.11</c:v>
                </c:pt>
                <c:pt idx="128">
                  <c:v>6.05</c:v>
                </c:pt>
                <c:pt idx="129">
                  <c:v>6.11</c:v>
                </c:pt>
                <c:pt idx="130">
                  <c:v>6.09</c:v>
                </c:pt>
                <c:pt idx="131">
                  <c:v>6.06</c:v>
                </c:pt>
                <c:pt idx="132">
                  <c:v>5.97</c:v>
                </c:pt>
                <c:pt idx="133">
                  <c:v>5.74</c:v>
                </c:pt>
                <c:pt idx="134" formatCode="General">
                  <c:v>5.8</c:v>
                </c:pt>
                <c:pt idx="135">
                  <c:v>6.06</c:v>
                </c:pt>
                <c:pt idx="136">
                  <c:v>6.26</c:v>
                </c:pt>
                <c:pt idx="137" formatCode="General">
                  <c:v>6.6</c:v>
                </c:pt>
                <c:pt idx="138">
                  <c:v>6.35</c:v>
                </c:pt>
                <c:pt idx="139">
                  <c:v>6.08</c:v>
                </c:pt>
                <c:pt idx="140">
                  <c:v>5.96</c:v>
                </c:pt>
                <c:pt idx="141">
                  <c:v>5.83</c:v>
                </c:pt>
                <c:pt idx="142" formatCode="General">
                  <c:v>5.0999999999999996</c:v>
                </c:pt>
                <c:pt idx="143">
                  <c:v>4.7699999999999996</c:v>
                </c:pt>
                <c:pt idx="144">
                  <c:v>4.3499999999999996</c:v>
                </c:pt>
                <c:pt idx="145">
                  <c:v>4.3499999999999996</c:v>
                </c:pt>
                <c:pt idx="146">
                  <c:v>3.98</c:v>
                </c:pt>
                <c:pt idx="147">
                  <c:v>4.0199999999999996</c:v>
                </c:pt>
                <c:pt idx="148">
                  <c:v>3.98</c:v>
                </c:pt>
                <c:pt idx="149">
                  <c:v>4.45</c:v>
                </c:pt>
                <c:pt idx="150">
                  <c:v>4.42</c:v>
                </c:pt>
                <c:pt idx="151">
                  <c:v>4.43</c:v>
                </c:pt>
                <c:pt idx="152">
                  <c:v>4.47</c:v>
                </c:pt>
                <c:pt idx="153">
                  <c:v>4.32</c:v>
                </c:pt>
                <c:pt idx="154" formatCode="General">
                  <c:v>4.0999999999999996</c:v>
                </c:pt>
                <c:pt idx="155">
                  <c:v>4.05</c:v>
                </c:pt>
                <c:pt idx="156">
                  <c:v>3.97</c:v>
                </c:pt>
                <c:pt idx="157">
                  <c:v>3.88</c:v>
                </c:pt>
                <c:pt idx="158">
                  <c:v>3.92</c:v>
                </c:pt>
                <c:pt idx="159">
                  <c:v>3.82</c:v>
                </c:pt>
                <c:pt idx="160">
                  <c:v>3.78</c:v>
                </c:pt>
                <c:pt idx="161">
                  <c:v>3.67</c:v>
                </c:pt>
                <c:pt idx="162">
                  <c:v>3.77</c:v>
                </c:pt>
                <c:pt idx="163">
                  <c:v>3.74</c:v>
                </c:pt>
                <c:pt idx="164" formatCode="General">
                  <c:v>3.8</c:v>
                </c:pt>
                <c:pt idx="165">
                  <c:v>3.68</c:v>
                </c:pt>
                <c:pt idx="166">
                  <c:v>3.53</c:v>
                </c:pt>
                <c:pt idx="167" formatCode="General">
                  <c:v>3.5</c:v>
                </c:pt>
                <c:pt idx="168" formatCode="General">
                  <c:v>3.7</c:v>
                </c:pt>
                <c:pt idx="169" formatCode="General">
                  <c:v>3.7</c:v>
                </c:pt>
                <c:pt idx="170">
                  <c:v>3.68</c:v>
                </c:pt>
                <c:pt idx="171">
                  <c:v>3.66</c:v>
                </c:pt>
                <c:pt idx="172">
                  <c:v>3.51</c:v>
                </c:pt>
                <c:pt idx="173">
                  <c:v>3.36</c:v>
                </c:pt>
                <c:pt idx="174">
                  <c:v>3.14</c:v>
                </c:pt>
                <c:pt idx="175" formatCode="0">
                  <c:v>3</c:v>
                </c:pt>
                <c:pt idx="176">
                  <c:v>2.92</c:v>
                </c:pt>
                <c:pt idx="177">
                  <c:v>3.04</c:v>
                </c:pt>
                <c:pt idx="178">
                  <c:v>3.14</c:v>
                </c:pt>
                <c:pt idx="179">
                  <c:v>3.22</c:v>
                </c:pt>
                <c:pt idx="180">
                  <c:v>3.27</c:v>
                </c:pt>
                <c:pt idx="181">
                  <c:v>3.37</c:v>
                </c:pt>
                <c:pt idx="182">
                  <c:v>3.44</c:v>
                </c:pt>
                <c:pt idx="183">
                  <c:v>3.66</c:v>
                </c:pt>
                <c:pt idx="184">
                  <c:v>3.68</c:v>
                </c:pt>
                <c:pt idx="185">
                  <c:v>3.74</c:v>
                </c:pt>
                <c:pt idx="186">
                  <c:v>3.67</c:v>
                </c:pt>
                <c:pt idx="187">
                  <c:v>3.69</c:v>
                </c:pt>
                <c:pt idx="188">
                  <c:v>3.67</c:v>
                </c:pt>
                <c:pt idx="189">
                  <c:v>3.49</c:v>
                </c:pt>
                <c:pt idx="190">
                  <c:v>3.43</c:v>
                </c:pt>
                <c:pt idx="191">
                  <c:v>3.35</c:v>
                </c:pt>
                <c:pt idx="192">
                  <c:v>3.11</c:v>
                </c:pt>
                <c:pt idx="193">
                  <c:v>2.92</c:v>
                </c:pt>
                <c:pt idx="194" formatCode="General">
                  <c:v>2.9</c:v>
                </c:pt>
                <c:pt idx="195">
                  <c:v>2.87</c:v>
                </c:pt>
                <c:pt idx="196">
                  <c:v>2.69</c:v>
                </c:pt>
                <c:pt idx="197">
                  <c:v>2.63</c:v>
                </c:pt>
                <c:pt idx="198">
                  <c:v>2.62</c:v>
                </c:pt>
                <c:pt idx="199">
                  <c:v>2.58</c:v>
                </c:pt>
                <c:pt idx="200">
                  <c:v>2.54</c:v>
                </c:pt>
                <c:pt idx="201">
                  <c:v>2.48</c:v>
                </c:pt>
                <c:pt idx="202">
                  <c:v>2.44</c:v>
                </c:pt>
                <c:pt idx="203" formatCode="General">
                  <c:v>2.4</c:v>
                </c:pt>
                <c:pt idx="204">
                  <c:v>2.37</c:v>
                </c:pt>
                <c:pt idx="205">
                  <c:v>2.38</c:v>
                </c:pt>
                <c:pt idx="206">
                  <c:v>2.37</c:v>
                </c:pt>
                <c:pt idx="207">
                  <c:v>2.54</c:v>
                </c:pt>
                <c:pt idx="208">
                  <c:v>2.56</c:v>
                </c:pt>
                <c:pt idx="209" formatCode="General">
                  <c:v>2.6</c:v>
                </c:pt>
                <c:pt idx="210">
                  <c:v>2.54</c:v>
                </c:pt>
                <c:pt idx="211">
                  <c:v>2.54</c:v>
                </c:pt>
                <c:pt idx="212">
                  <c:v>2.46</c:v>
                </c:pt>
                <c:pt idx="213">
                  <c:v>2.21</c:v>
                </c:pt>
                <c:pt idx="214">
                  <c:v>2.17</c:v>
                </c:pt>
                <c:pt idx="215">
                  <c:v>2.08</c:v>
                </c:pt>
                <c:pt idx="216">
                  <c:v>2.0099999999999998</c:v>
                </c:pt>
                <c:pt idx="217">
                  <c:v>1.96</c:v>
                </c:pt>
                <c:pt idx="218">
                  <c:v>1.99</c:v>
                </c:pt>
                <c:pt idx="219">
                  <c:v>1.95</c:v>
                </c:pt>
                <c:pt idx="220" formatCode="General">
                  <c:v>1.9</c:v>
                </c:pt>
                <c:pt idx="221">
                  <c:v>1.83</c:v>
                </c:pt>
                <c:pt idx="222">
                  <c:v>1.87</c:v>
                </c:pt>
                <c:pt idx="223">
                  <c:v>1.95</c:v>
                </c:pt>
                <c:pt idx="224">
                  <c:v>1.91</c:v>
                </c:pt>
                <c:pt idx="225">
                  <c:v>1.87</c:v>
                </c:pt>
                <c:pt idx="226">
                  <c:v>1.92</c:v>
                </c:pt>
                <c:pt idx="227" formatCode="General">
                  <c:v>1.9</c:v>
                </c:pt>
                <c:pt idx="228">
                  <c:v>1.93</c:v>
                </c:pt>
                <c:pt idx="229">
                  <c:v>1.95</c:v>
                </c:pt>
                <c:pt idx="230" formatCode="General">
                  <c:v>1.9</c:v>
                </c:pt>
                <c:pt idx="231">
                  <c:v>1.84</c:v>
                </c:pt>
                <c:pt idx="232">
                  <c:v>1.91</c:v>
                </c:pt>
                <c:pt idx="233">
                  <c:v>1.75</c:v>
                </c:pt>
                <c:pt idx="234">
                  <c:v>1.72</c:v>
                </c:pt>
                <c:pt idx="235">
                  <c:v>1.69</c:v>
                </c:pt>
                <c:pt idx="236">
                  <c:v>1.59</c:v>
                </c:pt>
                <c:pt idx="237">
                  <c:v>1.52</c:v>
                </c:pt>
                <c:pt idx="238">
                  <c:v>1.43</c:v>
                </c:pt>
                <c:pt idx="239">
                  <c:v>1.45</c:v>
                </c:pt>
                <c:pt idx="240">
                  <c:v>1.45</c:v>
                </c:pt>
                <c:pt idx="241">
                  <c:v>1.42</c:v>
                </c:pt>
                <c:pt idx="242">
                  <c:v>1.37</c:v>
                </c:pt>
                <c:pt idx="243">
                  <c:v>1.35</c:v>
                </c:pt>
                <c:pt idx="244">
                  <c:v>1.49</c:v>
                </c:pt>
                <c:pt idx="245">
                  <c:v>1.48</c:v>
                </c:pt>
                <c:pt idx="246">
                  <c:v>1.41</c:v>
                </c:pt>
                <c:pt idx="247">
                  <c:v>1.43</c:v>
                </c:pt>
                <c:pt idx="248" formatCode="General">
                  <c:v>1.4</c:v>
                </c:pt>
                <c:pt idx="249">
                  <c:v>1.55</c:v>
                </c:pt>
                <c:pt idx="250">
                  <c:v>1.61</c:v>
                </c:pt>
                <c:pt idx="251">
                  <c:v>1.57</c:v>
                </c:pt>
                <c:pt idx="252">
                  <c:v>1.54</c:v>
                </c:pt>
                <c:pt idx="253">
                  <c:v>1.49</c:v>
                </c:pt>
                <c:pt idx="254">
                  <c:v>1.53</c:v>
                </c:pt>
                <c:pt idx="255">
                  <c:v>1.72</c:v>
                </c:pt>
                <c:pt idx="256">
                  <c:v>1.74</c:v>
                </c:pt>
                <c:pt idx="257">
                  <c:v>1.74</c:v>
                </c:pt>
                <c:pt idx="258">
                  <c:v>1.75</c:v>
                </c:pt>
                <c:pt idx="259">
                  <c:v>1.75</c:v>
                </c:pt>
                <c:pt idx="260">
                  <c:v>1.71</c:v>
                </c:pt>
                <c:pt idx="261" formatCode="General">
                  <c:v>1.8</c:v>
                </c:pt>
                <c:pt idx="262">
                  <c:v>1.75</c:v>
                </c:pt>
                <c:pt idx="263">
                  <c:v>1.73</c:v>
                </c:pt>
                <c:pt idx="264">
                  <c:v>1.72</c:v>
                </c:pt>
                <c:pt idx="265" formatCode="General">
                  <c:v>1.7</c:v>
                </c:pt>
                <c:pt idx="266" formatCode="General">
                  <c:v>1.7</c:v>
                </c:pt>
                <c:pt idx="267">
                  <c:v>1.66</c:v>
                </c:pt>
                <c:pt idx="268">
                  <c:v>1.65</c:v>
                </c:pt>
                <c:pt idx="269">
                  <c:v>1.64</c:v>
                </c:pt>
                <c:pt idx="270">
                  <c:v>1.61</c:v>
                </c:pt>
                <c:pt idx="271">
                  <c:v>1.59</c:v>
                </c:pt>
                <c:pt idx="272">
                  <c:v>1.55</c:v>
                </c:pt>
                <c:pt idx="273">
                  <c:v>1.47</c:v>
                </c:pt>
                <c:pt idx="274">
                  <c:v>1.41</c:v>
                </c:pt>
                <c:pt idx="275">
                  <c:v>1.42</c:v>
                </c:pt>
                <c:pt idx="276">
                  <c:v>1.41</c:v>
                </c:pt>
                <c:pt idx="277" formatCode="General">
                  <c:v>1.4</c:v>
                </c:pt>
                <c:pt idx="278" formatCode="General">
                  <c:v>1.4</c:v>
                </c:pt>
                <c:pt idx="279">
                  <c:v>1.38</c:v>
                </c:pt>
                <c:pt idx="280">
                  <c:v>1.42</c:v>
                </c:pt>
                <c:pt idx="281">
                  <c:v>1.41</c:v>
                </c:pt>
                <c:pt idx="282">
                  <c:v>1.45</c:v>
                </c:pt>
                <c:pt idx="283" formatCode="General">
                  <c:v>1.6</c:v>
                </c:pt>
                <c:pt idx="284">
                  <c:v>1.75</c:v>
                </c:pt>
                <c:pt idx="285">
                  <c:v>1.94</c:v>
                </c:pt>
                <c:pt idx="286">
                  <c:v>1.92</c:v>
                </c:pt>
                <c:pt idx="287">
                  <c:v>1.86</c:v>
                </c:pt>
                <c:pt idx="288">
                  <c:v>1.75</c:v>
                </c:pt>
                <c:pt idx="289">
                  <c:v>1.61</c:v>
                </c:pt>
                <c:pt idx="290">
                  <c:v>1.56</c:v>
                </c:pt>
                <c:pt idx="291">
                  <c:v>1.49</c:v>
                </c:pt>
                <c:pt idx="292">
                  <c:v>1.47</c:v>
                </c:pt>
                <c:pt idx="293">
                  <c:v>1.39</c:v>
                </c:pt>
                <c:pt idx="294">
                  <c:v>1.29</c:v>
                </c:pt>
                <c:pt idx="295">
                  <c:v>1.23</c:v>
                </c:pt>
                <c:pt idx="296" formatCode="General">
                  <c:v>1.2</c:v>
                </c:pt>
                <c:pt idx="297">
                  <c:v>1.29</c:v>
                </c:pt>
                <c:pt idx="298">
                  <c:v>1.53</c:v>
                </c:pt>
                <c:pt idx="299">
                  <c:v>1.57</c:v>
                </c:pt>
                <c:pt idx="300">
                  <c:v>1.64</c:v>
                </c:pt>
                <c:pt idx="301">
                  <c:v>1.78</c:v>
                </c:pt>
                <c:pt idx="302">
                  <c:v>2.14</c:v>
                </c:pt>
                <c:pt idx="303">
                  <c:v>2.35</c:v>
                </c:pt>
                <c:pt idx="304">
                  <c:v>2.63</c:v>
                </c:pt>
                <c:pt idx="305">
                  <c:v>2.87</c:v>
                </c:pt>
                <c:pt idx="306">
                  <c:v>3.48</c:v>
                </c:pt>
                <c:pt idx="307" formatCode="General">
                  <c:v>3.6</c:v>
                </c:pt>
                <c:pt idx="308">
                  <c:v>4.17</c:v>
                </c:pt>
                <c:pt idx="309">
                  <c:v>5.99</c:v>
                </c:pt>
                <c:pt idx="310">
                  <c:v>5.98</c:v>
                </c:pt>
                <c:pt idx="311">
                  <c:v>5.43</c:v>
                </c:pt>
                <c:pt idx="312">
                  <c:v>5.14</c:v>
                </c:pt>
                <c:pt idx="313">
                  <c:v>4.79</c:v>
                </c:pt>
                <c:pt idx="314">
                  <c:v>4.74</c:v>
                </c:pt>
                <c:pt idx="315">
                  <c:v>4.63</c:v>
                </c:pt>
                <c:pt idx="316">
                  <c:v>4.7300000000000004</c:v>
                </c:pt>
                <c:pt idx="317" formatCode="General">
                  <c:v>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E6A-4AE7-9F9B-E6734AAFBD0A}"/>
            </c:ext>
          </c:extLst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5-year fixed (75% LTV)</c:v>
                </c:pt>
              </c:strCache>
            </c:strRef>
          </c:tx>
          <c:spPr>
            <a:ln w="34925">
              <a:solidFill>
                <a:srgbClr val="E60000"/>
              </a:solidFill>
              <a:prstDash val="sysDash"/>
            </a:ln>
          </c:spPr>
          <c:marker>
            <c:symbol val="none"/>
          </c:marker>
          <c:cat>
            <c:numRef>
              <c:f>Sheet1!$A$2:$A$319</c:f>
              <c:numCache>
                <c:formatCode>mmm\-yy</c:formatCode>
                <c:ptCount val="318"/>
                <c:pt idx="0">
                  <c:v>35431</c:v>
                </c:pt>
                <c:pt idx="1">
                  <c:v>35462</c:v>
                </c:pt>
                <c:pt idx="2">
                  <c:v>35490</c:v>
                </c:pt>
                <c:pt idx="3">
                  <c:v>35521</c:v>
                </c:pt>
                <c:pt idx="4">
                  <c:v>35551</c:v>
                </c:pt>
                <c:pt idx="5">
                  <c:v>35582</c:v>
                </c:pt>
                <c:pt idx="6">
                  <c:v>35612</c:v>
                </c:pt>
                <c:pt idx="7">
                  <c:v>35643</c:v>
                </c:pt>
                <c:pt idx="8">
                  <c:v>35674</c:v>
                </c:pt>
                <c:pt idx="9">
                  <c:v>35704</c:v>
                </c:pt>
                <c:pt idx="10">
                  <c:v>35735</c:v>
                </c:pt>
                <c:pt idx="11">
                  <c:v>35765</c:v>
                </c:pt>
                <c:pt idx="12">
                  <c:v>35796</c:v>
                </c:pt>
                <c:pt idx="13">
                  <c:v>35827</c:v>
                </c:pt>
                <c:pt idx="14">
                  <c:v>35855</c:v>
                </c:pt>
                <c:pt idx="15">
                  <c:v>35886</c:v>
                </c:pt>
                <c:pt idx="16">
                  <c:v>35916</c:v>
                </c:pt>
                <c:pt idx="17">
                  <c:v>35947</c:v>
                </c:pt>
                <c:pt idx="18">
                  <c:v>35977</c:v>
                </c:pt>
                <c:pt idx="19">
                  <c:v>36008</c:v>
                </c:pt>
                <c:pt idx="20">
                  <c:v>36039</c:v>
                </c:pt>
                <c:pt idx="21">
                  <c:v>36069</c:v>
                </c:pt>
                <c:pt idx="22">
                  <c:v>36100</c:v>
                </c:pt>
                <c:pt idx="23">
                  <c:v>36130</c:v>
                </c:pt>
                <c:pt idx="24">
                  <c:v>36161</c:v>
                </c:pt>
                <c:pt idx="25">
                  <c:v>36192</c:v>
                </c:pt>
                <c:pt idx="26">
                  <c:v>36220</c:v>
                </c:pt>
                <c:pt idx="27">
                  <c:v>36251</c:v>
                </c:pt>
                <c:pt idx="28">
                  <c:v>36281</c:v>
                </c:pt>
                <c:pt idx="29">
                  <c:v>36312</c:v>
                </c:pt>
                <c:pt idx="30">
                  <c:v>36342</c:v>
                </c:pt>
                <c:pt idx="31">
                  <c:v>36373</c:v>
                </c:pt>
                <c:pt idx="32">
                  <c:v>36404</c:v>
                </c:pt>
                <c:pt idx="33">
                  <c:v>36434</c:v>
                </c:pt>
                <c:pt idx="34">
                  <c:v>36465</c:v>
                </c:pt>
                <c:pt idx="35">
                  <c:v>36495</c:v>
                </c:pt>
                <c:pt idx="36">
                  <c:v>36526</c:v>
                </c:pt>
                <c:pt idx="37">
                  <c:v>36557</c:v>
                </c:pt>
                <c:pt idx="38">
                  <c:v>36586</c:v>
                </c:pt>
                <c:pt idx="39">
                  <c:v>36617</c:v>
                </c:pt>
                <c:pt idx="40">
                  <c:v>36647</c:v>
                </c:pt>
                <c:pt idx="41">
                  <c:v>36678</c:v>
                </c:pt>
                <c:pt idx="42">
                  <c:v>36708</c:v>
                </c:pt>
                <c:pt idx="43">
                  <c:v>36739</c:v>
                </c:pt>
                <c:pt idx="44">
                  <c:v>36770</c:v>
                </c:pt>
                <c:pt idx="45">
                  <c:v>36800</c:v>
                </c:pt>
                <c:pt idx="46">
                  <c:v>36831</c:v>
                </c:pt>
                <c:pt idx="47">
                  <c:v>36861</c:v>
                </c:pt>
                <c:pt idx="48">
                  <c:v>36892</c:v>
                </c:pt>
                <c:pt idx="49">
                  <c:v>36923</c:v>
                </c:pt>
                <c:pt idx="50">
                  <c:v>36951</c:v>
                </c:pt>
                <c:pt idx="51">
                  <c:v>36982</c:v>
                </c:pt>
                <c:pt idx="52">
                  <c:v>37012</c:v>
                </c:pt>
                <c:pt idx="53">
                  <c:v>37043</c:v>
                </c:pt>
                <c:pt idx="54">
                  <c:v>37073</c:v>
                </c:pt>
                <c:pt idx="55">
                  <c:v>37104</c:v>
                </c:pt>
                <c:pt idx="56">
                  <c:v>37135</c:v>
                </c:pt>
                <c:pt idx="57">
                  <c:v>37165</c:v>
                </c:pt>
                <c:pt idx="58">
                  <c:v>37196</c:v>
                </c:pt>
                <c:pt idx="59">
                  <c:v>37226</c:v>
                </c:pt>
                <c:pt idx="60">
                  <c:v>37257</c:v>
                </c:pt>
                <c:pt idx="61">
                  <c:v>37288</c:v>
                </c:pt>
                <c:pt idx="62">
                  <c:v>37316</c:v>
                </c:pt>
                <c:pt idx="63">
                  <c:v>37347</c:v>
                </c:pt>
                <c:pt idx="64">
                  <c:v>37377</c:v>
                </c:pt>
                <c:pt idx="65">
                  <c:v>37408</c:v>
                </c:pt>
                <c:pt idx="66">
                  <c:v>37438</c:v>
                </c:pt>
                <c:pt idx="67">
                  <c:v>37469</c:v>
                </c:pt>
                <c:pt idx="68">
                  <c:v>37500</c:v>
                </c:pt>
                <c:pt idx="69">
                  <c:v>37530</c:v>
                </c:pt>
                <c:pt idx="70">
                  <c:v>37561</c:v>
                </c:pt>
                <c:pt idx="71">
                  <c:v>37591</c:v>
                </c:pt>
                <c:pt idx="72">
                  <c:v>37622</c:v>
                </c:pt>
                <c:pt idx="73">
                  <c:v>37653</c:v>
                </c:pt>
                <c:pt idx="74">
                  <c:v>37681</c:v>
                </c:pt>
                <c:pt idx="75">
                  <c:v>37712</c:v>
                </c:pt>
                <c:pt idx="76">
                  <c:v>37742</c:v>
                </c:pt>
                <c:pt idx="77">
                  <c:v>37773</c:v>
                </c:pt>
                <c:pt idx="78">
                  <c:v>37803</c:v>
                </c:pt>
                <c:pt idx="79">
                  <c:v>37834</c:v>
                </c:pt>
                <c:pt idx="80">
                  <c:v>37865</c:v>
                </c:pt>
                <c:pt idx="81">
                  <c:v>37895</c:v>
                </c:pt>
                <c:pt idx="82">
                  <c:v>37926</c:v>
                </c:pt>
                <c:pt idx="83">
                  <c:v>37956</c:v>
                </c:pt>
                <c:pt idx="84">
                  <c:v>37987</c:v>
                </c:pt>
                <c:pt idx="85">
                  <c:v>38018</c:v>
                </c:pt>
                <c:pt idx="86">
                  <c:v>38047</c:v>
                </c:pt>
                <c:pt idx="87">
                  <c:v>38078</c:v>
                </c:pt>
                <c:pt idx="88">
                  <c:v>38108</c:v>
                </c:pt>
                <c:pt idx="89">
                  <c:v>38139</c:v>
                </c:pt>
                <c:pt idx="90">
                  <c:v>38169</c:v>
                </c:pt>
                <c:pt idx="91">
                  <c:v>38200</c:v>
                </c:pt>
                <c:pt idx="92">
                  <c:v>38231</c:v>
                </c:pt>
                <c:pt idx="93">
                  <c:v>38261</c:v>
                </c:pt>
                <c:pt idx="94">
                  <c:v>38292</c:v>
                </c:pt>
                <c:pt idx="95">
                  <c:v>38322</c:v>
                </c:pt>
                <c:pt idx="96">
                  <c:v>38353</c:v>
                </c:pt>
                <c:pt idx="97">
                  <c:v>38384</c:v>
                </c:pt>
                <c:pt idx="98">
                  <c:v>38412</c:v>
                </c:pt>
                <c:pt idx="99">
                  <c:v>38443</c:v>
                </c:pt>
                <c:pt idx="100">
                  <c:v>38473</c:v>
                </c:pt>
                <c:pt idx="101">
                  <c:v>38504</c:v>
                </c:pt>
                <c:pt idx="102">
                  <c:v>38534</c:v>
                </c:pt>
                <c:pt idx="103">
                  <c:v>38565</c:v>
                </c:pt>
                <c:pt idx="104">
                  <c:v>38596</c:v>
                </c:pt>
                <c:pt idx="105">
                  <c:v>38626</c:v>
                </c:pt>
                <c:pt idx="106">
                  <c:v>38657</c:v>
                </c:pt>
                <c:pt idx="107">
                  <c:v>38687</c:v>
                </c:pt>
                <c:pt idx="108">
                  <c:v>38718</c:v>
                </c:pt>
                <c:pt idx="109">
                  <c:v>38749</c:v>
                </c:pt>
                <c:pt idx="110">
                  <c:v>38777</c:v>
                </c:pt>
                <c:pt idx="111">
                  <c:v>38808</c:v>
                </c:pt>
                <c:pt idx="112">
                  <c:v>38838</c:v>
                </c:pt>
                <c:pt idx="113">
                  <c:v>38869</c:v>
                </c:pt>
                <c:pt idx="114">
                  <c:v>38899</c:v>
                </c:pt>
                <c:pt idx="115">
                  <c:v>38930</c:v>
                </c:pt>
                <c:pt idx="116">
                  <c:v>38961</c:v>
                </c:pt>
                <c:pt idx="117">
                  <c:v>38991</c:v>
                </c:pt>
                <c:pt idx="118">
                  <c:v>39022</c:v>
                </c:pt>
                <c:pt idx="119">
                  <c:v>39052</c:v>
                </c:pt>
                <c:pt idx="120">
                  <c:v>39083</c:v>
                </c:pt>
                <c:pt idx="121">
                  <c:v>39114</c:v>
                </c:pt>
                <c:pt idx="122">
                  <c:v>39142</c:v>
                </c:pt>
                <c:pt idx="123">
                  <c:v>39173</c:v>
                </c:pt>
                <c:pt idx="124">
                  <c:v>39203</c:v>
                </c:pt>
                <c:pt idx="125">
                  <c:v>39234</c:v>
                </c:pt>
                <c:pt idx="126">
                  <c:v>39264</c:v>
                </c:pt>
                <c:pt idx="127">
                  <c:v>39295</c:v>
                </c:pt>
                <c:pt idx="128">
                  <c:v>39326</c:v>
                </c:pt>
                <c:pt idx="129">
                  <c:v>39356</c:v>
                </c:pt>
                <c:pt idx="130">
                  <c:v>39387</c:v>
                </c:pt>
                <c:pt idx="131">
                  <c:v>39417</c:v>
                </c:pt>
                <c:pt idx="132">
                  <c:v>39448</c:v>
                </c:pt>
                <c:pt idx="133">
                  <c:v>39479</c:v>
                </c:pt>
                <c:pt idx="134">
                  <c:v>39508</c:v>
                </c:pt>
                <c:pt idx="135">
                  <c:v>39539</c:v>
                </c:pt>
                <c:pt idx="136">
                  <c:v>39569</c:v>
                </c:pt>
                <c:pt idx="137">
                  <c:v>39600</c:v>
                </c:pt>
                <c:pt idx="138">
                  <c:v>39630</c:v>
                </c:pt>
                <c:pt idx="139">
                  <c:v>39661</c:v>
                </c:pt>
                <c:pt idx="140">
                  <c:v>39692</c:v>
                </c:pt>
                <c:pt idx="141">
                  <c:v>39722</c:v>
                </c:pt>
                <c:pt idx="142">
                  <c:v>39753</c:v>
                </c:pt>
                <c:pt idx="143">
                  <c:v>39783</c:v>
                </c:pt>
                <c:pt idx="144">
                  <c:v>39814</c:v>
                </c:pt>
                <c:pt idx="145">
                  <c:v>39845</c:v>
                </c:pt>
                <c:pt idx="146">
                  <c:v>39873</c:v>
                </c:pt>
                <c:pt idx="147">
                  <c:v>39904</c:v>
                </c:pt>
                <c:pt idx="148">
                  <c:v>39934</c:v>
                </c:pt>
                <c:pt idx="149">
                  <c:v>39965</c:v>
                </c:pt>
                <c:pt idx="150">
                  <c:v>39995</c:v>
                </c:pt>
                <c:pt idx="151">
                  <c:v>40026</c:v>
                </c:pt>
                <c:pt idx="152">
                  <c:v>40057</c:v>
                </c:pt>
                <c:pt idx="153">
                  <c:v>40087</c:v>
                </c:pt>
                <c:pt idx="154">
                  <c:v>40118</c:v>
                </c:pt>
                <c:pt idx="155">
                  <c:v>40148</c:v>
                </c:pt>
                <c:pt idx="156">
                  <c:v>40179</c:v>
                </c:pt>
                <c:pt idx="157">
                  <c:v>40210</c:v>
                </c:pt>
                <c:pt idx="158">
                  <c:v>40238</c:v>
                </c:pt>
                <c:pt idx="159">
                  <c:v>40269</c:v>
                </c:pt>
                <c:pt idx="160">
                  <c:v>40299</c:v>
                </c:pt>
                <c:pt idx="161">
                  <c:v>40330</c:v>
                </c:pt>
                <c:pt idx="162">
                  <c:v>40360</c:v>
                </c:pt>
                <c:pt idx="163">
                  <c:v>40391</c:v>
                </c:pt>
                <c:pt idx="164">
                  <c:v>40422</c:v>
                </c:pt>
                <c:pt idx="165">
                  <c:v>40452</c:v>
                </c:pt>
                <c:pt idx="166">
                  <c:v>40483</c:v>
                </c:pt>
                <c:pt idx="167">
                  <c:v>40513</c:v>
                </c:pt>
                <c:pt idx="168">
                  <c:v>40544</c:v>
                </c:pt>
                <c:pt idx="169">
                  <c:v>40575</c:v>
                </c:pt>
                <c:pt idx="170">
                  <c:v>40603</c:v>
                </c:pt>
                <c:pt idx="171">
                  <c:v>40634</c:v>
                </c:pt>
                <c:pt idx="172">
                  <c:v>40664</c:v>
                </c:pt>
                <c:pt idx="173">
                  <c:v>40695</c:v>
                </c:pt>
                <c:pt idx="174">
                  <c:v>40725</c:v>
                </c:pt>
                <c:pt idx="175">
                  <c:v>40756</c:v>
                </c:pt>
                <c:pt idx="176">
                  <c:v>40787</c:v>
                </c:pt>
                <c:pt idx="177">
                  <c:v>40817</c:v>
                </c:pt>
                <c:pt idx="178">
                  <c:v>40848</c:v>
                </c:pt>
                <c:pt idx="179">
                  <c:v>40878</c:v>
                </c:pt>
                <c:pt idx="180">
                  <c:v>40909</c:v>
                </c:pt>
                <c:pt idx="181">
                  <c:v>40940</c:v>
                </c:pt>
                <c:pt idx="182">
                  <c:v>40969</c:v>
                </c:pt>
                <c:pt idx="183">
                  <c:v>41000</c:v>
                </c:pt>
                <c:pt idx="184">
                  <c:v>41030</c:v>
                </c:pt>
                <c:pt idx="185">
                  <c:v>41061</c:v>
                </c:pt>
                <c:pt idx="186">
                  <c:v>41091</c:v>
                </c:pt>
                <c:pt idx="187">
                  <c:v>41122</c:v>
                </c:pt>
                <c:pt idx="188">
                  <c:v>41153</c:v>
                </c:pt>
                <c:pt idx="189">
                  <c:v>41183</c:v>
                </c:pt>
                <c:pt idx="190">
                  <c:v>41214</c:v>
                </c:pt>
                <c:pt idx="191">
                  <c:v>41244</c:v>
                </c:pt>
                <c:pt idx="192">
                  <c:v>41275</c:v>
                </c:pt>
                <c:pt idx="193">
                  <c:v>41306</c:v>
                </c:pt>
                <c:pt idx="194">
                  <c:v>41334</c:v>
                </c:pt>
                <c:pt idx="195">
                  <c:v>41365</c:v>
                </c:pt>
                <c:pt idx="196">
                  <c:v>41395</c:v>
                </c:pt>
                <c:pt idx="197">
                  <c:v>41426</c:v>
                </c:pt>
                <c:pt idx="198">
                  <c:v>41456</c:v>
                </c:pt>
                <c:pt idx="199">
                  <c:v>41487</c:v>
                </c:pt>
                <c:pt idx="200">
                  <c:v>41518</c:v>
                </c:pt>
                <c:pt idx="201">
                  <c:v>41548</c:v>
                </c:pt>
                <c:pt idx="202">
                  <c:v>41579</c:v>
                </c:pt>
                <c:pt idx="203">
                  <c:v>41609</c:v>
                </c:pt>
                <c:pt idx="204">
                  <c:v>41640</c:v>
                </c:pt>
                <c:pt idx="205">
                  <c:v>41671</c:v>
                </c:pt>
                <c:pt idx="206">
                  <c:v>41699</c:v>
                </c:pt>
                <c:pt idx="207">
                  <c:v>41730</c:v>
                </c:pt>
                <c:pt idx="208">
                  <c:v>41760</c:v>
                </c:pt>
                <c:pt idx="209">
                  <c:v>41791</c:v>
                </c:pt>
                <c:pt idx="210">
                  <c:v>41821</c:v>
                </c:pt>
                <c:pt idx="211">
                  <c:v>41852</c:v>
                </c:pt>
                <c:pt idx="212">
                  <c:v>41883</c:v>
                </c:pt>
                <c:pt idx="213">
                  <c:v>41913</c:v>
                </c:pt>
                <c:pt idx="214">
                  <c:v>41944</c:v>
                </c:pt>
                <c:pt idx="215">
                  <c:v>41974</c:v>
                </c:pt>
                <c:pt idx="216">
                  <c:v>42005</c:v>
                </c:pt>
                <c:pt idx="217">
                  <c:v>42036</c:v>
                </c:pt>
                <c:pt idx="218">
                  <c:v>42064</c:v>
                </c:pt>
                <c:pt idx="219">
                  <c:v>42095</c:v>
                </c:pt>
                <c:pt idx="220">
                  <c:v>42125</c:v>
                </c:pt>
                <c:pt idx="221">
                  <c:v>42156</c:v>
                </c:pt>
                <c:pt idx="222">
                  <c:v>42186</c:v>
                </c:pt>
                <c:pt idx="223">
                  <c:v>42217</c:v>
                </c:pt>
                <c:pt idx="224">
                  <c:v>42248</c:v>
                </c:pt>
                <c:pt idx="225">
                  <c:v>42278</c:v>
                </c:pt>
                <c:pt idx="226">
                  <c:v>42309</c:v>
                </c:pt>
                <c:pt idx="227">
                  <c:v>42339</c:v>
                </c:pt>
                <c:pt idx="228">
                  <c:v>42370</c:v>
                </c:pt>
                <c:pt idx="229">
                  <c:v>42401</c:v>
                </c:pt>
                <c:pt idx="230">
                  <c:v>42430</c:v>
                </c:pt>
                <c:pt idx="231">
                  <c:v>42461</c:v>
                </c:pt>
                <c:pt idx="232">
                  <c:v>42491</c:v>
                </c:pt>
                <c:pt idx="233">
                  <c:v>42522</c:v>
                </c:pt>
                <c:pt idx="234">
                  <c:v>42552</c:v>
                </c:pt>
                <c:pt idx="235">
                  <c:v>42583</c:v>
                </c:pt>
                <c:pt idx="236">
                  <c:v>42614</c:v>
                </c:pt>
                <c:pt idx="237">
                  <c:v>42644</c:v>
                </c:pt>
                <c:pt idx="238">
                  <c:v>42675</c:v>
                </c:pt>
                <c:pt idx="239">
                  <c:v>42705</c:v>
                </c:pt>
                <c:pt idx="240">
                  <c:v>42736</c:v>
                </c:pt>
                <c:pt idx="241">
                  <c:v>42767</c:v>
                </c:pt>
                <c:pt idx="242">
                  <c:v>42795</c:v>
                </c:pt>
                <c:pt idx="243">
                  <c:v>42826</c:v>
                </c:pt>
                <c:pt idx="244">
                  <c:v>42856</c:v>
                </c:pt>
                <c:pt idx="245">
                  <c:v>42887</c:v>
                </c:pt>
                <c:pt idx="246">
                  <c:v>42917</c:v>
                </c:pt>
                <c:pt idx="247">
                  <c:v>42948</c:v>
                </c:pt>
                <c:pt idx="248">
                  <c:v>42979</c:v>
                </c:pt>
                <c:pt idx="249">
                  <c:v>43009</c:v>
                </c:pt>
                <c:pt idx="250">
                  <c:v>43040</c:v>
                </c:pt>
                <c:pt idx="251">
                  <c:v>43070</c:v>
                </c:pt>
                <c:pt idx="252">
                  <c:v>43101</c:v>
                </c:pt>
                <c:pt idx="253">
                  <c:v>43132</c:v>
                </c:pt>
                <c:pt idx="254">
                  <c:v>43160</c:v>
                </c:pt>
                <c:pt idx="255">
                  <c:v>43191</c:v>
                </c:pt>
                <c:pt idx="256">
                  <c:v>43221</c:v>
                </c:pt>
                <c:pt idx="257">
                  <c:v>43252</c:v>
                </c:pt>
                <c:pt idx="258">
                  <c:v>43282</c:v>
                </c:pt>
                <c:pt idx="259">
                  <c:v>43313</c:v>
                </c:pt>
                <c:pt idx="260">
                  <c:v>43344</c:v>
                </c:pt>
                <c:pt idx="261">
                  <c:v>43374</c:v>
                </c:pt>
                <c:pt idx="262">
                  <c:v>43405</c:v>
                </c:pt>
                <c:pt idx="263">
                  <c:v>43435</c:v>
                </c:pt>
                <c:pt idx="264">
                  <c:v>43466</c:v>
                </c:pt>
                <c:pt idx="265">
                  <c:v>43497</c:v>
                </c:pt>
                <c:pt idx="266">
                  <c:v>43525</c:v>
                </c:pt>
                <c:pt idx="267">
                  <c:v>43556</c:v>
                </c:pt>
                <c:pt idx="268">
                  <c:v>43586</c:v>
                </c:pt>
                <c:pt idx="269">
                  <c:v>43617</c:v>
                </c:pt>
                <c:pt idx="270">
                  <c:v>43647</c:v>
                </c:pt>
                <c:pt idx="271">
                  <c:v>43678</c:v>
                </c:pt>
                <c:pt idx="272">
                  <c:v>43709</c:v>
                </c:pt>
                <c:pt idx="273">
                  <c:v>43739</c:v>
                </c:pt>
                <c:pt idx="274">
                  <c:v>43770</c:v>
                </c:pt>
                <c:pt idx="275">
                  <c:v>43800</c:v>
                </c:pt>
                <c:pt idx="276">
                  <c:v>43831</c:v>
                </c:pt>
                <c:pt idx="277">
                  <c:v>43862</c:v>
                </c:pt>
                <c:pt idx="278">
                  <c:v>43891</c:v>
                </c:pt>
                <c:pt idx="279">
                  <c:v>43922</c:v>
                </c:pt>
                <c:pt idx="280">
                  <c:v>43952</c:v>
                </c:pt>
                <c:pt idx="281">
                  <c:v>43983</c:v>
                </c:pt>
                <c:pt idx="282">
                  <c:v>44013</c:v>
                </c:pt>
                <c:pt idx="283">
                  <c:v>44044</c:v>
                </c:pt>
                <c:pt idx="284">
                  <c:v>44075</c:v>
                </c:pt>
                <c:pt idx="285">
                  <c:v>44105</c:v>
                </c:pt>
                <c:pt idx="286">
                  <c:v>44136</c:v>
                </c:pt>
                <c:pt idx="287">
                  <c:v>44166</c:v>
                </c:pt>
                <c:pt idx="288">
                  <c:v>44197</c:v>
                </c:pt>
                <c:pt idx="289">
                  <c:v>44228</c:v>
                </c:pt>
                <c:pt idx="290">
                  <c:v>44256</c:v>
                </c:pt>
                <c:pt idx="291">
                  <c:v>44287</c:v>
                </c:pt>
                <c:pt idx="292">
                  <c:v>44317</c:v>
                </c:pt>
                <c:pt idx="293">
                  <c:v>44348</c:v>
                </c:pt>
                <c:pt idx="294">
                  <c:v>44378</c:v>
                </c:pt>
                <c:pt idx="295">
                  <c:v>44409</c:v>
                </c:pt>
                <c:pt idx="296">
                  <c:v>44440</c:v>
                </c:pt>
                <c:pt idx="297">
                  <c:v>44470</c:v>
                </c:pt>
                <c:pt idx="298">
                  <c:v>44501</c:v>
                </c:pt>
                <c:pt idx="299">
                  <c:v>44531</c:v>
                </c:pt>
                <c:pt idx="300">
                  <c:v>44562</c:v>
                </c:pt>
                <c:pt idx="301">
                  <c:v>44593</c:v>
                </c:pt>
                <c:pt idx="302">
                  <c:v>44621</c:v>
                </c:pt>
                <c:pt idx="303">
                  <c:v>44652</c:v>
                </c:pt>
                <c:pt idx="304">
                  <c:v>44682</c:v>
                </c:pt>
                <c:pt idx="305">
                  <c:v>44713</c:v>
                </c:pt>
                <c:pt idx="306">
                  <c:v>44743</c:v>
                </c:pt>
                <c:pt idx="307">
                  <c:v>44774</c:v>
                </c:pt>
                <c:pt idx="308">
                  <c:v>44805</c:v>
                </c:pt>
                <c:pt idx="309">
                  <c:v>44835</c:v>
                </c:pt>
                <c:pt idx="310">
                  <c:v>44866</c:v>
                </c:pt>
                <c:pt idx="311">
                  <c:v>44896</c:v>
                </c:pt>
                <c:pt idx="312">
                  <c:v>44927</c:v>
                </c:pt>
                <c:pt idx="313">
                  <c:v>44958</c:v>
                </c:pt>
                <c:pt idx="314">
                  <c:v>44986</c:v>
                </c:pt>
                <c:pt idx="315">
                  <c:v>45017</c:v>
                </c:pt>
                <c:pt idx="316">
                  <c:v>45047</c:v>
                </c:pt>
                <c:pt idx="317">
                  <c:v>45078</c:v>
                </c:pt>
              </c:numCache>
            </c:numRef>
          </c:cat>
          <c:val>
            <c:numRef>
              <c:f>Sheet1!$D$2:$D$319</c:f>
              <c:numCache>
                <c:formatCode>0.00</c:formatCode>
                <c:ptCount val="318"/>
                <c:pt idx="0">
                  <c:v>8.31</c:v>
                </c:pt>
                <c:pt idx="1">
                  <c:v>8.2200000000000006</c:v>
                </c:pt>
                <c:pt idx="2">
                  <c:v>7.98</c:v>
                </c:pt>
                <c:pt idx="3">
                  <c:v>7.93</c:v>
                </c:pt>
                <c:pt idx="4">
                  <c:v>8.02</c:v>
                </c:pt>
                <c:pt idx="5">
                  <c:v>7.91</c:v>
                </c:pt>
                <c:pt idx="6">
                  <c:v>7.91</c:v>
                </c:pt>
                <c:pt idx="7" formatCode="General">
                  <c:v>7.9</c:v>
                </c:pt>
                <c:pt idx="8">
                  <c:v>7.67</c:v>
                </c:pt>
                <c:pt idx="9">
                  <c:v>7.49</c:v>
                </c:pt>
                <c:pt idx="10">
                  <c:v>7.33</c:v>
                </c:pt>
                <c:pt idx="11" formatCode="General">
                  <c:v>7.4</c:v>
                </c:pt>
                <c:pt idx="12">
                  <c:v>7.31</c:v>
                </c:pt>
                <c:pt idx="13">
                  <c:v>7.15</c:v>
                </c:pt>
                <c:pt idx="14">
                  <c:v>7.06</c:v>
                </c:pt>
                <c:pt idx="15">
                  <c:v>6.82</c:v>
                </c:pt>
                <c:pt idx="16">
                  <c:v>6.83</c:v>
                </c:pt>
                <c:pt idx="17">
                  <c:v>6.75</c:v>
                </c:pt>
                <c:pt idx="18">
                  <c:v>6.94</c:v>
                </c:pt>
                <c:pt idx="19">
                  <c:v>7.04</c:v>
                </c:pt>
                <c:pt idx="20">
                  <c:v>6.93</c:v>
                </c:pt>
                <c:pt idx="21">
                  <c:v>6.66</c:v>
                </c:pt>
                <c:pt idx="22">
                  <c:v>6.51</c:v>
                </c:pt>
                <c:pt idx="23">
                  <c:v>6.36</c:v>
                </c:pt>
                <c:pt idx="24" formatCode="General">
                  <c:v>5.9</c:v>
                </c:pt>
                <c:pt idx="25" formatCode="General">
                  <c:v>5.7</c:v>
                </c:pt>
                <c:pt idx="26" formatCode="General">
                  <c:v>5.8</c:v>
                </c:pt>
                <c:pt idx="27">
                  <c:v>5.89</c:v>
                </c:pt>
                <c:pt idx="28">
                  <c:v>5.97</c:v>
                </c:pt>
                <c:pt idx="29">
                  <c:v>6.29</c:v>
                </c:pt>
                <c:pt idx="30" formatCode="General">
                  <c:v>6.3</c:v>
                </c:pt>
                <c:pt idx="31">
                  <c:v>6.64</c:v>
                </c:pt>
                <c:pt idx="32">
                  <c:v>6.67</c:v>
                </c:pt>
                <c:pt idx="33">
                  <c:v>6.88</c:v>
                </c:pt>
                <c:pt idx="34">
                  <c:v>6.94</c:v>
                </c:pt>
                <c:pt idx="35">
                  <c:v>6.92</c:v>
                </c:pt>
                <c:pt idx="36">
                  <c:v>7.09</c:v>
                </c:pt>
                <c:pt idx="37">
                  <c:v>7.11</c:v>
                </c:pt>
                <c:pt idx="38">
                  <c:v>6.94</c:v>
                </c:pt>
                <c:pt idx="39">
                  <c:v>6.92</c:v>
                </c:pt>
                <c:pt idx="40" formatCode="General">
                  <c:v>6.9</c:v>
                </c:pt>
                <c:pt idx="41">
                  <c:v>6.87</c:v>
                </c:pt>
                <c:pt idx="42">
                  <c:v>6.81</c:v>
                </c:pt>
                <c:pt idx="43">
                  <c:v>6.76</c:v>
                </c:pt>
                <c:pt idx="44" formatCode="General">
                  <c:v>6.7</c:v>
                </c:pt>
                <c:pt idx="45">
                  <c:v>6.61</c:v>
                </c:pt>
                <c:pt idx="46">
                  <c:v>6.58</c:v>
                </c:pt>
                <c:pt idx="47" formatCode="General">
                  <c:v>6.2</c:v>
                </c:pt>
                <c:pt idx="48">
                  <c:v>6.14</c:v>
                </c:pt>
                <c:pt idx="49" formatCode="0">
                  <c:v>6</c:v>
                </c:pt>
                <c:pt idx="50">
                  <c:v>5.91</c:v>
                </c:pt>
                <c:pt idx="51">
                  <c:v>5.76</c:v>
                </c:pt>
                <c:pt idx="52">
                  <c:v>5.78</c:v>
                </c:pt>
                <c:pt idx="53">
                  <c:v>5.93</c:v>
                </c:pt>
                <c:pt idx="54">
                  <c:v>6.07</c:v>
                </c:pt>
                <c:pt idx="55">
                  <c:v>5.91</c:v>
                </c:pt>
                <c:pt idx="56">
                  <c:v>5.77</c:v>
                </c:pt>
                <c:pt idx="57">
                  <c:v>5.61</c:v>
                </c:pt>
                <c:pt idx="58">
                  <c:v>5.49</c:v>
                </c:pt>
                <c:pt idx="59">
                  <c:v>5.65</c:v>
                </c:pt>
                <c:pt idx="60">
                  <c:v>5.66</c:v>
                </c:pt>
                <c:pt idx="61">
                  <c:v>5.69</c:v>
                </c:pt>
                <c:pt idx="62">
                  <c:v>5.79</c:v>
                </c:pt>
                <c:pt idx="63">
                  <c:v>5.86</c:v>
                </c:pt>
                <c:pt idx="64">
                  <c:v>5.87</c:v>
                </c:pt>
                <c:pt idx="65">
                  <c:v>5.81</c:v>
                </c:pt>
                <c:pt idx="66">
                  <c:v>5.72</c:v>
                </c:pt>
                <c:pt idx="67">
                  <c:v>5.27</c:v>
                </c:pt>
                <c:pt idx="68">
                  <c:v>5.0599999999999996</c:v>
                </c:pt>
                <c:pt idx="69">
                  <c:v>4.9800000000000004</c:v>
                </c:pt>
                <c:pt idx="70">
                  <c:v>5.01</c:v>
                </c:pt>
                <c:pt idx="71" formatCode="General">
                  <c:v>5.0999999999999996</c:v>
                </c:pt>
                <c:pt idx="72">
                  <c:v>4.99</c:v>
                </c:pt>
                <c:pt idx="73">
                  <c:v>4.74</c:v>
                </c:pt>
                <c:pt idx="74">
                  <c:v>4.76</c:v>
                </c:pt>
                <c:pt idx="75">
                  <c:v>4.75</c:v>
                </c:pt>
                <c:pt idx="76">
                  <c:v>4.6399999999999997</c:v>
                </c:pt>
                <c:pt idx="77">
                  <c:v>4.3600000000000003</c:v>
                </c:pt>
                <c:pt idx="78">
                  <c:v>4.4800000000000004</c:v>
                </c:pt>
                <c:pt idx="79">
                  <c:v>4.8099999999999996</c:v>
                </c:pt>
                <c:pt idx="80">
                  <c:v>5.05</c:v>
                </c:pt>
                <c:pt idx="81">
                  <c:v>5.41</c:v>
                </c:pt>
                <c:pt idx="82">
                  <c:v>5.54</c:v>
                </c:pt>
                <c:pt idx="83">
                  <c:v>5.53</c:v>
                </c:pt>
                <c:pt idx="84">
                  <c:v>5.43</c:v>
                </c:pt>
                <c:pt idx="85">
                  <c:v>5.38</c:v>
                </c:pt>
                <c:pt idx="86">
                  <c:v>5.39</c:v>
                </c:pt>
                <c:pt idx="87">
                  <c:v>5.52</c:v>
                </c:pt>
                <c:pt idx="88">
                  <c:v>5.57</c:v>
                </c:pt>
                <c:pt idx="89">
                  <c:v>5.87</c:v>
                </c:pt>
                <c:pt idx="90">
                  <c:v>5.88</c:v>
                </c:pt>
                <c:pt idx="91">
                  <c:v>5.84</c:v>
                </c:pt>
                <c:pt idx="92">
                  <c:v>5.79</c:v>
                </c:pt>
                <c:pt idx="93">
                  <c:v>5.68</c:v>
                </c:pt>
                <c:pt idx="94">
                  <c:v>5.49</c:v>
                </c:pt>
                <c:pt idx="95">
                  <c:v>5.37</c:v>
                </c:pt>
                <c:pt idx="96" formatCode="General">
                  <c:v>5.2</c:v>
                </c:pt>
                <c:pt idx="97">
                  <c:v>5.25</c:v>
                </c:pt>
                <c:pt idx="98">
                  <c:v>5.28</c:v>
                </c:pt>
                <c:pt idx="99">
                  <c:v>5.23</c:v>
                </c:pt>
                <c:pt idx="100">
                  <c:v>5.05</c:v>
                </c:pt>
                <c:pt idx="101">
                  <c:v>4.92</c:v>
                </c:pt>
                <c:pt idx="102">
                  <c:v>4.84</c:v>
                </c:pt>
                <c:pt idx="103">
                  <c:v>4.8499999999999996</c:v>
                </c:pt>
                <c:pt idx="104">
                  <c:v>4.82</c:v>
                </c:pt>
                <c:pt idx="105">
                  <c:v>4.8499999999999996</c:v>
                </c:pt>
                <c:pt idx="106">
                  <c:v>4.9800000000000004</c:v>
                </c:pt>
                <c:pt idx="107" formatCode="0">
                  <c:v>5</c:v>
                </c:pt>
                <c:pt idx="108">
                  <c:v>4.92</c:v>
                </c:pt>
                <c:pt idx="109">
                  <c:v>4.93</c:v>
                </c:pt>
                <c:pt idx="110">
                  <c:v>4.9800000000000004</c:v>
                </c:pt>
                <c:pt idx="111">
                  <c:v>5.09</c:v>
                </c:pt>
                <c:pt idx="112">
                  <c:v>5.36</c:v>
                </c:pt>
                <c:pt idx="113">
                  <c:v>5.34</c:v>
                </c:pt>
                <c:pt idx="114">
                  <c:v>5.31</c:v>
                </c:pt>
                <c:pt idx="115" formatCode="General">
                  <c:v>5.4</c:v>
                </c:pt>
                <c:pt idx="116">
                  <c:v>5.39</c:v>
                </c:pt>
                <c:pt idx="117">
                  <c:v>5.36</c:v>
                </c:pt>
                <c:pt idx="118">
                  <c:v>5.48</c:v>
                </c:pt>
                <c:pt idx="119">
                  <c:v>5.49</c:v>
                </c:pt>
                <c:pt idx="120">
                  <c:v>5.61</c:v>
                </c:pt>
                <c:pt idx="121">
                  <c:v>5.73</c:v>
                </c:pt>
                <c:pt idx="122">
                  <c:v>5.73</c:v>
                </c:pt>
                <c:pt idx="123" formatCode="General">
                  <c:v>5.9</c:v>
                </c:pt>
                <c:pt idx="124">
                  <c:v>5.82</c:v>
                </c:pt>
                <c:pt idx="125" formatCode="General">
                  <c:v>6.1</c:v>
                </c:pt>
                <c:pt idx="126">
                  <c:v>6.33</c:v>
                </c:pt>
                <c:pt idx="127">
                  <c:v>6.28</c:v>
                </c:pt>
                <c:pt idx="128">
                  <c:v>6.19</c:v>
                </c:pt>
                <c:pt idx="129">
                  <c:v>6.23</c:v>
                </c:pt>
                <c:pt idx="130">
                  <c:v>6.02</c:v>
                </c:pt>
                <c:pt idx="131">
                  <c:v>5.97</c:v>
                </c:pt>
                <c:pt idx="132">
                  <c:v>5.91</c:v>
                </c:pt>
                <c:pt idx="133">
                  <c:v>5.68</c:v>
                </c:pt>
                <c:pt idx="134" formatCode="General">
                  <c:v>5.7</c:v>
                </c:pt>
                <c:pt idx="135">
                  <c:v>5.85</c:v>
                </c:pt>
                <c:pt idx="136">
                  <c:v>6.11</c:v>
                </c:pt>
                <c:pt idx="137" formatCode="General">
                  <c:v>6.4</c:v>
                </c:pt>
                <c:pt idx="138">
                  <c:v>6.37</c:v>
                </c:pt>
                <c:pt idx="139">
                  <c:v>6.09</c:v>
                </c:pt>
                <c:pt idx="140">
                  <c:v>5.84</c:v>
                </c:pt>
                <c:pt idx="141">
                  <c:v>5.88</c:v>
                </c:pt>
                <c:pt idx="142">
                  <c:v>5.47</c:v>
                </c:pt>
                <c:pt idx="143">
                  <c:v>5.28</c:v>
                </c:pt>
                <c:pt idx="144">
                  <c:v>4.9400000000000004</c:v>
                </c:pt>
                <c:pt idx="145">
                  <c:v>4.97</c:v>
                </c:pt>
                <c:pt idx="146">
                  <c:v>4.95</c:v>
                </c:pt>
                <c:pt idx="147">
                  <c:v>4.88</c:v>
                </c:pt>
                <c:pt idx="148">
                  <c:v>4.93</c:v>
                </c:pt>
                <c:pt idx="149">
                  <c:v>5.54</c:v>
                </c:pt>
                <c:pt idx="150">
                  <c:v>5.68</c:v>
                </c:pt>
                <c:pt idx="151">
                  <c:v>5.72</c:v>
                </c:pt>
                <c:pt idx="152">
                  <c:v>5.69</c:v>
                </c:pt>
                <c:pt idx="153">
                  <c:v>5.67</c:v>
                </c:pt>
                <c:pt idx="154">
                  <c:v>5.71</c:v>
                </c:pt>
                <c:pt idx="155">
                  <c:v>5.67</c:v>
                </c:pt>
                <c:pt idx="156">
                  <c:v>5.56</c:v>
                </c:pt>
                <c:pt idx="157" formatCode="General">
                  <c:v>5.5</c:v>
                </c:pt>
                <c:pt idx="158" formatCode="General">
                  <c:v>5.5</c:v>
                </c:pt>
                <c:pt idx="159" formatCode="General">
                  <c:v>5.5</c:v>
                </c:pt>
                <c:pt idx="160">
                  <c:v>5.38</c:v>
                </c:pt>
                <c:pt idx="161">
                  <c:v>5.35</c:v>
                </c:pt>
                <c:pt idx="162">
                  <c:v>5.24</c:v>
                </c:pt>
                <c:pt idx="163">
                  <c:v>5.07</c:v>
                </c:pt>
                <c:pt idx="164">
                  <c:v>5.04</c:v>
                </c:pt>
                <c:pt idx="165">
                  <c:v>4.8600000000000003</c:v>
                </c:pt>
                <c:pt idx="166">
                  <c:v>4.7300000000000004</c:v>
                </c:pt>
                <c:pt idx="167">
                  <c:v>4.76</c:v>
                </c:pt>
                <c:pt idx="168">
                  <c:v>5.03</c:v>
                </c:pt>
                <c:pt idx="169">
                  <c:v>5.15</c:v>
                </c:pt>
                <c:pt idx="170" formatCode="General">
                  <c:v>5.0999999999999996</c:v>
                </c:pt>
                <c:pt idx="171" formatCode="General">
                  <c:v>5.0999999999999996</c:v>
                </c:pt>
                <c:pt idx="172">
                  <c:v>5.0199999999999996</c:v>
                </c:pt>
                <c:pt idx="173" formatCode="General">
                  <c:v>4.9000000000000004</c:v>
                </c:pt>
                <c:pt idx="174">
                  <c:v>4.6900000000000004</c:v>
                </c:pt>
                <c:pt idx="175">
                  <c:v>4.51</c:v>
                </c:pt>
                <c:pt idx="176">
                  <c:v>3.98</c:v>
                </c:pt>
                <c:pt idx="177" formatCode="0">
                  <c:v>4</c:v>
                </c:pt>
                <c:pt idx="178">
                  <c:v>4.08</c:v>
                </c:pt>
                <c:pt idx="179">
                  <c:v>4.0599999999999996</c:v>
                </c:pt>
                <c:pt idx="180">
                  <c:v>4.18</c:v>
                </c:pt>
                <c:pt idx="181">
                  <c:v>4.17</c:v>
                </c:pt>
                <c:pt idx="182">
                  <c:v>4.1900000000000004</c:v>
                </c:pt>
                <c:pt idx="183">
                  <c:v>4.29</c:v>
                </c:pt>
                <c:pt idx="184">
                  <c:v>4.28</c:v>
                </c:pt>
                <c:pt idx="185" formatCode="General">
                  <c:v>4.3</c:v>
                </c:pt>
                <c:pt idx="186">
                  <c:v>4.18</c:v>
                </c:pt>
                <c:pt idx="187">
                  <c:v>4.1100000000000003</c:v>
                </c:pt>
                <c:pt idx="188">
                  <c:v>4.07</c:v>
                </c:pt>
                <c:pt idx="189">
                  <c:v>3.96</c:v>
                </c:pt>
                <c:pt idx="190">
                  <c:v>3.92</c:v>
                </c:pt>
                <c:pt idx="191">
                  <c:v>3.91</c:v>
                </c:pt>
                <c:pt idx="192">
                  <c:v>3.71</c:v>
                </c:pt>
                <c:pt idx="193">
                  <c:v>3.62</c:v>
                </c:pt>
                <c:pt idx="194">
                  <c:v>3.63</c:v>
                </c:pt>
                <c:pt idx="195">
                  <c:v>3.61</c:v>
                </c:pt>
                <c:pt idx="196">
                  <c:v>3.44</c:v>
                </c:pt>
                <c:pt idx="197">
                  <c:v>3.41</c:v>
                </c:pt>
                <c:pt idx="198">
                  <c:v>3.39</c:v>
                </c:pt>
                <c:pt idx="199">
                  <c:v>3.35</c:v>
                </c:pt>
                <c:pt idx="200" formatCode="General">
                  <c:v>3.4</c:v>
                </c:pt>
                <c:pt idx="201">
                  <c:v>3.37</c:v>
                </c:pt>
                <c:pt idx="202">
                  <c:v>3.36</c:v>
                </c:pt>
                <c:pt idx="203">
                  <c:v>3.34</c:v>
                </c:pt>
                <c:pt idx="204">
                  <c:v>3.34</c:v>
                </c:pt>
                <c:pt idx="205">
                  <c:v>3.45</c:v>
                </c:pt>
                <c:pt idx="206">
                  <c:v>3.48</c:v>
                </c:pt>
                <c:pt idx="207">
                  <c:v>3.69</c:v>
                </c:pt>
                <c:pt idx="208">
                  <c:v>3.72</c:v>
                </c:pt>
                <c:pt idx="209">
                  <c:v>3.69</c:v>
                </c:pt>
                <c:pt idx="210">
                  <c:v>3.78</c:v>
                </c:pt>
                <c:pt idx="211">
                  <c:v>3.76</c:v>
                </c:pt>
                <c:pt idx="212">
                  <c:v>3.61</c:v>
                </c:pt>
                <c:pt idx="213">
                  <c:v>3.27</c:v>
                </c:pt>
                <c:pt idx="214">
                  <c:v>3.21</c:v>
                </c:pt>
                <c:pt idx="215">
                  <c:v>3.21</c:v>
                </c:pt>
                <c:pt idx="216">
                  <c:v>3.09</c:v>
                </c:pt>
                <c:pt idx="217">
                  <c:v>3.05</c:v>
                </c:pt>
                <c:pt idx="218">
                  <c:v>2.98</c:v>
                </c:pt>
                <c:pt idx="219">
                  <c:v>2.92</c:v>
                </c:pt>
                <c:pt idx="220">
                  <c:v>2.86</c:v>
                </c:pt>
                <c:pt idx="221">
                  <c:v>2.82</c:v>
                </c:pt>
                <c:pt idx="222">
                  <c:v>2.83</c:v>
                </c:pt>
                <c:pt idx="223">
                  <c:v>2.92</c:v>
                </c:pt>
                <c:pt idx="224">
                  <c:v>2.84</c:v>
                </c:pt>
                <c:pt idx="225">
                  <c:v>2.78</c:v>
                </c:pt>
                <c:pt idx="226">
                  <c:v>2.77</c:v>
                </c:pt>
                <c:pt idx="227">
                  <c:v>2.75</c:v>
                </c:pt>
                <c:pt idx="228">
                  <c:v>2.68</c:v>
                </c:pt>
                <c:pt idx="229">
                  <c:v>2.73</c:v>
                </c:pt>
                <c:pt idx="230" formatCode="General">
                  <c:v>2.7</c:v>
                </c:pt>
                <c:pt idx="231">
                  <c:v>2.71</c:v>
                </c:pt>
                <c:pt idx="232">
                  <c:v>2.64</c:v>
                </c:pt>
                <c:pt idx="233">
                  <c:v>2.54</c:v>
                </c:pt>
                <c:pt idx="234">
                  <c:v>2.5099999999999998</c:v>
                </c:pt>
                <c:pt idx="235">
                  <c:v>2.39</c:v>
                </c:pt>
                <c:pt idx="236">
                  <c:v>2.34</c:v>
                </c:pt>
                <c:pt idx="237">
                  <c:v>2.27</c:v>
                </c:pt>
                <c:pt idx="238">
                  <c:v>2.25</c:v>
                </c:pt>
                <c:pt idx="239">
                  <c:v>2.2599999999999998</c:v>
                </c:pt>
                <c:pt idx="240">
                  <c:v>2.2200000000000002</c:v>
                </c:pt>
                <c:pt idx="241" formatCode="General">
                  <c:v>2.2000000000000002</c:v>
                </c:pt>
                <c:pt idx="242">
                  <c:v>2.15</c:v>
                </c:pt>
                <c:pt idx="243">
                  <c:v>2.09</c:v>
                </c:pt>
                <c:pt idx="244">
                  <c:v>2.0299999999999998</c:v>
                </c:pt>
                <c:pt idx="245">
                  <c:v>1.99</c:v>
                </c:pt>
                <c:pt idx="246">
                  <c:v>1.97</c:v>
                </c:pt>
                <c:pt idx="247">
                  <c:v>1.96</c:v>
                </c:pt>
                <c:pt idx="248" formatCode="General">
                  <c:v>1.9</c:v>
                </c:pt>
                <c:pt idx="249">
                  <c:v>2.04</c:v>
                </c:pt>
                <c:pt idx="250">
                  <c:v>2.04</c:v>
                </c:pt>
                <c:pt idx="251">
                  <c:v>2.0699999999999998</c:v>
                </c:pt>
                <c:pt idx="252">
                  <c:v>1.98</c:v>
                </c:pt>
                <c:pt idx="253">
                  <c:v>1.99</c:v>
                </c:pt>
                <c:pt idx="254">
                  <c:v>2.02</c:v>
                </c:pt>
                <c:pt idx="255">
                  <c:v>2.0099999999999998</c:v>
                </c:pt>
                <c:pt idx="256">
                  <c:v>2.06</c:v>
                </c:pt>
                <c:pt idx="257">
                  <c:v>2.0299999999999998</c:v>
                </c:pt>
                <c:pt idx="258">
                  <c:v>2.04</c:v>
                </c:pt>
                <c:pt idx="259">
                  <c:v>2.0299999999999998</c:v>
                </c:pt>
                <c:pt idx="260">
                  <c:v>2.0099999999999998</c:v>
                </c:pt>
                <c:pt idx="261">
                  <c:v>2.06</c:v>
                </c:pt>
                <c:pt idx="262">
                  <c:v>2.02</c:v>
                </c:pt>
                <c:pt idx="263">
                  <c:v>2.0099999999999998</c:v>
                </c:pt>
                <c:pt idx="264">
                  <c:v>2.0499999999999998</c:v>
                </c:pt>
                <c:pt idx="265">
                  <c:v>2.0499999999999998</c:v>
                </c:pt>
                <c:pt idx="266">
                  <c:v>2.0299999999999998</c:v>
                </c:pt>
                <c:pt idx="267" formatCode="0">
                  <c:v>2</c:v>
                </c:pt>
                <c:pt idx="268">
                  <c:v>1.99</c:v>
                </c:pt>
                <c:pt idx="269">
                  <c:v>1.97</c:v>
                </c:pt>
                <c:pt idx="270">
                  <c:v>1.93</c:v>
                </c:pt>
                <c:pt idx="271">
                  <c:v>1.89</c:v>
                </c:pt>
                <c:pt idx="272">
                  <c:v>1.79</c:v>
                </c:pt>
                <c:pt idx="273">
                  <c:v>1.71</c:v>
                </c:pt>
                <c:pt idx="274">
                  <c:v>1.67</c:v>
                </c:pt>
                <c:pt idx="275">
                  <c:v>1.67</c:v>
                </c:pt>
                <c:pt idx="276">
                  <c:v>1.68</c:v>
                </c:pt>
                <c:pt idx="277">
                  <c:v>1.67</c:v>
                </c:pt>
                <c:pt idx="278">
                  <c:v>1.66</c:v>
                </c:pt>
                <c:pt idx="279">
                  <c:v>1.67</c:v>
                </c:pt>
                <c:pt idx="280" formatCode="General">
                  <c:v>1.7</c:v>
                </c:pt>
                <c:pt idx="281">
                  <c:v>1.69</c:v>
                </c:pt>
                <c:pt idx="282" formatCode="General">
                  <c:v>1.7</c:v>
                </c:pt>
                <c:pt idx="283">
                  <c:v>1.79</c:v>
                </c:pt>
                <c:pt idx="284">
                  <c:v>1.92</c:v>
                </c:pt>
                <c:pt idx="285">
                  <c:v>2.0499999999999998</c:v>
                </c:pt>
                <c:pt idx="286">
                  <c:v>2.0499999999999998</c:v>
                </c:pt>
                <c:pt idx="287" formatCode="0">
                  <c:v>2</c:v>
                </c:pt>
                <c:pt idx="288">
                  <c:v>1.92</c:v>
                </c:pt>
                <c:pt idx="289" formatCode="General">
                  <c:v>1.8</c:v>
                </c:pt>
                <c:pt idx="290">
                  <c:v>1.74</c:v>
                </c:pt>
                <c:pt idx="291">
                  <c:v>1.71</c:v>
                </c:pt>
                <c:pt idx="292">
                  <c:v>1.68</c:v>
                </c:pt>
                <c:pt idx="293" formatCode="General">
                  <c:v>1.6</c:v>
                </c:pt>
                <c:pt idx="294">
                  <c:v>1.45</c:v>
                </c:pt>
                <c:pt idx="295">
                  <c:v>1.39</c:v>
                </c:pt>
                <c:pt idx="296">
                  <c:v>1.28</c:v>
                </c:pt>
                <c:pt idx="297" formatCode="General">
                  <c:v>1.3</c:v>
                </c:pt>
                <c:pt idx="298">
                  <c:v>1.52</c:v>
                </c:pt>
                <c:pt idx="299">
                  <c:v>1.59</c:v>
                </c:pt>
                <c:pt idx="300">
                  <c:v>1.63</c:v>
                </c:pt>
                <c:pt idx="301">
                  <c:v>1.79</c:v>
                </c:pt>
                <c:pt idx="302">
                  <c:v>2.11</c:v>
                </c:pt>
                <c:pt idx="303">
                  <c:v>2.35</c:v>
                </c:pt>
                <c:pt idx="304">
                  <c:v>2.62</c:v>
                </c:pt>
                <c:pt idx="305" formatCode="General">
                  <c:v>2.9</c:v>
                </c:pt>
                <c:pt idx="306">
                  <c:v>3.43</c:v>
                </c:pt>
                <c:pt idx="307">
                  <c:v>3.61</c:v>
                </c:pt>
                <c:pt idx="308">
                  <c:v>3.97</c:v>
                </c:pt>
                <c:pt idx="309">
                  <c:v>5.61</c:v>
                </c:pt>
                <c:pt idx="310" formatCode="General">
                  <c:v>5.5</c:v>
                </c:pt>
                <c:pt idx="311">
                  <c:v>5.05</c:v>
                </c:pt>
                <c:pt idx="312">
                  <c:v>4.66</c:v>
                </c:pt>
                <c:pt idx="313">
                  <c:v>4.3600000000000003</c:v>
                </c:pt>
                <c:pt idx="314">
                  <c:v>4.26</c:v>
                </c:pt>
                <c:pt idx="315">
                  <c:v>4.17</c:v>
                </c:pt>
                <c:pt idx="316">
                  <c:v>4.29</c:v>
                </c:pt>
                <c:pt idx="317">
                  <c:v>4.95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E6A-4AE7-9F9B-E6734AAFBD0A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Revert-to-rate</c:v>
                </c:pt>
              </c:strCache>
            </c:strRef>
          </c:tx>
          <c:spPr>
            <a:ln w="34925">
              <a:solidFill>
                <a:srgbClr val="008000"/>
              </a:solidFill>
            </a:ln>
          </c:spPr>
          <c:marker>
            <c:symbol val="none"/>
          </c:marker>
          <c:cat>
            <c:numRef>
              <c:f>Sheet1!$A$2:$A$319</c:f>
              <c:numCache>
                <c:formatCode>mmm\-yy</c:formatCode>
                <c:ptCount val="318"/>
                <c:pt idx="0">
                  <c:v>35431</c:v>
                </c:pt>
                <c:pt idx="1">
                  <c:v>35462</c:v>
                </c:pt>
                <c:pt idx="2">
                  <c:v>35490</c:v>
                </c:pt>
                <c:pt idx="3">
                  <c:v>35521</c:v>
                </c:pt>
                <c:pt idx="4">
                  <c:v>35551</c:v>
                </c:pt>
                <c:pt idx="5">
                  <c:v>35582</c:v>
                </c:pt>
                <c:pt idx="6">
                  <c:v>35612</c:v>
                </c:pt>
                <c:pt idx="7">
                  <c:v>35643</c:v>
                </c:pt>
                <c:pt idx="8">
                  <c:v>35674</c:v>
                </c:pt>
                <c:pt idx="9">
                  <c:v>35704</c:v>
                </c:pt>
                <c:pt idx="10">
                  <c:v>35735</c:v>
                </c:pt>
                <c:pt idx="11">
                  <c:v>35765</c:v>
                </c:pt>
                <c:pt idx="12">
                  <c:v>35796</c:v>
                </c:pt>
                <c:pt idx="13">
                  <c:v>35827</c:v>
                </c:pt>
                <c:pt idx="14">
                  <c:v>35855</c:v>
                </c:pt>
                <c:pt idx="15">
                  <c:v>35886</c:v>
                </c:pt>
                <c:pt idx="16">
                  <c:v>35916</c:v>
                </c:pt>
                <c:pt idx="17">
                  <c:v>35947</c:v>
                </c:pt>
                <c:pt idx="18">
                  <c:v>35977</c:v>
                </c:pt>
                <c:pt idx="19">
                  <c:v>36008</c:v>
                </c:pt>
                <c:pt idx="20">
                  <c:v>36039</c:v>
                </c:pt>
                <c:pt idx="21">
                  <c:v>36069</c:v>
                </c:pt>
                <c:pt idx="22">
                  <c:v>36100</c:v>
                </c:pt>
                <c:pt idx="23">
                  <c:v>36130</c:v>
                </c:pt>
                <c:pt idx="24">
                  <c:v>36161</c:v>
                </c:pt>
                <c:pt idx="25">
                  <c:v>36192</c:v>
                </c:pt>
                <c:pt idx="26">
                  <c:v>36220</c:v>
                </c:pt>
                <c:pt idx="27">
                  <c:v>36251</c:v>
                </c:pt>
                <c:pt idx="28">
                  <c:v>36281</c:v>
                </c:pt>
                <c:pt idx="29">
                  <c:v>36312</c:v>
                </c:pt>
                <c:pt idx="30">
                  <c:v>36342</c:v>
                </c:pt>
                <c:pt idx="31">
                  <c:v>36373</c:v>
                </c:pt>
                <c:pt idx="32">
                  <c:v>36404</c:v>
                </c:pt>
                <c:pt idx="33">
                  <c:v>36434</c:v>
                </c:pt>
                <c:pt idx="34">
                  <c:v>36465</c:v>
                </c:pt>
                <c:pt idx="35">
                  <c:v>36495</c:v>
                </c:pt>
                <c:pt idx="36">
                  <c:v>36526</c:v>
                </c:pt>
                <c:pt idx="37">
                  <c:v>36557</c:v>
                </c:pt>
                <c:pt idx="38">
                  <c:v>36586</c:v>
                </c:pt>
                <c:pt idx="39">
                  <c:v>36617</c:v>
                </c:pt>
                <c:pt idx="40">
                  <c:v>36647</c:v>
                </c:pt>
                <c:pt idx="41">
                  <c:v>36678</c:v>
                </c:pt>
                <c:pt idx="42">
                  <c:v>36708</c:v>
                </c:pt>
                <c:pt idx="43">
                  <c:v>36739</c:v>
                </c:pt>
                <c:pt idx="44">
                  <c:v>36770</c:v>
                </c:pt>
                <c:pt idx="45">
                  <c:v>36800</c:v>
                </c:pt>
                <c:pt idx="46">
                  <c:v>36831</c:v>
                </c:pt>
                <c:pt idx="47">
                  <c:v>36861</c:v>
                </c:pt>
                <c:pt idx="48">
                  <c:v>36892</c:v>
                </c:pt>
                <c:pt idx="49">
                  <c:v>36923</c:v>
                </c:pt>
                <c:pt idx="50">
                  <c:v>36951</c:v>
                </c:pt>
                <c:pt idx="51">
                  <c:v>36982</c:v>
                </c:pt>
                <c:pt idx="52">
                  <c:v>37012</c:v>
                </c:pt>
                <c:pt idx="53">
                  <c:v>37043</c:v>
                </c:pt>
                <c:pt idx="54">
                  <c:v>37073</c:v>
                </c:pt>
                <c:pt idx="55">
                  <c:v>37104</c:v>
                </c:pt>
                <c:pt idx="56">
                  <c:v>37135</c:v>
                </c:pt>
                <c:pt idx="57">
                  <c:v>37165</c:v>
                </c:pt>
                <c:pt idx="58">
                  <c:v>37196</c:v>
                </c:pt>
                <c:pt idx="59">
                  <c:v>37226</c:v>
                </c:pt>
                <c:pt idx="60">
                  <c:v>37257</c:v>
                </c:pt>
                <c:pt idx="61">
                  <c:v>37288</c:v>
                </c:pt>
                <c:pt idx="62">
                  <c:v>37316</c:v>
                </c:pt>
                <c:pt idx="63">
                  <c:v>37347</c:v>
                </c:pt>
                <c:pt idx="64">
                  <c:v>37377</c:v>
                </c:pt>
                <c:pt idx="65">
                  <c:v>37408</c:v>
                </c:pt>
                <c:pt idx="66">
                  <c:v>37438</c:v>
                </c:pt>
                <c:pt idx="67">
                  <c:v>37469</c:v>
                </c:pt>
                <c:pt idx="68">
                  <c:v>37500</c:v>
                </c:pt>
                <c:pt idx="69">
                  <c:v>37530</c:v>
                </c:pt>
                <c:pt idx="70">
                  <c:v>37561</c:v>
                </c:pt>
                <c:pt idx="71">
                  <c:v>37591</c:v>
                </c:pt>
                <c:pt idx="72">
                  <c:v>37622</c:v>
                </c:pt>
                <c:pt idx="73">
                  <c:v>37653</c:v>
                </c:pt>
                <c:pt idx="74">
                  <c:v>37681</c:v>
                </c:pt>
                <c:pt idx="75">
                  <c:v>37712</c:v>
                </c:pt>
                <c:pt idx="76">
                  <c:v>37742</c:v>
                </c:pt>
                <c:pt idx="77">
                  <c:v>37773</c:v>
                </c:pt>
                <c:pt idx="78">
                  <c:v>37803</c:v>
                </c:pt>
                <c:pt idx="79">
                  <c:v>37834</c:v>
                </c:pt>
                <c:pt idx="80">
                  <c:v>37865</c:v>
                </c:pt>
                <c:pt idx="81">
                  <c:v>37895</c:v>
                </c:pt>
                <c:pt idx="82">
                  <c:v>37926</c:v>
                </c:pt>
                <c:pt idx="83">
                  <c:v>37956</c:v>
                </c:pt>
                <c:pt idx="84">
                  <c:v>37987</c:v>
                </c:pt>
                <c:pt idx="85">
                  <c:v>38018</c:v>
                </c:pt>
                <c:pt idx="86">
                  <c:v>38047</c:v>
                </c:pt>
                <c:pt idx="87">
                  <c:v>38078</c:v>
                </c:pt>
                <c:pt idx="88">
                  <c:v>38108</c:v>
                </c:pt>
                <c:pt idx="89">
                  <c:v>38139</c:v>
                </c:pt>
                <c:pt idx="90">
                  <c:v>38169</c:v>
                </c:pt>
                <c:pt idx="91">
                  <c:v>38200</c:v>
                </c:pt>
                <c:pt idx="92">
                  <c:v>38231</c:v>
                </c:pt>
                <c:pt idx="93">
                  <c:v>38261</c:v>
                </c:pt>
                <c:pt idx="94">
                  <c:v>38292</c:v>
                </c:pt>
                <c:pt idx="95">
                  <c:v>38322</c:v>
                </c:pt>
                <c:pt idx="96">
                  <c:v>38353</c:v>
                </c:pt>
                <c:pt idx="97">
                  <c:v>38384</c:v>
                </c:pt>
                <c:pt idx="98">
                  <c:v>38412</c:v>
                </c:pt>
                <c:pt idx="99">
                  <c:v>38443</c:v>
                </c:pt>
                <c:pt idx="100">
                  <c:v>38473</c:v>
                </c:pt>
                <c:pt idx="101">
                  <c:v>38504</c:v>
                </c:pt>
                <c:pt idx="102">
                  <c:v>38534</c:v>
                </c:pt>
                <c:pt idx="103">
                  <c:v>38565</c:v>
                </c:pt>
                <c:pt idx="104">
                  <c:v>38596</c:v>
                </c:pt>
                <c:pt idx="105">
                  <c:v>38626</c:v>
                </c:pt>
                <c:pt idx="106">
                  <c:v>38657</c:v>
                </c:pt>
                <c:pt idx="107">
                  <c:v>38687</c:v>
                </c:pt>
                <c:pt idx="108">
                  <c:v>38718</c:v>
                </c:pt>
                <c:pt idx="109">
                  <c:v>38749</c:v>
                </c:pt>
                <c:pt idx="110">
                  <c:v>38777</c:v>
                </c:pt>
                <c:pt idx="111">
                  <c:v>38808</c:v>
                </c:pt>
                <c:pt idx="112">
                  <c:v>38838</c:v>
                </c:pt>
                <c:pt idx="113">
                  <c:v>38869</c:v>
                </c:pt>
                <c:pt idx="114">
                  <c:v>38899</c:v>
                </c:pt>
                <c:pt idx="115">
                  <c:v>38930</c:v>
                </c:pt>
                <c:pt idx="116">
                  <c:v>38961</c:v>
                </c:pt>
                <c:pt idx="117">
                  <c:v>38991</c:v>
                </c:pt>
                <c:pt idx="118">
                  <c:v>39022</c:v>
                </c:pt>
                <c:pt idx="119">
                  <c:v>39052</c:v>
                </c:pt>
                <c:pt idx="120">
                  <c:v>39083</c:v>
                </c:pt>
                <c:pt idx="121">
                  <c:v>39114</c:v>
                </c:pt>
                <c:pt idx="122">
                  <c:v>39142</c:v>
                </c:pt>
                <c:pt idx="123">
                  <c:v>39173</c:v>
                </c:pt>
                <c:pt idx="124">
                  <c:v>39203</c:v>
                </c:pt>
                <c:pt idx="125">
                  <c:v>39234</c:v>
                </c:pt>
                <c:pt idx="126">
                  <c:v>39264</c:v>
                </c:pt>
                <c:pt idx="127">
                  <c:v>39295</c:v>
                </c:pt>
                <c:pt idx="128">
                  <c:v>39326</c:v>
                </c:pt>
                <c:pt idx="129">
                  <c:v>39356</c:v>
                </c:pt>
                <c:pt idx="130">
                  <c:v>39387</c:v>
                </c:pt>
                <c:pt idx="131">
                  <c:v>39417</c:v>
                </c:pt>
                <c:pt idx="132">
                  <c:v>39448</c:v>
                </c:pt>
                <c:pt idx="133">
                  <c:v>39479</c:v>
                </c:pt>
                <c:pt idx="134">
                  <c:v>39508</c:v>
                </c:pt>
                <c:pt idx="135">
                  <c:v>39539</c:v>
                </c:pt>
                <c:pt idx="136">
                  <c:v>39569</c:v>
                </c:pt>
                <c:pt idx="137">
                  <c:v>39600</c:v>
                </c:pt>
                <c:pt idx="138">
                  <c:v>39630</c:v>
                </c:pt>
                <c:pt idx="139">
                  <c:v>39661</c:v>
                </c:pt>
                <c:pt idx="140">
                  <c:v>39692</c:v>
                </c:pt>
                <c:pt idx="141">
                  <c:v>39722</c:v>
                </c:pt>
                <c:pt idx="142">
                  <c:v>39753</c:v>
                </c:pt>
                <c:pt idx="143">
                  <c:v>39783</c:v>
                </c:pt>
                <c:pt idx="144">
                  <c:v>39814</c:v>
                </c:pt>
                <c:pt idx="145">
                  <c:v>39845</c:v>
                </c:pt>
                <c:pt idx="146">
                  <c:v>39873</c:v>
                </c:pt>
                <c:pt idx="147">
                  <c:v>39904</c:v>
                </c:pt>
                <c:pt idx="148">
                  <c:v>39934</c:v>
                </c:pt>
                <c:pt idx="149">
                  <c:v>39965</c:v>
                </c:pt>
                <c:pt idx="150">
                  <c:v>39995</c:v>
                </c:pt>
                <c:pt idx="151">
                  <c:v>40026</c:v>
                </c:pt>
                <c:pt idx="152">
                  <c:v>40057</c:v>
                </c:pt>
                <c:pt idx="153">
                  <c:v>40087</c:v>
                </c:pt>
                <c:pt idx="154">
                  <c:v>40118</c:v>
                </c:pt>
                <c:pt idx="155">
                  <c:v>40148</c:v>
                </c:pt>
                <c:pt idx="156">
                  <c:v>40179</c:v>
                </c:pt>
                <c:pt idx="157">
                  <c:v>40210</c:v>
                </c:pt>
                <c:pt idx="158">
                  <c:v>40238</c:v>
                </c:pt>
                <c:pt idx="159">
                  <c:v>40269</c:v>
                </c:pt>
                <c:pt idx="160">
                  <c:v>40299</c:v>
                </c:pt>
                <c:pt idx="161">
                  <c:v>40330</c:v>
                </c:pt>
                <c:pt idx="162">
                  <c:v>40360</c:v>
                </c:pt>
                <c:pt idx="163">
                  <c:v>40391</c:v>
                </c:pt>
                <c:pt idx="164">
                  <c:v>40422</c:v>
                </c:pt>
                <c:pt idx="165">
                  <c:v>40452</c:v>
                </c:pt>
                <c:pt idx="166">
                  <c:v>40483</c:v>
                </c:pt>
                <c:pt idx="167">
                  <c:v>40513</c:v>
                </c:pt>
                <c:pt idx="168">
                  <c:v>40544</c:v>
                </c:pt>
                <c:pt idx="169">
                  <c:v>40575</c:v>
                </c:pt>
                <c:pt idx="170">
                  <c:v>40603</c:v>
                </c:pt>
                <c:pt idx="171">
                  <c:v>40634</c:v>
                </c:pt>
                <c:pt idx="172">
                  <c:v>40664</c:v>
                </c:pt>
                <c:pt idx="173">
                  <c:v>40695</c:v>
                </c:pt>
                <c:pt idx="174">
                  <c:v>40725</c:v>
                </c:pt>
                <c:pt idx="175">
                  <c:v>40756</c:v>
                </c:pt>
                <c:pt idx="176">
                  <c:v>40787</c:v>
                </c:pt>
                <c:pt idx="177">
                  <c:v>40817</c:v>
                </c:pt>
                <c:pt idx="178">
                  <c:v>40848</c:v>
                </c:pt>
                <c:pt idx="179">
                  <c:v>40878</c:v>
                </c:pt>
                <c:pt idx="180">
                  <c:v>40909</c:v>
                </c:pt>
                <c:pt idx="181">
                  <c:v>40940</c:v>
                </c:pt>
                <c:pt idx="182">
                  <c:v>40969</c:v>
                </c:pt>
                <c:pt idx="183">
                  <c:v>41000</c:v>
                </c:pt>
                <c:pt idx="184">
                  <c:v>41030</c:v>
                </c:pt>
                <c:pt idx="185">
                  <c:v>41061</c:v>
                </c:pt>
                <c:pt idx="186">
                  <c:v>41091</c:v>
                </c:pt>
                <c:pt idx="187">
                  <c:v>41122</c:v>
                </c:pt>
                <c:pt idx="188">
                  <c:v>41153</c:v>
                </c:pt>
                <c:pt idx="189">
                  <c:v>41183</c:v>
                </c:pt>
                <c:pt idx="190">
                  <c:v>41214</c:v>
                </c:pt>
                <c:pt idx="191">
                  <c:v>41244</c:v>
                </c:pt>
                <c:pt idx="192">
                  <c:v>41275</c:v>
                </c:pt>
                <c:pt idx="193">
                  <c:v>41306</c:v>
                </c:pt>
                <c:pt idx="194">
                  <c:v>41334</c:v>
                </c:pt>
                <c:pt idx="195">
                  <c:v>41365</c:v>
                </c:pt>
                <c:pt idx="196">
                  <c:v>41395</c:v>
                </c:pt>
                <c:pt idx="197">
                  <c:v>41426</c:v>
                </c:pt>
                <c:pt idx="198">
                  <c:v>41456</c:v>
                </c:pt>
                <c:pt idx="199">
                  <c:v>41487</c:v>
                </c:pt>
                <c:pt idx="200">
                  <c:v>41518</c:v>
                </c:pt>
                <c:pt idx="201">
                  <c:v>41548</c:v>
                </c:pt>
                <c:pt idx="202">
                  <c:v>41579</c:v>
                </c:pt>
                <c:pt idx="203">
                  <c:v>41609</c:v>
                </c:pt>
                <c:pt idx="204">
                  <c:v>41640</c:v>
                </c:pt>
                <c:pt idx="205">
                  <c:v>41671</c:v>
                </c:pt>
                <c:pt idx="206">
                  <c:v>41699</c:v>
                </c:pt>
                <c:pt idx="207">
                  <c:v>41730</c:v>
                </c:pt>
                <c:pt idx="208">
                  <c:v>41760</c:v>
                </c:pt>
                <c:pt idx="209">
                  <c:v>41791</c:v>
                </c:pt>
                <c:pt idx="210">
                  <c:v>41821</c:v>
                </c:pt>
                <c:pt idx="211">
                  <c:v>41852</c:v>
                </c:pt>
                <c:pt idx="212">
                  <c:v>41883</c:v>
                </c:pt>
                <c:pt idx="213">
                  <c:v>41913</c:v>
                </c:pt>
                <c:pt idx="214">
                  <c:v>41944</c:v>
                </c:pt>
                <c:pt idx="215">
                  <c:v>41974</c:v>
                </c:pt>
                <c:pt idx="216">
                  <c:v>42005</c:v>
                </c:pt>
                <c:pt idx="217">
                  <c:v>42036</c:v>
                </c:pt>
                <c:pt idx="218">
                  <c:v>42064</c:v>
                </c:pt>
                <c:pt idx="219">
                  <c:v>42095</c:v>
                </c:pt>
                <c:pt idx="220">
                  <c:v>42125</c:v>
                </c:pt>
                <c:pt idx="221">
                  <c:v>42156</c:v>
                </c:pt>
                <c:pt idx="222">
                  <c:v>42186</c:v>
                </c:pt>
                <c:pt idx="223">
                  <c:v>42217</c:v>
                </c:pt>
                <c:pt idx="224">
                  <c:v>42248</c:v>
                </c:pt>
                <c:pt idx="225">
                  <c:v>42278</c:v>
                </c:pt>
                <c:pt idx="226">
                  <c:v>42309</c:v>
                </c:pt>
                <c:pt idx="227">
                  <c:v>42339</c:v>
                </c:pt>
                <c:pt idx="228">
                  <c:v>42370</c:v>
                </c:pt>
                <c:pt idx="229">
                  <c:v>42401</c:v>
                </c:pt>
                <c:pt idx="230">
                  <c:v>42430</c:v>
                </c:pt>
                <c:pt idx="231">
                  <c:v>42461</c:v>
                </c:pt>
                <c:pt idx="232">
                  <c:v>42491</c:v>
                </c:pt>
                <c:pt idx="233">
                  <c:v>42522</c:v>
                </c:pt>
                <c:pt idx="234">
                  <c:v>42552</c:v>
                </c:pt>
                <c:pt idx="235">
                  <c:v>42583</c:v>
                </c:pt>
                <c:pt idx="236">
                  <c:v>42614</c:v>
                </c:pt>
                <c:pt idx="237">
                  <c:v>42644</c:v>
                </c:pt>
                <c:pt idx="238">
                  <c:v>42675</c:v>
                </c:pt>
                <c:pt idx="239">
                  <c:v>42705</c:v>
                </c:pt>
                <c:pt idx="240">
                  <c:v>42736</c:v>
                </c:pt>
                <c:pt idx="241">
                  <c:v>42767</c:v>
                </c:pt>
                <c:pt idx="242">
                  <c:v>42795</c:v>
                </c:pt>
                <c:pt idx="243">
                  <c:v>42826</c:v>
                </c:pt>
                <c:pt idx="244">
                  <c:v>42856</c:v>
                </c:pt>
                <c:pt idx="245">
                  <c:v>42887</c:v>
                </c:pt>
                <c:pt idx="246">
                  <c:v>42917</c:v>
                </c:pt>
                <c:pt idx="247">
                  <c:v>42948</c:v>
                </c:pt>
                <c:pt idx="248">
                  <c:v>42979</c:v>
                </c:pt>
                <c:pt idx="249">
                  <c:v>43009</c:v>
                </c:pt>
                <c:pt idx="250">
                  <c:v>43040</c:v>
                </c:pt>
                <c:pt idx="251">
                  <c:v>43070</c:v>
                </c:pt>
                <c:pt idx="252">
                  <c:v>43101</c:v>
                </c:pt>
                <c:pt idx="253">
                  <c:v>43132</c:v>
                </c:pt>
                <c:pt idx="254">
                  <c:v>43160</c:v>
                </c:pt>
                <c:pt idx="255">
                  <c:v>43191</c:v>
                </c:pt>
                <c:pt idx="256">
                  <c:v>43221</c:v>
                </c:pt>
                <c:pt idx="257">
                  <c:v>43252</c:v>
                </c:pt>
                <c:pt idx="258">
                  <c:v>43282</c:v>
                </c:pt>
                <c:pt idx="259">
                  <c:v>43313</c:v>
                </c:pt>
                <c:pt idx="260">
                  <c:v>43344</c:v>
                </c:pt>
                <c:pt idx="261">
                  <c:v>43374</c:v>
                </c:pt>
                <c:pt idx="262">
                  <c:v>43405</c:v>
                </c:pt>
                <c:pt idx="263">
                  <c:v>43435</c:v>
                </c:pt>
                <c:pt idx="264">
                  <c:v>43466</c:v>
                </c:pt>
                <c:pt idx="265">
                  <c:v>43497</c:v>
                </c:pt>
                <c:pt idx="266">
                  <c:v>43525</c:v>
                </c:pt>
                <c:pt idx="267">
                  <c:v>43556</c:v>
                </c:pt>
                <c:pt idx="268">
                  <c:v>43586</c:v>
                </c:pt>
                <c:pt idx="269">
                  <c:v>43617</c:v>
                </c:pt>
                <c:pt idx="270">
                  <c:v>43647</c:v>
                </c:pt>
                <c:pt idx="271">
                  <c:v>43678</c:v>
                </c:pt>
                <c:pt idx="272">
                  <c:v>43709</c:v>
                </c:pt>
                <c:pt idx="273">
                  <c:v>43739</c:v>
                </c:pt>
                <c:pt idx="274">
                  <c:v>43770</c:v>
                </c:pt>
                <c:pt idx="275">
                  <c:v>43800</c:v>
                </c:pt>
                <c:pt idx="276">
                  <c:v>43831</c:v>
                </c:pt>
                <c:pt idx="277">
                  <c:v>43862</c:v>
                </c:pt>
                <c:pt idx="278">
                  <c:v>43891</c:v>
                </c:pt>
                <c:pt idx="279">
                  <c:v>43922</c:v>
                </c:pt>
                <c:pt idx="280">
                  <c:v>43952</c:v>
                </c:pt>
                <c:pt idx="281">
                  <c:v>43983</c:v>
                </c:pt>
                <c:pt idx="282">
                  <c:v>44013</c:v>
                </c:pt>
                <c:pt idx="283">
                  <c:v>44044</c:v>
                </c:pt>
                <c:pt idx="284">
                  <c:v>44075</c:v>
                </c:pt>
                <c:pt idx="285">
                  <c:v>44105</c:v>
                </c:pt>
                <c:pt idx="286">
                  <c:v>44136</c:v>
                </c:pt>
                <c:pt idx="287">
                  <c:v>44166</c:v>
                </c:pt>
                <c:pt idx="288">
                  <c:v>44197</c:v>
                </c:pt>
                <c:pt idx="289">
                  <c:v>44228</c:v>
                </c:pt>
                <c:pt idx="290">
                  <c:v>44256</c:v>
                </c:pt>
                <c:pt idx="291">
                  <c:v>44287</c:v>
                </c:pt>
                <c:pt idx="292">
                  <c:v>44317</c:v>
                </c:pt>
                <c:pt idx="293">
                  <c:v>44348</c:v>
                </c:pt>
                <c:pt idx="294">
                  <c:v>44378</c:v>
                </c:pt>
                <c:pt idx="295">
                  <c:v>44409</c:v>
                </c:pt>
                <c:pt idx="296">
                  <c:v>44440</c:v>
                </c:pt>
                <c:pt idx="297">
                  <c:v>44470</c:v>
                </c:pt>
                <c:pt idx="298">
                  <c:v>44501</c:v>
                </c:pt>
                <c:pt idx="299">
                  <c:v>44531</c:v>
                </c:pt>
                <c:pt idx="300">
                  <c:v>44562</c:v>
                </c:pt>
                <c:pt idx="301">
                  <c:v>44593</c:v>
                </c:pt>
                <c:pt idx="302">
                  <c:v>44621</c:v>
                </c:pt>
                <c:pt idx="303">
                  <c:v>44652</c:v>
                </c:pt>
                <c:pt idx="304">
                  <c:v>44682</c:v>
                </c:pt>
                <c:pt idx="305">
                  <c:v>44713</c:v>
                </c:pt>
                <c:pt idx="306">
                  <c:v>44743</c:v>
                </c:pt>
                <c:pt idx="307">
                  <c:v>44774</c:v>
                </c:pt>
                <c:pt idx="308">
                  <c:v>44805</c:v>
                </c:pt>
                <c:pt idx="309">
                  <c:v>44835</c:v>
                </c:pt>
                <c:pt idx="310">
                  <c:v>44866</c:v>
                </c:pt>
                <c:pt idx="311">
                  <c:v>44896</c:v>
                </c:pt>
                <c:pt idx="312">
                  <c:v>44927</c:v>
                </c:pt>
                <c:pt idx="313">
                  <c:v>44958</c:v>
                </c:pt>
                <c:pt idx="314">
                  <c:v>44986</c:v>
                </c:pt>
                <c:pt idx="315">
                  <c:v>45017</c:v>
                </c:pt>
                <c:pt idx="316">
                  <c:v>45047</c:v>
                </c:pt>
                <c:pt idx="317">
                  <c:v>45078</c:v>
                </c:pt>
              </c:numCache>
            </c:numRef>
          </c:cat>
          <c:val>
            <c:numRef>
              <c:f>Sheet1!$E$2:$E$319</c:f>
              <c:numCache>
                <c:formatCode>0.00</c:formatCode>
                <c:ptCount val="318"/>
                <c:pt idx="0">
                  <c:v>7.18</c:v>
                </c:pt>
                <c:pt idx="1">
                  <c:v>7.22</c:v>
                </c:pt>
                <c:pt idx="2">
                  <c:v>7.21</c:v>
                </c:pt>
                <c:pt idx="3">
                  <c:v>7.22</c:v>
                </c:pt>
                <c:pt idx="4">
                  <c:v>7.27</c:v>
                </c:pt>
                <c:pt idx="5">
                  <c:v>7.64</c:v>
                </c:pt>
                <c:pt idx="6">
                  <c:v>7.86</c:v>
                </c:pt>
                <c:pt idx="7">
                  <c:v>8.15</c:v>
                </c:pt>
                <c:pt idx="8">
                  <c:v>8.33</c:v>
                </c:pt>
                <c:pt idx="9">
                  <c:v>8.36</c:v>
                </c:pt>
                <c:pt idx="10">
                  <c:v>8.3699999999999992</c:v>
                </c:pt>
                <c:pt idx="11" formatCode="General">
                  <c:v>8.5</c:v>
                </c:pt>
                <c:pt idx="12">
                  <c:v>8.56</c:v>
                </c:pt>
                <c:pt idx="13">
                  <c:v>8.59</c:v>
                </c:pt>
                <c:pt idx="14">
                  <c:v>8.59</c:v>
                </c:pt>
                <c:pt idx="15">
                  <c:v>8.59</c:v>
                </c:pt>
                <c:pt idx="16">
                  <c:v>8.59</c:v>
                </c:pt>
                <c:pt idx="17">
                  <c:v>8.59</c:v>
                </c:pt>
                <c:pt idx="18" formatCode="General">
                  <c:v>8.8000000000000007</c:v>
                </c:pt>
                <c:pt idx="19">
                  <c:v>8.83</c:v>
                </c:pt>
                <c:pt idx="20">
                  <c:v>8.8699999999999992</c:v>
                </c:pt>
                <c:pt idx="21">
                  <c:v>8.85</c:v>
                </c:pt>
                <c:pt idx="22">
                  <c:v>8.58</c:v>
                </c:pt>
                <c:pt idx="23" formatCode="0">
                  <c:v>8</c:v>
                </c:pt>
                <c:pt idx="24" formatCode="General">
                  <c:v>7.6</c:v>
                </c:pt>
                <c:pt idx="25">
                  <c:v>7.35</c:v>
                </c:pt>
                <c:pt idx="26">
                  <c:v>6.85</c:v>
                </c:pt>
                <c:pt idx="27">
                  <c:v>6.83</c:v>
                </c:pt>
                <c:pt idx="28">
                  <c:v>6.75</c:v>
                </c:pt>
                <c:pt idx="29">
                  <c:v>6.73</c:v>
                </c:pt>
                <c:pt idx="30">
                  <c:v>6.72</c:v>
                </c:pt>
                <c:pt idx="31">
                  <c:v>6.72</c:v>
                </c:pt>
                <c:pt idx="32">
                  <c:v>6.72</c:v>
                </c:pt>
                <c:pt idx="33">
                  <c:v>6.82</c:v>
                </c:pt>
                <c:pt idx="34">
                  <c:v>6.87</c:v>
                </c:pt>
                <c:pt idx="35" formatCode="General">
                  <c:v>7.1</c:v>
                </c:pt>
                <c:pt idx="36">
                  <c:v>7.13</c:v>
                </c:pt>
                <c:pt idx="37">
                  <c:v>7.38</c:v>
                </c:pt>
                <c:pt idx="38">
                  <c:v>7.62</c:v>
                </c:pt>
                <c:pt idx="39">
                  <c:v>7.63</c:v>
                </c:pt>
                <c:pt idx="40">
                  <c:v>7.64</c:v>
                </c:pt>
                <c:pt idx="41">
                  <c:v>7.64</c:v>
                </c:pt>
                <c:pt idx="42">
                  <c:v>7.64</c:v>
                </c:pt>
                <c:pt idx="43">
                  <c:v>7.63</c:v>
                </c:pt>
                <c:pt idx="44">
                  <c:v>7.59</c:v>
                </c:pt>
                <c:pt idx="45">
                  <c:v>7.59</c:v>
                </c:pt>
                <c:pt idx="46">
                  <c:v>7.59</c:v>
                </c:pt>
                <c:pt idx="47">
                  <c:v>7.55</c:v>
                </c:pt>
                <c:pt idx="48">
                  <c:v>7.56</c:v>
                </c:pt>
                <c:pt idx="49">
                  <c:v>7.56</c:v>
                </c:pt>
                <c:pt idx="50">
                  <c:v>7.27</c:v>
                </c:pt>
                <c:pt idx="51" formatCode="General">
                  <c:v>7.3</c:v>
                </c:pt>
                <c:pt idx="52">
                  <c:v>7.03</c:v>
                </c:pt>
                <c:pt idx="53">
                  <c:v>6.81</c:v>
                </c:pt>
                <c:pt idx="54">
                  <c:v>6.81</c:v>
                </c:pt>
                <c:pt idx="55" formatCode="General">
                  <c:v>6.8</c:v>
                </c:pt>
                <c:pt idx="56">
                  <c:v>6.54</c:v>
                </c:pt>
                <c:pt idx="57">
                  <c:v>6.32</c:v>
                </c:pt>
                <c:pt idx="58">
                  <c:v>6.06</c:v>
                </c:pt>
                <c:pt idx="59">
                  <c:v>5.67</c:v>
                </c:pt>
                <c:pt idx="60">
                  <c:v>5.66</c:v>
                </c:pt>
                <c:pt idx="61">
                  <c:v>5.66</c:v>
                </c:pt>
                <c:pt idx="62">
                  <c:v>5.65</c:v>
                </c:pt>
                <c:pt idx="63">
                  <c:v>5.65</c:v>
                </c:pt>
                <c:pt idx="64">
                  <c:v>5.66</c:v>
                </c:pt>
                <c:pt idx="65">
                  <c:v>5.66</c:v>
                </c:pt>
                <c:pt idx="66">
                  <c:v>5.66</c:v>
                </c:pt>
                <c:pt idx="67">
                  <c:v>5.66</c:v>
                </c:pt>
                <c:pt idx="68">
                  <c:v>5.65</c:v>
                </c:pt>
                <c:pt idx="69">
                  <c:v>5.66</c:v>
                </c:pt>
                <c:pt idx="70">
                  <c:v>5.65</c:v>
                </c:pt>
                <c:pt idx="71">
                  <c:v>5.64</c:v>
                </c:pt>
                <c:pt idx="72">
                  <c:v>5.64</c:v>
                </c:pt>
                <c:pt idx="73">
                  <c:v>5.63</c:v>
                </c:pt>
                <c:pt idx="74">
                  <c:v>5.49</c:v>
                </c:pt>
                <c:pt idx="75">
                  <c:v>5.51</c:v>
                </c:pt>
                <c:pt idx="76" formatCode="General">
                  <c:v>5.5</c:v>
                </c:pt>
                <c:pt idx="77" formatCode="General">
                  <c:v>5.5</c:v>
                </c:pt>
                <c:pt idx="78" formatCode="General">
                  <c:v>5.5</c:v>
                </c:pt>
                <c:pt idx="79">
                  <c:v>5.32</c:v>
                </c:pt>
                <c:pt idx="80">
                  <c:v>5.31</c:v>
                </c:pt>
                <c:pt idx="81" formatCode="General">
                  <c:v>5.3</c:v>
                </c:pt>
                <c:pt idx="82">
                  <c:v>5.32</c:v>
                </c:pt>
                <c:pt idx="83">
                  <c:v>5.59</c:v>
                </c:pt>
                <c:pt idx="84">
                  <c:v>5.59</c:v>
                </c:pt>
                <c:pt idx="85">
                  <c:v>5.59</c:v>
                </c:pt>
                <c:pt idx="86">
                  <c:v>5.81</c:v>
                </c:pt>
                <c:pt idx="87">
                  <c:v>5.81</c:v>
                </c:pt>
                <c:pt idx="88">
                  <c:v>5.82</c:v>
                </c:pt>
                <c:pt idx="89">
                  <c:v>6.08</c:v>
                </c:pt>
                <c:pt idx="90">
                  <c:v>6.32</c:v>
                </c:pt>
                <c:pt idx="91">
                  <c:v>6.32</c:v>
                </c:pt>
                <c:pt idx="92">
                  <c:v>6.59</c:v>
                </c:pt>
                <c:pt idx="93">
                  <c:v>6.61</c:v>
                </c:pt>
                <c:pt idx="94" formatCode="General">
                  <c:v>6.6</c:v>
                </c:pt>
                <c:pt idx="95" formatCode="General">
                  <c:v>6.6</c:v>
                </c:pt>
                <c:pt idx="96">
                  <c:v>6.61</c:v>
                </c:pt>
                <c:pt idx="97">
                  <c:v>6.61</c:v>
                </c:pt>
                <c:pt idx="98">
                  <c:v>6.61</c:v>
                </c:pt>
                <c:pt idx="99">
                  <c:v>6.62</c:v>
                </c:pt>
                <c:pt idx="100">
                  <c:v>6.62</c:v>
                </c:pt>
                <c:pt idx="101">
                  <c:v>6.62</c:v>
                </c:pt>
                <c:pt idx="102">
                  <c:v>6.61</c:v>
                </c:pt>
                <c:pt idx="103">
                  <c:v>6.58</c:v>
                </c:pt>
                <c:pt idx="104" formatCode="General">
                  <c:v>6.4</c:v>
                </c:pt>
                <c:pt idx="105">
                  <c:v>6.35</c:v>
                </c:pt>
                <c:pt idx="106">
                  <c:v>6.35</c:v>
                </c:pt>
                <c:pt idx="107">
                  <c:v>6.35</c:v>
                </c:pt>
                <c:pt idx="108">
                  <c:v>6.36</c:v>
                </c:pt>
                <c:pt idx="109">
                  <c:v>6.37</c:v>
                </c:pt>
                <c:pt idx="110">
                  <c:v>6.41</c:v>
                </c:pt>
                <c:pt idx="111">
                  <c:v>6.41</c:v>
                </c:pt>
                <c:pt idx="112" formatCode="General">
                  <c:v>6.4</c:v>
                </c:pt>
                <c:pt idx="113" formatCode="General">
                  <c:v>6.4</c:v>
                </c:pt>
                <c:pt idx="114" formatCode="General">
                  <c:v>6.4</c:v>
                </c:pt>
                <c:pt idx="115" formatCode="General">
                  <c:v>6.4</c:v>
                </c:pt>
                <c:pt idx="116">
                  <c:v>6.65</c:v>
                </c:pt>
                <c:pt idx="117">
                  <c:v>6.68</c:v>
                </c:pt>
                <c:pt idx="118" formatCode="General">
                  <c:v>6.7</c:v>
                </c:pt>
                <c:pt idx="119">
                  <c:v>6.98</c:v>
                </c:pt>
                <c:pt idx="120">
                  <c:v>7.01</c:v>
                </c:pt>
                <c:pt idx="121" formatCode="General">
                  <c:v>7.2</c:v>
                </c:pt>
                <c:pt idx="122">
                  <c:v>7.19</c:v>
                </c:pt>
                <c:pt idx="123">
                  <c:v>7.22</c:v>
                </c:pt>
                <c:pt idx="124">
                  <c:v>7.23</c:v>
                </c:pt>
                <c:pt idx="125">
                  <c:v>7.46</c:v>
                </c:pt>
                <c:pt idx="126">
                  <c:v>7.44</c:v>
                </c:pt>
                <c:pt idx="127">
                  <c:v>7.69</c:v>
                </c:pt>
                <c:pt idx="128">
                  <c:v>7.74</c:v>
                </c:pt>
                <c:pt idx="129">
                  <c:v>7.74</c:v>
                </c:pt>
                <c:pt idx="130">
                  <c:v>7.72</c:v>
                </c:pt>
                <c:pt idx="131">
                  <c:v>7.68</c:v>
                </c:pt>
                <c:pt idx="132">
                  <c:v>7.51</c:v>
                </c:pt>
                <c:pt idx="133" formatCode="General">
                  <c:v>7.5</c:v>
                </c:pt>
                <c:pt idx="134">
                  <c:v>7.24</c:v>
                </c:pt>
                <c:pt idx="135">
                  <c:v>7.23</c:v>
                </c:pt>
                <c:pt idx="136">
                  <c:v>6.95</c:v>
                </c:pt>
                <c:pt idx="137">
                  <c:v>6.92</c:v>
                </c:pt>
                <c:pt idx="138">
                  <c:v>6.92</c:v>
                </c:pt>
                <c:pt idx="139">
                  <c:v>6.93</c:v>
                </c:pt>
                <c:pt idx="140">
                  <c:v>6.95</c:v>
                </c:pt>
                <c:pt idx="141">
                  <c:v>6.91</c:v>
                </c:pt>
                <c:pt idx="142">
                  <c:v>6.34</c:v>
                </c:pt>
                <c:pt idx="143">
                  <c:v>5.38</c:v>
                </c:pt>
                <c:pt idx="144">
                  <c:v>4.7300000000000004</c:v>
                </c:pt>
                <c:pt idx="145">
                  <c:v>4.38</c:v>
                </c:pt>
                <c:pt idx="146">
                  <c:v>4.0599999999999996</c:v>
                </c:pt>
                <c:pt idx="147">
                  <c:v>3.82</c:v>
                </c:pt>
                <c:pt idx="148">
                  <c:v>3.83</c:v>
                </c:pt>
                <c:pt idx="149">
                  <c:v>3.95</c:v>
                </c:pt>
                <c:pt idx="150">
                  <c:v>4.1100000000000003</c:v>
                </c:pt>
                <c:pt idx="151">
                  <c:v>3.93</c:v>
                </c:pt>
                <c:pt idx="152">
                  <c:v>3.91</c:v>
                </c:pt>
                <c:pt idx="153">
                  <c:v>3.91</c:v>
                </c:pt>
                <c:pt idx="154">
                  <c:v>3.98</c:v>
                </c:pt>
                <c:pt idx="155">
                  <c:v>3.97</c:v>
                </c:pt>
                <c:pt idx="156">
                  <c:v>4.08</c:v>
                </c:pt>
                <c:pt idx="157">
                  <c:v>4.05</c:v>
                </c:pt>
                <c:pt idx="158">
                  <c:v>4.04</c:v>
                </c:pt>
                <c:pt idx="159">
                  <c:v>3.99</c:v>
                </c:pt>
                <c:pt idx="160">
                  <c:v>3.94</c:v>
                </c:pt>
                <c:pt idx="161">
                  <c:v>3.92</c:v>
                </c:pt>
                <c:pt idx="162">
                  <c:v>3.92</c:v>
                </c:pt>
                <c:pt idx="163">
                  <c:v>3.94</c:v>
                </c:pt>
                <c:pt idx="164">
                  <c:v>3.93</c:v>
                </c:pt>
                <c:pt idx="165">
                  <c:v>3.91</c:v>
                </c:pt>
                <c:pt idx="166">
                  <c:v>3.91</c:v>
                </c:pt>
                <c:pt idx="167">
                  <c:v>3.91</c:v>
                </c:pt>
                <c:pt idx="168">
                  <c:v>4.04</c:v>
                </c:pt>
                <c:pt idx="169">
                  <c:v>4.07</c:v>
                </c:pt>
                <c:pt idx="170">
                  <c:v>4.07</c:v>
                </c:pt>
                <c:pt idx="171" formatCode="0">
                  <c:v>4</c:v>
                </c:pt>
                <c:pt idx="172" formatCode="0">
                  <c:v>4</c:v>
                </c:pt>
                <c:pt idx="173">
                  <c:v>4.05</c:v>
                </c:pt>
                <c:pt idx="174" formatCode="General">
                  <c:v>4.0999999999999996</c:v>
                </c:pt>
                <c:pt idx="175">
                  <c:v>4.1100000000000003</c:v>
                </c:pt>
                <c:pt idx="176">
                  <c:v>4.12</c:v>
                </c:pt>
                <c:pt idx="177">
                  <c:v>4.1399999999999997</c:v>
                </c:pt>
                <c:pt idx="178">
                  <c:v>4.13</c:v>
                </c:pt>
                <c:pt idx="179">
                  <c:v>4.12</c:v>
                </c:pt>
                <c:pt idx="180">
                  <c:v>4.18</c:v>
                </c:pt>
                <c:pt idx="181">
                  <c:v>4.1399999999999997</c:v>
                </c:pt>
                <c:pt idx="182" formatCode="General">
                  <c:v>4.0999999999999996</c:v>
                </c:pt>
                <c:pt idx="183" formatCode="General">
                  <c:v>4.0999999999999996</c:v>
                </c:pt>
                <c:pt idx="184">
                  <c:v>4.16</c:v>
                </c:pt>
                <c:pt idx="185">
                  <c:v>4.22</c:v>
                </c:pt>
                <c:pt idx="186">
                  <c:v>4.24</c:v>
                </c:pt>
                <c:pt idx="187">
                  <c:v>4.2699999999999996</c:v>
                </c:pt>
                <c:pt idx="188">
                  <c:v>4.29</c:v>
                </c:pt>
                <c:pt idx="189">
                  <c:v>4.32</c:v>
                </c:pt>
                <c:pt idx="190">
                  <c:v>4.32</c:v>
                </c:pt>
                <c:pt idx="191">
                  <c:v>4.3499999999999996</c:v>
                </c:pt>
                <c:pt idx="192">
                  <c:v>4.38</c:v>
                </c:pt>
                <c:pt idx="193">
                  <c:v>4.38</c:v>
                </c:pt>
                <c:pt idx="194">
                  <c:v>4.34</c:v>
                </c:pt>
                <c:pt idx="195">
                  <c:v>4.3499999999999996</c:v>
                </c:pt>
                <c:pt idx="196">
                  <c:v>4.38</c:v>
                </c:pt>
                <c:pt idx="197">
                  <c:v>4.38</c:v>
                </c:pt>
                <c:pt idx="198">
                  <c:v>4.37</c:v>
                </c:pt>
                <c:pt idx="199">
                  <c:v>4.3600000000000003</c:v>
                </c:pt>
                <c:pt idx="200">
                  <c:v>4.3499999999999996</c:v>
                </c:pt>
                <c:pt idx="201">
                  <c:v>4.37</c:v>
                </c:pt>
                <c:pt idx="202">
                  <c:v>4.41</c:v>
                </c:pt>
                <c:pt idx="203">
                  <c:v>4.3899999999999997</c:v>
                </c:pt>
                <c:pt idx="204">
                  <c:v>4.41</c:v>
                </c:pt>
                <c:pt idx="205">
                  <c:v>4.43</c:v>
                </c:pt>
                <c:pt idx="206">
                  <c:v>4.43</c:v>
                </c:pt>
                <c:pt idx="207">
                  <c:v>4.43</c:v>
                </c:pt>
                <c:pt idx="208">
                  <c:v>4.42</c:v>
                </c:pt>
                <c:pt idx="209">
                  <c:v>4.3600000000000003</c:v>
                </c:pt>
                <c:pt idx="210">
                  <c:v>4.45</c:v>
                </c:pt>
                <c:pt idx="211">
                  <c:v>4.45</c:v>
                </c:pt>
                <c:pt idx="212">
                  <c:v>4.5199999999999996</c:v>
                </c:pt>
                <c:pt idx="213">
                  <c:v>4.53</c:v>
                </c:pt>
                <c:pt idx="214">
                  <c:v>4.49</c:v>
                </c:pt>
                <c:pt idx="215">
                  <c:v>4.4800000000000004</c:v>
                </c:pt>
                <c:pt idx="216">
                  <c:v>4.5599999999999996</c:v>
                </c:pt>
                <c:pt idx="217">
                  <c:v>4.51</c:v>
                </c:pt>
                <c:pt idx="218">
                  <c:v>4.51</c:v>
                </c:pt>
                <c:pt idx="219">
                  <c:v>4.53</c:v>
                </c:pt>
                <c:pt idx="220">
                  <c:v>4.55</c:v>
                </c:pt>
                <c:pt idx="221">
                  <c:v>4.49</c:v>
                </c:pt>
                <c:pt idx="222" formatCode="General">
                  <c:v>4.5</c:v>
                </c:pt>
                <c:pt idx="223">
                  <c:v>4.4800000000000004</c:v>
                </c:pt>
                <c:pt idx="224" formatCode="General">
                  <c:v>4.5</c:v>
                </c:pt>
                <c:pt idx="225">
                  <c:v>4.54</c:v>
                </c:pt>
                <c:pt idx="226">
                  <c:v>4.49</c:v>
                </c:pt>
                <c:pt idx="227">
                  <c:v>4.49</c:v>
                </c:pt>
                <c:pt idx="228">
                  <c:v>4.5599999999999996</c:v>
                </c:pt>
                <c:pt idx="229">
                  <c:v>4.58</c:v>
                </c:pt>
                <c:pt idx="230">
                  <c:v>4.57</c:v>
                </c:pt>
                <c:pt idx="231">
                  <c:v>4.6399999999999997</c:v>
                </c:pt>
                <c:pt idx="232">
                  <c:v>4.5599999999999996</c:v>
                </c:pt>
                <c:pt idx="233">
                  <c:v>4.5199999999999996</c:v>
                </c:pt>
                <c:pt idx="234">
                  <c:v>4.55</c:v>
                </c:pt>
                <c:pt idx="235" formatCode="General">
                  <c:v>4.3</c:v>
                </c:pt>
                <c:pt idx="236">
                  <c:v>4.24</c:v>
                </c:pt>
                <c:pt idx="237">
                  <c:v>4.24</c:v>
                </c:pt>
                <c:pt idx="238">
                  <c:v>4.28</c:v>
                </c:pt>
                <c:pt idx="239">
                  <c:v>4.2300000000000004</c:v>
                </c:pt>
                <c:pt idx="240">
                  <c:v>4.49</c:v>
                </c:pt>
                <c:pt idx="241">
                  <c:v>4.37</c:v>
                </c:pt>
                <c:pt idx="242">
                  <c:v>4.28</c:v>
                </c:pt>
                <c:pt idx="243">
                  <c:v>4.54</c:v>
                </c:pt>
                <c:pt idx="244">
                  <c:v>4.2300000000000004</c:v>
                </c:pt>
                <c:pt idx="245">
                  <c:v>4.28</c:v>
                </c:pt>
                <c:pt idx="246">
                  <c:v>4.51</c:v>
                </c:pt>
                <c:pt idx="247">
                  <c:v>4.32</c:v>
                </c:pt>
                <c:pt idx="248">
                  <c:v>4.3099999999999996</c:v>
                </c:pt>
                <c:pt idx="249">
                  <c:v>4.3099999999999996</c:v>
                </c:pt>
                <c:pt idx="250">
                  <c:v>4.34</c:v>
                </c:pt>
                <c:pt idx="251">
                  <c:v>4.54</c:v>
                </c:pt>
                <c:pt idx="252">
                  <c:v>4.21</c:v>
                </c:pt>
                <c:pt idx="253">
                  <c:v>4.2300000000000004</c:v>
                </c:pt>
                <c:pt idx="254">
                  <c:v>4.1399999999999997</c:v>
                </c:pt>
                <c:pt idx="255">
                  <c:v>4.17</c:v>
                </c:pt>
                <c:pt idx="256">
                  <c:v>4.16</c:v>
                </c:pt>
                <c:pt idx="257">
                  <c:v>4.0599999999999996</c:v>
                </c:pt>
                <c:pt idx="258" formatCode="General">
                  <c:v>4.0999999999999996</c:v>
                </c:pt>
                <c:pt idx="259">
                  <c:v>4.3499999999999996</c:v>
                </c:pt>
                <c:pt idx="260">
                  <c:v>4.3899999999999997</c:v>
                </c:pt>
                <c:pt idx="261">
                  <c:v>4.45</c:v>
                </c:pt>
                <c:pt idx="262">
                  <c:v>4.41</c:v>
                </c:pt>
                <c:pt idx="263" formatCode="General">
                  <c:v>4.4000000000000004</c:v>
                </c:pt>
                <c:pt idx="264">
                  <c:v>4.4800000000000004</c:v>
                </c:pt>
                <c:pt idx="265">
                  <c:v>4.3099999999999996</c:v>
                </c:pt>
                <c:pt idx="266">
                  <c:v>4.3099999999999996</c:v>
                </c:pt>
                <c:pt idx="267">
                  <c:v>4.3099999999999996</c:v>
                </c:pt>
                <c:pt idx="268">
                  <c:v>4.29</c:v>
                </c:pt>
                <c:pt idx="269">
                  <c:v>4.29</c:v>
                </c:pt>
                <c:pt idx="270">
                  <c:v>4.29</c:v>
                </c:pt>
                <c:pt idx="271">
                  <c:v>4.29</c:v>
                </c:pt>
                <c:pt idx="272">
                  <c:v>4.29</c:v>
                </c:pt>
                <c:pt idx="273">
                  <c:v>4.2699999999999996</c:v>
                </c:pt>
                <c:pt idx="274">
                  <c:v>4.2699999999999996</c:v>
                </c:pt>
                <c:pt idx="275">
                  <c:v>4.2699999999999996</c:v>
                </c:pt>
                <c:pt idx="276">
                  <c:v>4.2699999999999996</c:v>
                </c:pt>
                <c:pt idx="277">
                  <c:v>4.26</c:v>
                </c:pt>
                <c:pt idx="278" formatCode="General">
                  <c:v>4.0999999999999996</c:v>
                </c:pt>
                <c:pt idx="279">
                  <c:v>3.66</c:v>
                </c:pt>
                <c:pt idx="280">
                  <c:v>3.65</c:v>
                </c:pt>
                <c:pt idx="281">
                  <c:v>3.65</c:v>
                </c:pt>
                <c:pt idx="282">
                  <c:v>3.66</c:v>
                </c:pt>
                <c:pt idx="283">
                  <c:v>3.65</c:v>
                </c:pt>
                <c:pt idx="284">
                  <c:v>3.65</c:v>
                </c:pt>
                <c:pt idx="285">
                  <c:v>3.64</c:v>
                </c:pt>
                <c:pt idx="286">
                  <c:v>3.62</c:v>
                </c:pt>
                <c:pt idx="287">
                  <c:v>3.62</c:v>
                </c:pt>
                <c:pt idx="288">
                  <c:v>3.62</c:v>
                </c:pt>
                <c:pt idx="289">
                  <c:v>3.62</c:v>
                </c:pt>
                <c:pt idx="290">
                  <c:v>3.62</c:v>
                </c:pt>
                <c:pt idx="291">
                  <c:v>3.61</c:v>
                </c:pt>
                <c:pt idx="292">
                  <c:v>3.61</c:v>
                </c:pt>
                <c:pt idx="293">
                  <c:v>3.61</c:v>
                </c:pt>
                <c:pt idx="294">
                  <c:v>3.61</c:v>
                </c:pt>
                <c:pt idx="295">
                  <c:v>3.61</c:v>
                </c:pt>
                <c:pt idx="296">
                  <c:v>3.61</c:v>
                </c:pt>
                <c:pt idx="297" formatCode="General">
                  <c:v>3.6</c:v>
                </c:pt>
                <c:pt idx="298">
                  <c:v>3.59</c:v>
                </c:pt>
                <c:pt idx="299">
                  <c:v>3.61</c:v>
                </c:pt>
                <c:pt idx="300">
                  <c:v>3.67</c:v>
                </c:pt>
                <c:pt idx="301">
                  <c:v>3.84</c:v>
                </c:pt>
                <c:pt idx="302">
                  <c:v>3.99</c:v>
                </c:pt>
                <c:pt idx="303">
                  <c:v>4.1100000000000003</c:v>
                </c:pt>
                <c:pt idx="304">
                  <c:v>4.26</c:v>
                </c:pt>
                <c:pt idx="305">
                  <c:v>4.3899999999999997</c:v>
                </c:pt>
                <c:pt idx="306">
                  <c:v>4.55</c:v>
                </c:pt>
                <c:pt idx="307">
                  <c:v>4.88</c:v>
                </c:pt>
                <c:pt idx="308" formatCode="General">
                  <c:v>5.0999999999999996</c:v>
                </c:pt>
                <c:pt idx="309">
                  <c:v>5.42</c:v>
                </c:pt>
                <c:pt idx="310">
                  <c:v>5.87</c:v>
                </c:pt>
                <c:pt idx="311">
                  <c:v>6.42</c:v>
                </c:pt>
                <c:pt idx="312">
                  <c:v>6.61</c:v>
                </c:pt>
                <c:pt idx="313">
                  <c:v>6.97</c:v>
                </c:pt>
                <c:pt idx="314">
                  <c:v>7.16</c:v>
                </c:pt>
                <c:pt idx="315">
                  <c:v>7.35</c:v>
                </c:pt>
                <c:pt idx="316">
                  <c:v>7.44</c:v>
                </c:pt>
                <c:pt idx="317">
                  <c:v>7.54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6F0-4F3C-8983-96B33548E6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3872144"/>
        <c:axId val="1"/>
      </c:lineChart>
      <c:catAx>
        <c:axId val="133872144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4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0"/>
        <c:lblAlgn val="ctr"/>
        <c:lblOffset val="100"/>
        <c:tickLblSkip val="60"/>
        <c:tickMarkSkip val="12"/>
        <c:noMultiLvlLbl val="0"/>
      </c:catAx>
      <c:valAx>
        <c:axId val="1"/>
        <c:scaling>
          <c:orientation val="minMax"/>
          <c:max val="9"/>
          <c:min val="0"/>
        </c:scaling>
        <c:delete val="0"/>
        <c:axPos val="l"/>
        <c:majorGridlines>
          <c:spPr>
            <a:ln w="9525">
              <a:solidFill>
                <a:schemeClr val="bg1">
                  <a:lumMod val="6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400"/>
                  <a:t>Interest rate (%)</a:t>
                </a:r>
              </a:p>
            </c:rich>
          </c:tx>
          <c:layout>
            <c:manualLayout>
              <c:xMode val="edge"/>
              <c:yMode val="edge"/>
              <c:x val="1.267514509639157E-3"/>
              <c:y val="0.33363427663908135"/>
            </c:manualLayout>
          </c:layout>
          <c:overlay val="0"/>
          <c:spPr>
            <a:noFill/>
            <a:ln w="30447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4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3872144"/>
        <c:crosses val="autoZero"/>
        <c:crossBetween val="between"/>
        <c:majorUnit val="1"/>
      </c:valAx>
      <c:spPr>
        <a:solidFill>
          <a:schemeClr val="bg1"/>
        </a:solidFill>
        <a:ln w="9525">
          <a:solidFill>
            <a:srgbClr val="808080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220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200">
                <a:solidFill>
                  <a:srgbClr val="BC10B0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200">
                <a:solidFill>
                  <a:srgbClr val="FF0000"/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200">
                <a:solidFill>
                  <a:srgbClr val="008000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1013891478508835"/>
          <c:y val="0.59660773567903358"/>
          <c:w val="0.36430674699104115"/>
          <c:h val="0.28612382491666333"/>
        </c:manualLayout>
      </c:layout>
      <c:overlay val="0"/>
      <c:spPr>
        <a:solidFill>
          <a:srgbClr val="FFFFD7"/>
        </a:solidFill>
        <a:ln w="15875">
          <a:solidFill>
            <a:srgbClr val="663300"/>
          </a:solidFill>
        </a:ln>
      </c:spPr>
      <c:txPr>
        <a:bodyPr/>
        <a:lstStyle/>
        <a:p>
          <a:pPr>
            <a:defRPr sz="22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1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4E4E3-5733-4777-BC89-A214432D5F72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E2F289-DE23-4D51-A634-74BFF445A2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955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93879B-BD69-41A6-BDF4-B7E6235DCABC}" type="slidenum">
              <a:rPr lang="en-GB" altLang="en-US" sz="1200" smtClean="0"/>
              <a:pPr/>
              <a:t>1</a:t>
            </a:fld>
            <a:endParaRPr lang="en-GB" alt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62000"/>
            <a:ext cx="5283200" cy="36576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8865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8C45-B2A1-4BE9-BE90-13F821BDFB33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AC87-D936-4874-AD12-003C6F203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776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8C45-B2A1-4BE9-BE90-13F821BDFB33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AC87-D936-4874-AD12-003C6F203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19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8C45-B2A1-4BE9-BE90-13F821BDFB33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AC87-D936-4874-AD12-003C6F203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273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8B499B-929C-4BB3-ACA3-E6B3A091B9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25C0E9-9814-451C-8193-E9B7D7B2EE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D8EE1A-649B-4CAA-9FF7-AFD0C2A6AB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81C64-B4D7-4BCA-8C48-0E4CB23DD9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2436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8C45-B2A1-4BE9-BE90-13F821BDFB33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AC87-D936-4874-AD12-003C6F203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85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8C45-B2A1-4BE9-BE90-13F821BDFB33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AC87-D936-4874-AD12-003C6F203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562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8C45-B2A1-4BE9-BE90-13F821BDFB33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AC87-D936-4874-AD12-003C6F203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28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8C45-B2A1-4BE9-BE90-13F821BDFB33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AC87-D936-4874-AD12-003C6F203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228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8C45-B2A1-4BE9-BE90-13F821BDFB33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AC87-D936-4874-AD12-003C6F203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21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8C45-B2A1-4BE9-BE90-13F821BDFB33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AC87-D936-4874-AD12-003C6F203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461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8C45-B2A1-4BE9-BE90-13F821BDFB33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AC87-D936-4874-AD12-003C6F203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406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8C45-B2A1-4BE9-BE90-13F821BDFB33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AC87-D936-4874-AD12-003C6F203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215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D8C45-B2A1-4BE9-BE90-13F821BDFB33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4AC87-D936-4874-AD12-003C6F203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503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hyperlink" Target="https://www.bankofengland.co.uk/boeapps/database/FromShowColumns.asp?Travel=&amp;searchText=IUMTLM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bankofengland.co.uk/boeapps/database/FromShowColumns.asp?Travel=&amp;searchText=IUMBV42" TargetMode="External"/><Relationship Id="rId5" Type="http://schemas.openxmlformats.org/officeDocument/2006/relationships/hyperlink" Target="https://www.bankofengland.co.uk/boeapps/database/FromShowColumns.asp?Travel=&amp;searchText=IUMBV34+" TargetMode="External"/><Relationship Id="rId4" Type="http://schemas.openxmlformats.org/officeDocument/2006/relationships/hyperlink" Target="https://www.bankofengland.co.uk/boeapps/database/FromShowColumns.asp?Travel=NIxSTx&amp;searchText=IUMABED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B5EAE09E-9655-0C37-A92A-96BC7E1A66E6}"/>
              </a:ext>
            </a:extLst>
          </p:cNvPr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705375387"/>
              </p:ext>
            </p:extLst>
          </p:nvPr>
        </p:nvGraphicFramePr>
        <p:xfrm>
          <a:off x="-1" y="2195"/>
          <a:ext cx="9906001" cy="5268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D24AD4C-2AB6-539D-7902-EEA5E0E60A7C}"/>
              </a:ext>
            </a:extLst>
          </p:cNvPr>
          <p:cNvSpPr txBox="1"/>
          <p:nvPr/>
        </p:nvSpPr>
        <p:spPr>
          <a:xfrm>
            <a:off x="548640" y="5348399"/>
            <a:ext cx="9022080" cy="99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GB" sz="14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Notes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Figures are monthly averages; LTV = loan-to-value (mortgage-to-house price) ratio; the revert-to-rate is the rate to which a mortgage reverts once the fixed rate period ends.</a:t>
            </a:r>
          </a:p>
          <a:p>
            <a:pPr algn="just">
              <a:lnSpc>
                <a:spcPct val="107000"/>
              </a:lnSpc>
            </a:pPr>
            <a:r>
              <a:rPr lang="en-GB" sz="14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Based on data from </a:t>
            </a:r>
            <a:r>
              <a:rPr lang="en-GB" sz="14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Statistical Interactive Database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series </a:t>
            </a:r>
            <a:r>
              <a:rPr lang="en-GB" sz="1400" u="sng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IUMABEDR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1400" u="sng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IUMBV34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1400" u="sng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IUMBV42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GB" sz="1400" u="sng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IUMTLMV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(Bank of England, July 2023)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09C810-26F5-BFBE-EDE1-669F3B601046}"/>
              </a:ext>
            </a:extLst>
          </p:cNvPr>
          <p:cNvSpPr txBox="1"/>
          <p:nvPr/>
        </p:nvSpPr>
        <p:spPr>
          <a:xfrm>
            <a:off x="-2" y="6359359"/>
            <a:ext cx="991397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2. Bank Rate and mortgage rates</a:t>
            </a:r>
          </a:p>
        </p:txBody>
      </p:sp>
    </p:spTree>
    <p:extLst>
      <p:ext uri="{BB962C8B-B14F-4D97-AF65-F5344CB8AC3E}">
        <p14:creationId xmlns:p14="http://schemas.microsoft.com/office/powerpoint/2010/main" val="629910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149</TotalTime>
  <Words>71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7</cp:revision>
  <dcterms:created xsi:type="dcterms:W3CDTF">2023-07-17T09:50:36Z</dcterms:created>
  <dcterms:modified xsi:type="dcterms:W3CDTF">2023-07-19T09:32:01Z</dcterms:modified>
</cp:coreProperties>
</file>