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0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an Garratt" initials="DG" lastIdx="1" clrIdx="0">
    <p:extLst>
      <p:ext uri="{19B8F6BF-5375-455C-9EA6-DF929625EA0E}">
        <p15:presenceInfo xmlns:p15="http://schemas.microsoft.com/office/powerpoint/2012/main" userId="c211d0be2df980e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0000FF"/>
    <a:srgbClr val="008000"/>
    <a:srgbClr val="FFFFEB"/>
    <a:srgbClr val="FFFF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5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073295100209099"/>
          <c:y val="3.4029445591223777E-2"/>
          <c:w val="0.81279212984026328"/>
          <c:h val="0.8040247383702769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Nominal regular weekly earnings</c:v>
                </c:pt>
              </c:strCache>
            </c:strRef>
          </c:tx>
          <c:spPr>
            <a:ln w="38100">
              <a:solidFill>
                <a:srgbClr val="0000FF"/>
              </a:solidFill>
              <a:prstDash val="solid"/>
            </a:ln>
          </c:spPr>
          <c:marker>
            <c:symbol val="circle"/>
            <c:size val="2"/>
            <c:spPr>
              <a:solidFill>
                <a:srgbClr val="0000FF"/>
              </a:solidFill>
              <a:ln>
                <a:solidFill>
                  <a:srgbClr val="0000FF"/>
                </a:solidFill>
                <a:prstDash val="solid"/>
              </a:ln>
            </c:spPr>
          </c:marker>
          <c:cat>
            <c:numRef>
              <c:f>Sheet1!$A$2:$A$229</c:f>
              <c:numCache>
                <c:formatCode>mmm\-yy</c:formatCode>
                <c:ptCount val="228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  <c:pt idx="209">
                  <c:v>42887</c:v>
                </c:pt>
                <c:pt idx="210">
                  <c:v>42917</c:v>
                </c:pt>
                <c:pt idx="211">
                  <c:v>42948</c:v>
                </c:pt>
                <c:pt idx="212">
                  <c:v>42979</c:v>
                </c:pt>
                <c:pt idx="213">
                  <c:v>43009</c:v>
                </c:pt>
                <c:pt idx="214">
                  <c:v>43040</c:v>
                </c:pt>
                <c:pt idx="215">
                  <c:v>43070</c:v>
                </c:pt>
                <c:pt idx="216">
                  <c:v>43101</c:v>
                </c:pt>
                <c:pt idx="217">
                  <c:v>43132</c:v>
                </c:pt>
                <c:pt idx="218">
                  <c:v>43160</c:v>
                </c:pt>
                <c:pt idx="219">
                  <c:v>43191</c:v>
                </c:pt>
                <c:pt idx="220">
                  <c:v>43221</c:v>
                </c:pt>
                <c:pt idx="221">
                  <c:v>43252</c:v>
                </c:pt>
                <c:pt idx="222">
                  <c:v>43282</c:v>
                </c:pt>
                <c:pt idx="223">
                  <c:v>43313</c:v>
                </c:pt>
                <c:pt idx="224">
                  <c:v>43344</c:v>
                </c:pt>
                <c:pt idx="225">
                  <c:v>43374</c:v>
                </c:pt>
                <c:pt idx="226">
                  <c:v>43405</c:v>
                </c:pt>
                <c:pt idx="227">
                  <c:v>43435</c:v>
                </c:pt>
              </c:numCache>
            </c:numRef>
          </c:cat>
          <c:val>
            <c:numRef>
              <c:f>Sheet1!$B$2:$B$229</c:f>
              <c:numCache>
                <c:formatCode>General</c:formatCode>
                <c:ptCount val="228"/>
                <c:pt idx="0">
                  <c:v>293</c:v>
                </c:pt>
                <c:pt idx="1">
                  <c:v>293</c:v>
                </c:pt>
                <c:pt idx="2">
                  <c:v>293</c:v>
                </c:pt>
                <c:pt idx="3">
                  <c:v>293</c:v>
                </c:pt>
                <c:pt idx="4">
                  <c:v>294</c:v>
                </c:pt>
                <c:pt idx="5">
                  <c:v>295</c:v>
                </c:pt>
                <c:pt idx="6">
                  <c:v>296</c:v>
                </c:pt>
                <c:pt idx="7">
                  <c:v>297</c:v>
                </c:pt>
                <c:pt idx="8">
                  <c:v>299</c:v>
                </c:pt>
                <c:pt idx="9">
                  <c:v>300</c:v>
                </c:pt>
                <c:pt idx="10">
                  <c:v>302</c:v>
                </c:pt>
                <c:pt idx="11">
                  <c:v>303</c:v>
                </c:pt>
                <c:pt idx="12">
                  <c:v>304</c:v>
                </c:pt>
                <c:pt idx="13">
                  <c:v>304</c:v>
                </c:pt>
                <c:pt idx="14">
                  <c:v>306</c:v>
                </c:pt>
                <c:pt idx="15">
                  <c:v>309</c:v>
                </c:pt>
                <c:pt idx="16">
                  <c:v>309</c:v>
                </c:pt>
                <c:pt idx="17">
                  <c:v>309</c:v>
                </c:pt>
                <c:pt idx="18">
                  <c:v>311</c:v>
                </c:pt>
                <c:pt idx="19">
                  <c:v>313</c:v>
                </c:pt>
                <c:pt idx="20">
                  <c:v>314</c:v>
                </c:pt>
                <c:pt idx="21">
                  <c:v>315</c:v>
                </c:pt>
                <c:pt idx="22">
                  <c:v>316</c:v>
                </c:pt>
                <c:pt idx="23">
                  <c:v>316</c:v>
                </c:pt>
                <c:pt idx="24">
                  <c:v>317</c:v>
                </c:pt>
                <c:pt idx="25">
                  <c:v>320</c:v>
                </c:pt>
                <c:pt idx="26">
                  <c:v>321</c:v>
                </c:pt>
                <c:pt idx="27">
                  <c:v>321</c:v>
                </c:pt>
                <c:pt idx="28">
                  <c:v>321</c:v>
                </c:pt>
                <c:pt idx="29">
                  <c:v>324</c:v>
                </c:pt>
                <c:pt idx="30">
                  <c:v>324</c:v>
                </c:pt>
                <c:pt idx="31">
                  <c:v>323</c:v>
                </c:pt>
                <c:pt idx="32">
                  <c:v>324</c:v>
                </c:pt>
                <c:pt idx="33">
                  <c:v>325</c:v>
                </c:pt>
                <c:pt idx="34">
                  <c:v>326</c:v>
                </c:pt>
                <c:pt idx="35">
                  <c:v>325</c:v>
                </c:pt>
                <c:pt idx="36">
                  <c:v>328</c:v>
                </c:pt>
                <c:pt idx="37">
                  <c:v>329</c:v>
                </c:pt>
                <c:pt idx="38">
                  <c:v>330</c:v>
                </c:pt>
                <c:pt idx="39">
                  <c:v>331</c:v>
                </c:pt>
                <c:pt idx="40">
                  <c:v>332</c:v>
                </c:pt>
                <c:pt idx="41">
                  <c:v>333</c:v>
                </c:pt>
                <c:pt idx="42">
                  <c:v>334</c:v>
                </c:pt>
                <c:pt idx="43">
                  <c:v>335</c:v>
                </c:pt>
                <c:pt idx="44">
                  <c:v>336</c:v>
                </c:pt>
                <c:pt idx="45">
                  <c:v>337</c:v>
                </c:pt>
                <c:pt idx="46">
                  <c:v>338</c:v>
                </c:pt>
                <c:pt idx="47">
                  <c:v>339</c:v>
                </c:pt>
                <c:pt idx="48">
                  <c:v>340</c:v>
                </c:pt>
                <c:pt idx="49">
                  <c:v>340</c:v>
                </c:pt>
                <c:pt idx="50">
                  <c:v>341</c:v>
                </c:pt>
                <c:pt idx="51">
                  <c:v>343</c:v>
                </c:pt>
                <c:pt idx="52">
                  <c:v>344</c:v>
                </c:pt>
                <c:pt idx="53">
                  <c:v>345</c:v>
                </c:pt>
                <c:pt idx="54">
                  <c:v>346</c:v>
                </c:pt>
                <c:pt idx="55">
                  <c:v>348</c:v>
                </c:pt>
                <c:pt idx="56">
                  <c:v>348</c:v>
                </c:pt>
                <c:pt idx="57">
                  <c:v>350</c:v>
                </c:pt>
                <c:pt idx="58">
                  <c:v>351</c:v>
                </c:pt>
                <c:pt idx="59">
                  <c:v>353</c:v>
                </c:pt>
                <c:pt idx="60">
                  <c:v>354</c:v>
                </c:pt>
                <c:pt idx="61">
                  <c:v>354</c:v>
                </c:pt>
                <c:pt idx="62">
                  <c:v>357</c:v>
                </c:pt>
                <c:pt idx="63">
                  <c:v>357</c:v>
                </c:pt>
                <c:pt idx="64">
                  <c:v>358</c:v>
                </c:pt>
                <c:pt idx="65">
                  <c:v>359</c:v>
                </c:pt>
                <c:pt idx="66">
                  <c:v>361</c:v>
                </c:pt>
                <c:pt idx="67">
                  <c:v>363</c:v>
                </c:pt>
                <c:pt idx="68">
                  <c:v>364</c:v>
                </c:pt>
                <c:pt idx="69">
                  <c:v>365</c:v>
                </c:pt>
                <c:pt idx="70">
                  <c:v>366</c:v>
                </c:pt>
                <c:pt idx="71">
                  <c:v>366</c:v>
                </c:pt>
                <c:pt idx="72">
                  <c:v>368</c:v>
                </c:pt>
                <c:pt idx="73">
                  <c:v>369</c:v>
                </c:pt>
                <c:pt idx="74">
                  <c:v>370</c:v>
                </c:pt>
                <c:pt idx="75">
                  <c:v>371</c:v>
                </c:pt>
                <c:pt idx="76">
                  <c:v>373</c:v>
                </c:pt>
                <c:pt idx="77">
                  <c:v>375</c:v>
                </c:pt>
                <c:pt idx="78">
                  <c:v>374</c:v>
                </c:pt>
                <c:pt idx="79">
                  <c:v>375</c:v>
                </c:pt>
                <c:pt idx="80">
                  <c:v>377</c:v>
                </c:pt>
                <c:pt idx="81">
                  <c:v>379</c:v>
                </c:pt>
                <c:pt idx="82">
                  <c:v>380</c:v>
                </c:pt>
                <c:pt idx="83">
                  <c:v>381</c:v>
                </c:pt>
                <c:pt idx="84">
                  <c:v>382</c:v>
                </c:pt>
                <c:pt idx="85">
                  <c:v>384</c:v>
                </c:pt>
                <c:pt idx="86">
                  <c:v>385</c:v>
                </c:pt>
                <c:pt idx="87">
                  <c:v>386</c:v>
                </c:pt>
                <c:pt idx="88">
                  <c:v>388</c:v>
                </c:pt>
                <c:pt idx="89">
                  <c:v>390</c:v>
                </c:pt>
                <c:pt idx="90">
                  <c:v>392</c:v>
                </c:pt>
                <c:pt idx="91">
                  <c:v>393</c:v>
                </c:pt>
                <c:pt idx="92">
                  <c:v>394</c:v>
                </c:pt>
                <c:pt idx="93">
                  <c:v>394</c:v>
                </c:pt>
                <c:pt idx="94">
                  <c:v>396</c:v>
                </c:pt>
                <c:pt idx="95">
                  <c:v>397</c:v>
                </c:pt>
                <c:pt idx="96">
                  <c:v>398</c:v>
                </c:pt>
                <c:pt idx="97">
                  <c:v>400</c:v>
                </c:pt>
                <c:pt idx="98">
                  <c:v>402</c:v>
                </c:pt>
                <c:pt idx="99">
                  <c:v>404</c:v>
                </c:pt>
                <c:pt idx="100">
                  <c:v>403</c:v>
                </c:pt>
                <c:pt idx="101">
                  <c:v>404</c:v>
                </c:pt>
                <c:pt idx="102">
                  <c:v>405</c:v>
                </c:pt>
                <c:pt idx="103">
                  <c:v>406</c:v>
                </c:pt>
                <c:pt idx="104">
                  <c:v>407</c:v>
                </c:pt>
                <c:pt idx="105">
                  <c:v>408</c:v>
                </c:pt>
                <c:pt idx="106">
                  <c:v>409</c:v>
                </c:pt>
                <c:pt idx="107">
                  <c:v>409</c:v>
                </c:pt>
                <c:pt idx="108">
                  <c:v>409</c:v>
                </c:pt>
                <c:pt idx="109">
                  <c:v>410</c:v>
                </c:pt>
                <c:pt idx="110">
                  <c:v>410</c:v>
                </c:pt>
                <c:pt idx="111">
                  <c:v>411</c:v>
                </c:pt>
                <c:pt idx="112">
                  <c:v>412</c:v>
                </c:pt>
                <c:pt idx="113">
                  <c:v>412</c:v>
                </c:pt>
                <c:pt idx="114">
                  <c:v>411</c:v>
                </c:pt>
                <c:pt idx="115">
                  <c:v>411</c:v>
                </c:pt>
                <c:pt idx="116">
                  <c:v>413</c:v>
                </c:pt>
                <c:pt idx="117">
                  <c:v>413</c:v>
                </c:pt>
                <c:pt idx="118">
                  <c:v>413</c:v>
                </c:pt>
                <c:pt idx="119">
                  <c:v>415</c:v>
                </c:pt>
                <c:pt idx="120">
                  <c:v>417</c:v>
                </c:pt>
                <c:pt idx="121">
                  <c:v>416</c:v>
                </c:pt>
                <c:pt idx="122">
                  <c:v>418</c:v>
                </c:pt>
                <c:pt idx="123">
                  <c:v>417</c:v>
                </c:pt>
                <c:pt idx="124">
                  <c:v>417</c:v>
                </c:pt>
                <c:pt idx="125">
                  <c:v>418</c:v>
                </c:pt>
                <c:pt idx="126">
                  <c:v>420</c:v>
                </c:pt>
                <c:pt idx="127">
                  <c:v>421</c:v>
                </c:pt>
                <c:pt idx="128">
                  <c:v>422</c:v>
                </c:pt>
                <c:pt idx="129">
                  <c:v>422</c:v>
                </c:pt>
                <c:pt idx="130">
                  <c:v>423</c:v>
                </c:pt>
                <c:pt idx="131">
                  <c:v>423</c:v>
                </c:pt>
                <c:pt idx="132">
                  <c:v>426</c:v>
                </c:pt>
                <c:pt idx="133">
                  <c:v>425</c:v>
                </c:pt>
                <c:pt idx="134">
                  <c:v>425</c:v>
                </c:pt>
                <c:pt idx="135">
                  <c:v>426</c:v>
                </c:pt>
                <c:pt idx="136">
                  <c:v>427</c:v>
                </c:pt>
                <c:pt idx="137">
                  <c:v>426</c:v>
                </c:pt>
                <c:pt idx="138">
                  <c:v>427</c:v>
                </c:pt>
                <c:pt idx="139">
                  <c:v>427</c:v>
                </c:pt>
                <c:pt idx="140">
                  <c:v>429</c:v>
                </c:pt>
                <c:pt idx="141">
                  <c:v>430</c:v>
                </c:pt>
                <c:pt idx="142">
                  <c:v>430</c:v>
                </c:pt>
                <c:pt idx="143">
                  <c:v>431</c:v>
                </c:pt>
                <c:pt idx="144">
                  <c:v>430</c:v>
                </c:pt>
                <c:pt idx="145">
                  <c:v>432</c:v>
                </c:pt>
                <c:pt idx="146">
                  <c:v>433</c:v>
                </c:pt>
                <c:pt idx="147">
                  <c:v>433</c:v>
                </c:pt>
                <c:pt idx="148">
                  <c:v>434</c:v>
                </c:pt>
                <c:pt idx="149">
                  <c:v>435</c:v>
                </c:pt>
                <c:pt idx="150">
                  <c:v>435</c:v>
                </c:pt>
                <c:pt idx="151">
                  <c:v>436</c:v>
                </c:pt>
                <c:pt idx="152">
                  <c:v>435</c:v>
                </c:pt>
                <c:pt idx="153">
                  <c:v>435</c:v>
                </c:pt>
                <c:pt idx="154">
                  <c:v>436</c:v>
                </c:pt>
                <c:pt idx="155">
                  <c:v>436</c:v>
                </c:pt>
                <c:pt idx="156">
                  <c:v>434</c:v>
                </c:pt>
                <c:pt idx="157">
                  <c:v>435</c:v>
                </c:pt>
                <c:pt idx="158">
                  <c:v>436</c:v>
                </c:pt>
                <c:pt idx="159">
                  <c:v>438</c:v>
                </c:pt>
                <c:pt idx="160">
                  <c:v>438</c:v>
                </c:pt>
                <c:pt idx="161">
                  <c:v>438</c:v>
                </c:pt>
                <c:pt idx="162">
                  <c:v>439</c:v>
                </c:pt>
                <c:pt idx="163">
                  <c:v>438</c:v>
                </c:pt>
                <c:pt idx="164">
                  <c:v>438</c:v>
                </c:pt>
                <c:pt idx="165">
                  <c:v>439</c:v>
                </c:pt>
                <c:pt idx="166">
                  <c:v>439</c:v>
                </c:pt>
                <c:pt idx="167">
                  <c:v>441</c:v>
                </c:pt>
                <c:pt idx="168">
                  <c:v>441</c:v>
                </c:pt>
                <c:pt idx="169">
                  <c:v>440</c:v>
                </c:pt>
                <c:pt idx="170">
                  <c:v>439</c:v>
                </c:pt>
                <c:pt idx="171">
                  <c:v>440</c:v>
                </c:pt>
                <c:pt idx="172">
                  <c:v>440</c:v>
                </c:pt>
                <c:pt idx="173">
                  <c:v>441</c:v>
                </c:pt>
                <c:pt idx="174">
                  <c:v>442</c:v>
                </c:pt>
                <c:pt idx="175">
                  <c:v>443</c:v>
                </c:pt>
                <c:pt idx="176">
                  <c:v>446</c:v>
                </c:pt>
                <c:pt idx="177">
                  <c:v>447</c:v>
                </c:pt>
                <c:pt idx="178">
                  <c:v>445</c:v>
                </c:pt>
                <c:pt idx="179">
                  <c:v>447</c:v>
                </c:pt>
                <c:pt idx="180">
                  <c:v>448</c:v>
                </c:pt>
                <c:pt idx="181">
                  <c:v>450</c:v>
                </c:pt>
                <c:pt idx="182">
                  <c:v>451</c:v>
                </c:pt>
                <c:pt idx="183">
                  <c:v>452</c:v>
                </c:pt>
                <c:pt idx="184">
                  <c:v>452</c:v>
                </c:pt>
                <c:pt idx="185">
                  <c:v>453</c:v>
                </c:pt>
                <c:pt idx="186">
                  <c:v>454</c:v>
                </c:pt>
                <c:pt idx="187">
                  <c:v>454</c:v>
                </c:pt>
                <c:pt idx="188">
                  <c:v>454</c:v>
                </c:pt>
                <c:pt idx="189">
                  <c:v>454</c:v>
                </c:pt>
                <c:pt idx="190">
                  <c:v>455</c:v>
                </c:pt>
                <c:pt idx="191">
                  <c:v>457</c:v>
                </c:pt>
                <c:pt idx="192">
                  <c:v>459</c:v>
                </c:pt>
                <c:pt idx="193">
                  <c:v>460</c:v>
                </c:pt>
                <c:pt idx="194">
                  <c:v>461</c:v>
                </c:pt>
                <c:pt idx="195">
                  <c:v>463</c:v>
                </c:pt>
                <c:pt idx="196">
                  <c:v>462</c:v>
                </c:pt>
                <c:pt idx="197">
                  <c:v>464</c:v>
                </c:pt>
                <c:pt idx="198">
                  <c:v>464</c:v>
                </c:pt>
                <c:pt idx="199">
                  <c:v>465</c:v>
                </c:pt>
                <c:pt idx="200">
                  <c:v>466</c:v>
                </c:pt>
                <c:pt idx="201">
                  <c:v>466</c:v>
                </c:pt>
                <c:pt idx="202">
                  <c:v>467</c:v>
                </c:pt>
                <c:pt idx="203">
                  <c:v>467</c:v>
                </c:pt>
                <c:pt idx="204">
                  <c:v>468</c:v>
                </c:pt>
                <c:pt idx="205">
                  <c:v>468</c:v>
                </c:pt>
                <c:pt idx="206">
                  <c:v>469</c:v>
                </c:pt>
                <c:pt idx="207">
                  <c:v>471</c:v>
                </c:pt>
                <c:pt idx="208">
                  <c:v>472</c:v>
                </c:pt>
                <c:pt idx="209">
                  <c:v>473</c:v>
                </c:pt>
                <c:pt idx="210">
                  <c:v>474</c:v>
                </c:pt>
                <c:pt idx="211">
                  <c:v>475</c:v>
                </c:pt>
                <c:pt idx="212">
                  <c:v>476</c:v>
                </c:pt>
                <c:pt idx="213">
                  <c:v>477</c:v>
                </c:pt>
                <c:pt idx="214">
                  <c:v>478</c:v>
                </c:pt>
                <c:pt idx="215">
                  <c:v>480</c:v>
                </c:pt>
                <c:pt idx="216">
                  <c:v>480</c:v>
                </c:pt>
                <c:pt idx="217">
                  <c:v>482</c:v>
                </c:pt>
                <c:pt idx="218">
                  <c:v>483</c:v>
                </c:pt>
                <c:pt idx="219">
                  <c:v>483</c:v>
                </c:pt>
                <c:pt idx="220">
                  <c:v>485</c:v>
                </c:pt>
                <c:pt idx="221">
                  <c:v>486</c:v>
                </c:pt>
                <c:pt idx="222">
                  <c:v>489</c:v>
                </c:pt>
                <c:pt idx="223">
                  <c:v>491</c:v>
                </c:pt>
                <c:pt idx="224">
                  <c:v>491</c:v>
                </c:pt>
                <c:pt idx="225">
                  <c:v>494</c:v>
                </c:pt>
                <c:pt idx="226">
                  <c:v>495</c:v>
                </c:pt>
                <c:pt idx="227">
                  <c:v>495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17-4B25-B4CD-83A4908E6E7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Regular weekly earnings at 2015 prices</c:v>
                </c:pt>
              </c:strCache>
            </c:strRef>
          </c:tx>
          <c:spPr>
            <a:ln w="38100">
              <a:solidFill>
                <a:srgbClr val="C00000"/>
              </a:solidFill>
            </a:ln>
          </c:spPr>
          <c:marker>
            <c:symbol val="none"/>
          </c:marker>
          <c:cat>
            <c:numRef>
              <c:f>Sheet1!$A$2:$A$229</c:f>
              <c:numCache>
                <c:formatCode>mmm\-yy</c:formatCode>
                <c:ptCount val="228"/>
                <c:pt idx="0">
                  <c:v>36526</c:v>
                </c:pt>
                <c:pt idx="1">
                  <c:v>36557</c:v>
                </c:pt>
                <c:pt idx="2">
                  <c:v>36586</c:v>
                </c:pt>
                <c:pt idx="3">
                  <c:v>36617</c:v>
                </c:pt>
                <c:pt idx="4">
                  <c:v>36647</c:v>
                </c:pt>
                <c:pt idx="5">
                  <c:v>36678</c:v>
                </c:pt>
                <c:pt idx="6">
                  <c:v>36708</c:v>
                </c:pt>
                <c:pt idx="7">
                  <c:v>36739</c:v>
                </c:pt>
                <c:pt idx="8">
                  <c:v>36770</c:v>
                </c:pt>
                <c:pt idx="9">
                  <c:v>36800</c:v>
                </c:pt>
                <c:pt idx="10">
                  <c:v>36831</c:v>
                </c:pt>
                <c:pt idx="11">
                  <c:v>36861</c:v>
                </c:pt>
                <c:pt idx="12">
                  <c:v>36892</c:v>
                </c:pt>
                <c:pt idx="13">
                  <c:v>36923</c:v>
                </c:pt>
                <c:pt idx="14">
                  <c:v>36951</c:v>
                </c:pt>
                <c:pt idx="15">
                  <c:v>36982</c:v>
                </c:pt>
                <c:pt idx="16">
                  <c:v>37012</c:v>
                </c:pt>
                <c:pt idx="17">
                  <c:v>37043</c:v>
                </c:pt>
                <c:pt idx="18">
                  <c:v>37073</c:v>
                </c:pt>
                <c:pt idx="19">
                  <c:v>37104</c:v>
                </c:pt>
                <c:pt idx="20">
                  <c:v>37135</c:v>
                </c:pt>
                <c:pt idx="21">
                  <c:v>37165</c:v>
                </c:pt>
                <c:pt idx="22">
                  <c:v>37196</c:v>
                </c:pt>
                <c:pt idx="23">
                  <c:v>37226</c:v>
                </c:pt>
                <c:pt idx="24">
                  <c:v>37257</c:v>
                </c:pt>
                <c:pt idx="25">
                  <c:v>37288</c:v>
                </c:pt>
                <c:pt idx="26">
                  <c:v>37316</c:v>
                </c:pt>
                <c:pt idx="27">
                  <c:v>37347</c:v>
                </c:pt>
                <c:pt idx="28">
                  <c:v>37377</c:v>
                </c:pt>
                <c:pt idx="29">
                  <c:v>37408</c:v>
                </c:pt>
                <c:pt idx="30">
                  <c:v>37438</c:v>
                </c:pt>
                <c:pt idx="31">
                  <c:v>37469</c:v>
                </c:pt>
                <c:pt idx="32">
                  <c:v>37500</c:v>
                </c:pt>
                <c:pt idx="33">
                  <c:v>37530</c:v>
                </c:pt>
                <c:pt idx="34">
                  <c:v>37561</c:v>
                </c:pt>
                <c:pt idx="35">
                  <c:v>37591</c:v>
                </c:pt>
                <c:pt idx="36">
                  <c:v>37622</c:v>
                </c:pt>
                <c:pt idx="37">
                  <c:v>37653</c:v>
                </c:pt>
                <c:pt idx="38">
                  <c:v>37681</c:v>
                </c:pt>
                <c:pt idx="39">
                  <c:v>37712</c:v>
                </c:pt>
                <c:pt idx="40">
                  <c:v>37742</c:v>
                </c:pt>
                <c:pt idx="41">
                  <c:v>37773</c:v>
                </c:pt>
                <c:pt idx="42">
                  <c:v>37803</c:v>
                </c:pt>
                <c:pt idx="43">
                  <c:v>37834</c:v>
                </c:pt>
                <c:pt idx="44">
                  <c:v>37865</c:v>
                </c:pt>
                <c:pt idx="45">
                  <c:v>37895</c:v>
                </c:pt>
                <c:pt idx="46">
                  <c:v>37926</c:v>
                </c:pt>
                <c:pt idx="47">
                  <c:v>37956</c:v>
                </c:pt>
                <c:pt idx="48">
                  <c:v>37987</c:v>
                </c:pt>
                <c:pt idx="49">
                  <c:v>38018</c:v>
                </c:pt>
                <c:pt idx="50">
                  <c:v>38047</c:v>
                </c:pt>
                <c:pt idx="51">
                  <c:v>38078</c:v>
                </c:pt>
                <c:pt idx="52">
                  <c:v>38108</c:v>
                </c:pt>
                <c:pt idx="53">
                  <c:v>38139</c:v>
                </c:pt>
                <c:pt idx="54">
                  <c:v>38169</c:v>
                </c:pt>
                <c:pt idx="55">
                  <c:v>38200</c:v>
                </c:pt>
                <c:pt idx="56">
                  <c:v>38231</c:v>
                </c:pt>
                <c:pt idx="57">
                  <c:v>38261</c:v>
                </c:pt>
                <c:pt idx="58">
                  <c:v>38292</c:v>
                </c:pt>
                <c:pt idx="59">
                  <c:v>38322</c:v>
                </c:pt>
                <c:pt idx="60">
                  <c:v>38353</c:v>
                </c:pt>
                <c:pt idx="61">
                  <c:v>38384</c:v>
                </c:pt>
                <c:pt idx="62">
                  <c:v>38412</c:v>
                </c:pt>
                <c:pt idx="63">
                  <c:v>38443</c:v>
                </c:pt>
                <c:pt idx="64">
                  <c:v>38473</c:v>
                </c:pt>
                <c:pt idx="65">
                  <c:v>38504</c:v>
                </c:pt>
                <c:pt idx="66">
                  <c:v>38534</c:v>
                </c:pt>
                <c:pt idx="67">
                  <c:v>38565</c:v>
                </c:pt>
                <c:pt idx="68">
                  <c:v>38596</c:v>
                </c:pt>
                <c:pt idx="69">
                  <c:v>38626</c:v>
                </c:pt>
                <c:pt idx="70">
                  <c:v>38657</c:v>
                </c:pt>
                <c:pt idx="71">
                  <c:v>38687</c:v>
                </c:pt>
                <c:pt idx="72">
                  <c:v>38718</c:v>
                </c:pt>
                <c:pt idx="73">
                  <c:v>38749</c:v>
                </c:pt>
                <c:pt idx="74">
                  <c:v>38777</c:v>
                </c:pt>
                <c:pt idx="75">
                  <c:v>38808</c:v>
                </c:pt>
                <c:pt idx="76">
                  <c:v>38838</c:v>
                </c:pt>
                <c:pt idx="77">
                  <c:v>38869</c:v>
                </c:pt>
                <c:pt idx="78">
                  <c:v>38899</c:v>
                </c:pt>
                <c:pt idx="79">
                  <c:v>38930</c:v>
                </c:pt>
                <c:pt idx="80">
                  <c:v>38961</c:v>
                </c:pt>
                <c:pt idx="81">
                  <c:v>38991</c:v>
                </c:pt>
                <c:pt idx="82">
                  <c:v>39022</c:v>
                </c:pt>
                <c:pt idx="83">
                  <c:v>39052</c:v>
                </c:pt>
                <c:pt idx="84">
                  <c:v>39083</c:v>
                </c:pt>
                <c:pt idx="85">
                  <c:v>39114</c:v>
                </c:pt>
                <c:pt idx="86">
                  <c:v>39142</c:v>
                </c:pt>
                <c:pt idx="87">
                  <c:v>39173</c:v>
                </c:pt>
                <c:pt idx="88">
                  <c:v>39203</c:v>
                </c:pt>
                <c:pt idx="89">
                  <c:v>39234</c:v>
                </c:pt>
                <c:pt idx="90">
                  <c:v>39264</c:v>
                </c:pt>
                <c:pt idx="91">
                  <c:v>39295</c:v>
                </c:pt>
                <c:pt idx="92">
                  <c:v>39326</c:v>
                </c:pt>
                <c:pt idx="93">
                  <c:v>39356</c:v>
                </c:pt>
                <c:pt idx="94">
                  <c:v>39387</c:v>
                </c:pt>
                <c:pt idx="95">
                  <c:v>39417</c:v>
                </c:pt>
                <c:pt idx="96">
                  <c:v>39448</c:v>
                </c:pt>
                <c:pt idx="97">
                  <c:v>39479</c:v>
                </c:pt>
                <c:pt idx="98">
                  <c:v>39508</c:v>
                </c:pt>
                <c:pt idx="99">
                  <c:v>39539</c:v>
                </c:pt>
                <c:pt idx="100">
                  <c:v>39569</c:v>
                </c:pt>
                <c:pt idx="101">
                  <c:v>39600</c:v>
                </c:pt>
                <c:pt idx="102">
                  <c:v>39630</c:v>
                </c:pt>
                <c:pt idx="103">
                  <c:v>39661</c:v>
                </c:pt>
                <c:pt idx="104">
                  <c:v>39692</c:v>
                </c:pt>
                <c:pt idx="105">
                  <c:v>39722</c:v>
                </c:pt>
                <c:pt idx="106">
                  <c:v>39753</c:v>
                </c:pt>
                <c:pt idx="107">
                  <c:v>39783</c:v>
                </c:pt>
                <c:pt idx="108">
                  <c:v>39814</c:v>
                </c:pt>
                <c:pt idx="109">
                  <c:v>39845</c:v>
                </c:pt>
                <c:pt idx="110">
                  <c:v>39873</c:v>
                </c:pt>
                <c:pt idx="111">
                  <c:v>39904</c:v>
                </c:pt>
                <c:pt idx="112">
                  <c:v>39934</c:v>
                </c:pt>
                <c:pt idx="113">
                  <c:v>39965</c:v>
                </c:pt>
                <c:pt idx="114">
                  <c:v>39995</c:v>
                </c:pt>
                <c:pt idx="115">
                  <c:v>40026</c:v>
                </c:pt>
                <c:pt idx="116">
                  <c:v>40057</c:v>
                </c:pt>
                <c:pt idx="117">
                  <c:v>40087</c:v>
                </c:pt>
                <c:pt idx="118">
                  <c:v>40118</c:v>
                </c:pt>
                <c:pt idx="119">
                  <c:v>40148</c:v>
                </c:pt>
                <c:pt idx="120">
                  <c:v>40179</c:v>
                </c:pt>
                <c:pt idx="121">
                  <c:v>40210</c:v>
                </c:pt>
                <c:pt idx="122">
                  <c:v>40238</c:v>
                </c:pt>
                <c:pt idx="123">
                  <c:v>40269</c:v>
                </c:pt>
                <c:pt idx="124">
                  <c:v>40299</c:v>
                </c:pt>
                <c:pt idx="125">
                  <c:v>40330</c:v>
                </c:pt>
                <c:pt idx="126">
                  <c:v>40360</c:v>
                </c:pt>
                <c:pt idx="127">
                  <c:v>40391</c:v>
                </c:pt>
                <c:pt idx="128">
                  <c:v>40422</c:v>
                </c:pt>
                <c:pt idx="129">
                  <c:v>40452</c:v>
                </c:pt>
                <c:pt idx="130">
                  <c:v>40483</c:v>
                </c:pt>
                <c:pt idx="131">
                  <c:v>40513</c:v>
                </c:pt>
                <c:pt idx="132">
                  <c:v>40544</c:v>
                </c:pt>
                <c:pt idx="133">
                  <c:v>40575</c:v>
                </c:pt>
                <c:pt idx="134">
                  <c:v>40603</c:v>
                </c:pt>
                <c:pt idx="135">
                  <c:v>40634</c:v>
                </c:pt>
                <c:pt idx="136">
                  <c:v>40664</c:v>
                </c:pt>
                <c:pt idx="137">
                  <c:v>40695</c:v>
                </c:pt>
                <c:pt idx="138">
                  <c:v>40725</c:v>
                </c:pt>
                <c:pt idx="139">
                  <c:v>40756</c:v>
                </c:pt>
                <c:pt idx="140">
                  <c:v>40787</c:v>
                </c:pt>
                <c:pt idx="141">
                  <c:v>40817</c:v>
                </c:pt>
                <c:pt idx="142">
                  <c:v>40848</c:v>
                </c:pt>
                <c:pt idx="143">
                  <c:v>40878</c:v>
                </c:pt>
                <c:pt idx="144">
                  <c:v>40909</c:v>
                </c:pt>
                <c:pt idx="145">
                  <c:v>40940</c:v>
                </c:pt>
                <c:pt idx="146">
                  <c:v>40969</c:v>
                </c:pt>
                <c:pt idx="147">
                  <c:v>41000</c:v>
                </c:pt>
                <c:pt idx="148">
                  <c:v>41030</c:v>
                </c:pt>
                <c:pt idx="149">
                  <c:v>41061</c:v>
                </c:pt>
                <c:pt idx="150">
                  <c:v>41091</c:v>
                </c:pt>
                <c:pt idx="151">
                  <c:v>41122</c:v>
                </c:pt>
                <c:pt idx="152">
                  <c:v>41153</c:v>
                </c:pt>
                <c:pt idx="153">
                  <c:v>41183</c:v>
                </c:pt>
                <c:pt idx="154">
                  <c:v>41214</c:v>
                </c:pt>
                <c:pt idx="155">
                  <c:v>41244</c:v>
                </c:pt>
                <c:pt idx="156">
                  <c:v>41275</c:v>
                </c:pt>
                <c:pt idx="157">
                  <c:v>41306</c:v>
                </c:pt>
                <c:pt idx="158">
                  <c:v>41334</c:v>
                </c:pt>
                <c:pt idx="159">
                  <c:v>41365</c:v>
                </c:pt>
                <c:pt idx="160">
                  <c:v>41395</c:v>
                </c:pt>
                <c:pt idx="161">
                  <c:v>41426</c:v>
                </c:pt>
                <c:pt idx="162">
                  <c:v>41456</c:v>
                </c:pt>
                <c:pt idx="163">
                  <c:v>41487</c:v>
                </c:pt>
                <c:pt idx="164">
                  <c:v>41518</c:v>
                </c:pt>
                <c:pt idx="165">
                  <c:v>41548</c:v>
                </c:pt>
                <c:pt idx="166">
                  <c:v>41579</c:v>
                </c:pt>
                <c:pt idx="167">
                  <c:v>41609</c:v>
                </c:pt>
                <c:pt idx="168">
                  <c:v>41640</c:v>
                </c:pt>
                <c:pt idx="169">
                  <c:v>41671</c:v>
                </c:pt>
                <c:pt idx="170">
                  <c:v>41699</c:v>
                </c:pt>
                <c:pt idx="171">
                  <c:v>41730</c:v>
                </c:pt>
                <c:pt idx="172">
                  <c:v>41760</c:v>
                </c:pt>
                <c:pt idx="173">
                  <c:v>41791</c:v>
                </c:pt>
                <c:pt idx="174">
                  <c:v>41821</c:v>
                </c:pt>
                <c:pt idx="175">
                  <c:v>41852</c:v>
                </c:pt>
                <c:pt idx="176">
                  <c:v>41883</c:v>
                </c:pt>
                <c:pt idx="177">
                  <c:v>41913</c:v>
                </c:pt>
                <c:pt idx="178">
                  <c:v>41944</c:v>
                </c:pt>
                <c:pt idx="179">
                  <c:v>41974</c:v>
                </c:pt>
                <c:pt idx="180">
                  <c:v>42005</c:v>
                </c:pt>
                <c:pt idx="181">
                  <c:v>42036</c:v>
                </c:pt>
                <c:pt idx="182">
                  <c:v>42064</c:v>
                </c:pt>
                <c:pt idx="183">
                  <c:v>42095</c:v>
                </c:pt>
                <c:pt idx="184">
                  <c:v>42125</c:v>
                </c:pt>
                <c:pt idx="185">
                  <c:v>42156</c:v>
                </c:pt>
                <c:pt idx="186">
                  <c:v>42186</c:v>
                </c:pt>
                <c:pt idx="187">
                  <c:v>42217</c:v>
                </c:pt>
                <c:pt idx="188">
                  <c:v>42248</c:v>
                </c:pt>
                <c:pt idx="189">
                  <c:v>42278</c:v>
                </c:pt>
                <c:pt idx="190">
                  <c:v>42309</c:v>
                </c:pt>
                <c:pt idx="191">
                  <c:v>42339</c:v>
                </c:pt>
                <c:pt idx="192">
                  <c:v>42370</c:v>
                </c:pt>
                <c:pt idx="193">
                  <c:v>42401</c:v>
                </c:pt>
                <c:pt idx="194">
                  <c:v>42430</c:v>
                </c:pt>
                <c:pt idx="195">
                  <c:v>42461</c:v>
                </c:pt>
                <c:pt idx="196">
                  <c:v>42491</c:v>
                </c:pt>
                <c:pt idx="197">
                  <c:v>42522</c:v>
                </c:pt>
                <c:pt idx="198">
                  <c:v>42552</c:v>
                </c:pt>
                <c:pt idx="199">
                  <c:v>42583</c:v>
                </c:pt>
                <c:pt idx="200">
                  <c:v>42614</c:v>
                </c:pt>
                <c:pt idx="201">
                  <c:v>42644</c:v>
                </c:pt>
                <c:pt idx="202">
                  <c:v>42675</c:v>
                </c:pt>
                <c:pt idx="203">
                  <c:v>42705</c:v>
                </c:pt>
                <c:pt idx="204">
                  <c:v>42736</c:v>
                </c:pt>
                <c:pt idx="205">
                  <c:v>42767</c:v>
                </c:pt>
                <c:pt idx="206">
                  <c:v>42795</c:v>
                </c:pt>
                <c:pt idx="207">
                  <c:v>42826</c:v>
                </c:pt>
                <c:pt idx="208">
                  <c:v>42856</c:v>
                </c:pt>
                <c:pt idx="209">
                  <c:v>42887</c:v>
                </c:pt>
                <c:pt idx="210">
                  <c:v>42917</c:v>
                </c:pt>
                <c:pt idx="211">
                  <c:v>42948</c:v>
                </c:pt>
                <c:pt idx="212">
                  <c:v>42979</c:v>
                </c:pt>
                <c:pt idx="213">
                  <c:v>43009</c:v>
                </c:pt>
                <c:pt idx="214">
                  <c:v>43040</c:v>
                </c:pt>
                <c:pt idx="215">
                  <c:v>43070</c:v>
                </c:pt>
                <c:pt idx="216">
                  <c:v>43101</c:v>
                </c:pt>
                <c:pt idx="217">
                  <c:v>43132</c:v>
                </c:pt>
                <c:pt idx="218">
                  <c:v>43160</c:v>
                </c:pt>
                <c:pt idx="219">
                  <c:v>43191</c:v>
                </c:pt>
                <c:pt idx="220">
                  <c:v>43221</c:v>
                </c:pt>
                <c:pt idx="221">
                  <c:v>43252</c:v>
                </c:pt>
                <c:pt idx="222">
                  <c:v>43282</c:v>
                </c:pt>
                <c:pt idx="223">
                  <c:v>43313</c:v>
                </c:pt>
                <c:pt idx="224">
                  <c:v>43344</c:v>
                </c:pt>
                <c:pt idx="225">
                  <c:v>43374</c:v>
                </c:pt>
                <c:pt idx="226">
                  <c:v>43405</c:v>
                </c:pt>
                <c:pt idx="227">
                  <c:v>43435</c:v>
                </c:pt>
              </c:numCache>
            </c:numRef>
          </c:cat>
          <c:val>
            <c:numRef>
              <c:f>Sheet1!$C$2:$C$229</c:f>
              <c:numCache>
                <c:formatCode>General</c:formatCode>
                <c:ptCount val="228"/>
                <c:pt idx="0">
                  <c:v>407.51043115438108</c:v>
                </c:pt>
                <c:pt idx="1">
                  <c:v>405.81717451523548</c:v>
                </c:pt>
                <c:pt idx="2">
                  <c:v>405.25587828492394</c:v>
                </c:pt>
                <c:pt idx="3">
                  <c:v>403.58126721763091</c:v>
                </c:pt>
                <c:pt idx="4">
                  <c:v>403.84615384615381</c:v>
                </c:pt>
                <c:pt idx="5">
                  <c:v>404.66392318244164</c:v>
                </c:pt>
                <c:pt idx="6">
                  <c:v>408.27586206896552</c:v>
                </c:pt>
                <c:pt idx="7">
                  <c:v>409.65517241379308</c:v>
                </c:pt>
                <c:pt idx="8">
                  <c:v>409.02872777017791</c:v>
                </c:pt>
                <c:pt idx="9">
                  <c:v>410.39671682626545</c:v>
                </c:pt>
                <c:pt idx="10">
                  <c:v>412.56830601092895</c:v>
                </c:pt>
                <c:pt idx="11">
                  <c:v>413.93442622950818</c:v>
                </c:pt>
                <c:pt idx="12">
                  <c:v>418.73278236914604</c:v>
                </c:pt>
                <c:pt idx="13">
                  <c:v>418.15680880330126</c:v>
                </c:pt>
                <c:pt idx="14">
                  <c:v>419.17808219178079</c:v>
                </c:pt>
                <c:pt idx="15">
                  <c:v>420.98092643051768</c:v>
                </c:pt>
                <c:pt idx="16">
                  <c:v>417.56756756756755</c:v>
                </c:pt>
                <c:pt idx="17">
                  <c:v>417.00404858299595</c:v>
                </c:pt>
                <c:pt idx="18">
                  <c:v>422.554347826087</c:v>
                </c:pt>
                <c:pt idx="19">
                  <c:v>423.54533152909335</c:v>
                </c:pt>
                <c:pt idx="20">
                  <c:v>423.75168690958168</c:v>
                </c:pt>
                <c:pt idx="21">
                  <c:v>426.25169147496615</c:v>
                </c:pt>
                <c:pt idx="22">
                  <c:v>428.18428184281839</c:v>
                </c:pt>
                <c:pt idx="23">
                  <c:v>427.02702702702703</c:v>
                </c:pt>
                <c:pt idx="24">
                  <c:v>430.12211668928092</c:v>
                </c:pt>
                <c:pt idx="25">
                  <c:v>433.60433604336049</c:v>
                </c:pt>
                <c:pt idx="26">
                  <c:v>433.19838056680169</c:v>
                </c:pt>
                <c:pt idx="27">
                  <c:v>431.45161290322579</c:v>
                </c:pt>
                <c:pt idx="28">
                  <c:v>430.2949061662199</c:v>
                </c:pt>
                <c:pt idx="29">
                  <c:v>434.31635388739949</c:v>
                </c:pt>
                <c:pt idx="30">
                  <c:v>435.48387096774189</c:v>
                </c:pt>
                <c:pt idx="31">
                  <c:v>432.97587131367294</c:v>
                </c:pt>
                <c:pt idx="32">
                  <c:v>433.15508021390377</c:v>
                </c:pt>
                <c:pt idx="33">
                  <c:v>433.9118825100133</c:v>
                </c:pt>
                <c:pt idx="34">
                  <c:v>435.24699599465953</c:v>
                </c:pt>
                <c:pt idx="35">
                  <c:v>432.18085106382978</c:v>
                </c:pt>
                <c:pt idx="36">
                  <c:v>439.08969210174024</c:v>
                </c:pt>
                <c:pt idx="37">
                  <c:v>438.66666666666669</c:v>
                </c:pt>
                <c:pt idx="38">
                  <c:v>438.24701195219131</c:v>
                </c:pt>
                <c:pt idx="39">
                  <c:v>438.41059602649005</c:v>
                </c:pt>
                <c:pt idx="40">
                  <c:v>439.73509933774835</c:v>
                </c:pt>
                <c:pt idx="41">
                  <c:v>441.64456233421748</c:v>
                </c:pt>
                <c:pt idx="42">
                  <c:v>443.55909694555118</c:v>
                </c:pt>
                <c:pt idx="43">
                  <c:v>443.12169312169311</c:v>
                </c:pt>
                <c:pt idx="44">
                  <c:v>442.68774703557307</c:v>
                </c:pt>
                <c:pt idx="45">
                  <c:v>443.42105263157896</c:v>
                </c:pt>
                <c:pt idx="46">
                  <c:v>445.32279314888007</c:v>
                </c:pt>
                <c:pt idx="47">
                  <c:v>444.88188976377955</c:v>
                </c:pt>
                <c:pt idx="48">
                  <c:v>448.54881266490764</c:v>
                </c:pt>
                <c:pt idx="49">
                  <c:v>447.36842105263162</c:v>
                </c:pt>
                <c:pt idx="50">
                  <c:v>448.09461235216821</c:v>
                </c:pt>
                <c:pt idx="51">
                  <c:v>448.95287958115182</c:v>
                </c:pt>
                <c:pt idx="52">
                  <c:v>449.0861618798956</c:v>
                </c:pt>
                <c:pt idx="53">
                  <c:v>450.39164490861623</c:v>
                </c:pt>
                <c:pt idx="54">
                  <c:v>452.87958115183244</c:v>
                </c:pt>
                <c:pt idx="55">
                  <c:v>454.30809399477806</c:v>
                </c:pt>
                <c:pt idx="56">
                  <c:v>453.71577574967404</c:v>
                </c:pt>
                <c:pt idx="57">
                  <c:v>455.13654096228862</c:v>
                </c:pt>
                <c:pt idx="58">
                  <c:v>455.84415584415581</c:v>
                </c:pt>
                <c:pt idx="59">
                  <c:v>456.07235142118856</c:v>
                </c:pt>
                <c:pt idx="60">
                  <c:v>459.74025974025972</c:v>
                </c:pt>
                <c:pt idx="61">
                  <c:v>458.54922279792743</c:v>
                </c:pt>
                <c:pt idx="62">
                  <c:v>460.64516129032256</c:v>
                </c:pt>
                <c:pt idx="63">
                  <c:v>458.86889460154248</c:v>
                </c:pt>
                <c:pt idx="64">
                  <c:v>458.38668373879648</c:v>
                </c:pt>
                <c:pt idx="65">
                  <c:v>459.66709346991041</c:v>
                </c:pt>
                <c:pt idx="66">
                  <c:v>461.63682864450124</c:v>
                </c:pt>
                <c:pt idx="67">
                  <c:v>463.01020408163265</c:v>
                </c:pt>
                <c:pt idx="68">
                  <c:v>463.10432569974563</c:v>
                </c:pt>
                <c:pt idx="69">
                  <c:v>463.78653113087671</c:v>
                </c:pt>
                <c:pt idx="70">
                  <c:v>465.05717916137235</c:v>
                </c:pt>
                <c:pt idx="71">
                  <c:v>463.87832699619764</c:v>
                </c:pt>
                <c:pt idx="72">
                  <c:v>468.78980891719743</c:v>
                </c:pt>
                <c:pt idx="73">
                  <c:v>468.2741116751269</c:v>
                </c:pt>
                <c:pt idx="74">
                  <c:v>468.94803548795937</c:v>
                </c:pt>
                <c:pt idx="75">
                  <c:v>467.25440806045339</c:v>
                </c:pt>
                <c:pt idx="76">
                  <c:v>466.83354192740927</c:v>
                </c:pt>
                <c:pt idx="77">
                  <c:v>468.16479400749068</c:v>
                </c:pt>
                <c:pt idx="78">
                  <c:v>467.5</c:v>
                </c:pt>
                <c:pt idx="79">
                  <c:v>466.41791044776113</c:v>
                </c:pt>
                <c:pt idx="80">
                  <c:v>468.3229813664596</c:v>
                </c:pt>
                <c:pt idx="81">
                  <c:v>470.2233250620348</c:v>
                </c:pt>
                <c:pt idx="82">
                  <c:v>470.29702970297029</c:v>
                </c:pt>
                <c:pt idx="83">
                  <c:v>468.63468634686348</c:v>
                </c:pt>
                <c:pt idx="84">
                  <c:v>473.9454094292804</c:v>
                </c:pt>
                <c:pt idx="85">
                  <c:v>474.07407407407402</c:v>
                </c:pt>
                <c:pt idx="86">
                  <c:v>472.97297297297297</c:v>
                </c:pt>
                <c:pt idx="87">
                  <c:v>473.03921568627453</c:v>
                </c:pt>
                <c:pt idx="88">
                  <c:v>474.32762836185816</c:v>
                </c:pt>
                <c:pt idx="89">
                  <c:v>475.60975609756093</c:v>
                </c:pt>
                <c:pt idx="90">
                  <c:v>480.98159509202452</c:v>
                </c:pt>
                <c:pt idx="91">
                  <c:v>480.44009779951102</c:v>
                </c:pt>
                <c:pt idx="92">
                  <c:v>481.07448107448107</c:v>
                </c:pt>
                <c:pt idx="93">
                  <c:v>478.73633049817738</c:v>
                </c:pt>
                <c:pt idx="94">
                  <c:v>480</c:v>
                </c:pt>
                <c:pt idx="95">
                  <c:v>478.31325301204816</c:v>
                </c:pt>
                <c:pt idx="96">
                  <c:v>483.00970873786406</c:v>
                </c:pt>
                <c:pt idx="97">
                  <c:v>481.92771084337352</c:v>
                </c:pt>
                <c:pt idx="98">
                  <c:v>482.01438848920856</c:v>
                </c:pt>
                <c:pt idx="99">
                  <c:v>480.95238095238091</c:v>
                </c:pt>
                <c:pt idx="100">
                  <c:v>476.35933806146573</c:v>
                </c:pt>
                <c:pt idx="101">
                  <c:v>474.17840375586849</c:v>
                </c:pt>
                <c:pt idx="102">
                  <c:v>475.9106933019977</c:v>
                </c:pt>
                <c:pt idx="103">
                  <c:v>473.74562427071174</c:v>
                </c:pt>
                <c:pt idx="104">
                  <c:v>472.70615563298497</c:v>
                </c:pt>
                <c:pt idx="105">
                  <c:v>474.97089639115251</c:v>
                </c:pt>
                <c:pt idx="106">
                  <c:v>476.68997668997673</c:v>
                </c:pt>
                <c:pt idx="107">
                  <c:v>478.36257309941521</c:v>
                </c:pt>
                <c:pt idx="108">
                  <c:v>481.74322732626615</c:v>
                </c:pt>
                <c:pt idx="109">
                  <c:v>478.97196261682245</c:v>
                </c:pt>
                <c:pt idx="110">
                  <c:v>477.85547785547789</c:v>
                </c:pt>
                <c:pt idx="111">
                  <c:v>477.90697674418601</c:v>
                </c:pt>
                <c:pt idx="112">
                  <c:v>476.85185185185179</c:v>
                </c:pt>
                <c:pt idx="113">
                  <c:v>475.20184544405993</c:v>
                </c:pt>
                <c:pt idx="114">
                  <c:v>474.04844290657439</c:v>
                </c:pt>
                <c:pt idx="115">
                  <c:v>472.41379310344831</c:v>
                </c:pt>
                <c:pt idx="116">
                  <c:v>474.16762342135479</c:v>
                </c:pt>
                <c:pt idx="117">
                  <c:v>473.62385321100913</c:v>
                </c:pt>
                <c:pt idx="118">
                  <c:v>472</c:v>
                </c:pt>
                <c:pt idx="119">
                  <c:v>471.59090909090907</c:v>
                </c:pt>
                <c:pt idx="120">
                  <c:v>474.94305239179954</c:v>
                </c:pt>
                <c:pt idx="121">
                  <c:v>471.65532879818591</c:v>
                </c:pt>
                <c:pt idx="122">
                  <c:v>471.25140924464483</c:v>
                </c:pt>
                <c:pt idx="123">
                  <c:v>467.48878923766819</c:v>
                </c:pt>
                <c:pt idx="124">
                  <c:v>466.44295302013415</c:v>
                </c:pt>
                <c:pt idx="125">
                  <c:v>467.03910614525137</c:v>
                </c:pt>
                <c:pt idx="126">
                  <c:v>470.32474804031352</c:v>
                </c:pt>
                <c:pt idx="127">
                  <c:v>468.81959910913145</c:v>
                </c:pt>
                <c:pt idx="128">
                  <c:v>469.93318485523383</c:v>
                </c:pt>
                <c:pt idx="129">
                  <c:v>468.88888888888891</c:v>
                </c:pt>
                <c:pt idx="130">
                  <c:v>468.43853820598002</c:v>
                </c:pt>
                <c:pt idx="131">
                  <c:v>463.81578947368416</c:v>
                </c:pt>
                <c:pt idx="132">
                  <c:v>466.59364731653892</c:v>
                </c:pt>
                <c:pt idx="133">
                  <c:v>461.95652173913049</c:v>
                </c:pt>
                <c:pt idx="134">
                  <c:v>460.95444685466373</c:v>
                </c:pt>
                <c:pt idx="135">
                  <c:v>457.08154506437768</c:v>
                </c:pt>
                <c:pt idx="136">
                  <c:v>457.17344753747318</c:v>
                </c:pt>
                <c:pt idx="137">
                  <c:v>456.59163987138271</c:v>
                </c:pt>
                <c:pt idx="138">
                  <c:v>457.6634512325831</c:v>
                </c:pt>
                <c:pt idx="139">
                  <c:v>455.22388059701495</c:v>
                </c:pt>
                <c:pt idx="140">
                  <c:v>454.44915254237281</c:v>
                </c:pt>
                <c:pt idx="141">
                  <c:v>455.0264550264551</c:v>
                </c:pt>
                <c:pt idx="142">
                  <c:v>454.54545454545456</c:v>
                </c:pt>
                <c:pt idx="143">
                  <c:v>453.20715036803369</c:v>
                </c:pt>
                <c:pt idx="144">
                  <c:v>454.54545454545456</c:v>
                </c:pt>
                <c:pt idx="145">
                  <c:v>454.25867507886437</c:v>
                </c:pt>
                <c:pt idx="146">
                  <c:v>453.87840670859532</c:v>
                </c:pt>
                <c:pt idx="147">
                  <c:v>451.04166666666669</c:v>
                </c:pt>
                <c:pt idx="148">
                  <c:v>452.55474452554739</c:v>
                </c:pt>
                <c:pt idx="149">
                  <c:v>455.49738219895283</c:v>
                </c:pt>
                <c:pt idx="150">
                  <c:v>455.02092050209211</c:v>
                </c:pt>
                <c:pt idx="151">
                  <c:v>453.69406867845993</c:v>
                </c:pt>
                <c:pt idx="152">
                  <c:v>450.77720207253884</c:v>
                </c:pt>
                <c:pt idx="153">
                  <c:v>448.45360824742266</c:v>
                </c:pt>
                <c:pt idx="154">
                  <c:v>448.55967078189298</c:v>
                </c:pt>
                <c:pt idx="155">
                  <c:v>446.72131147540989</c:v>
                </c:pt>
                <c:pt idx="156">
                  <c:v>446.96189495365604</c:v>
                </c:pt>
                <c:pt idx="157">
                  <c:v>444.78527607361968</c:v>
                </c:pt>
                <c:pt idx="158">
                  <c:v>444.44444444444446</c:v>
                </c:pt>
                <c:pt idx="159">
                  <c:v>445.57477110885048</c:v>
                </c:pt>
                <c:pt idx="160">
                  <c:v>444.67005076142129</c:v>
                </c:pt>
                <c:pt idx="161">
                  <c:v>445.57477110885048</c:v>
                </c:pt>
                <c:pt idx="162">
                  <c:v>446.59206510681588</c:v>
                </c:pt>
                <c:pt idx="163">
                  <c:v>443.76899696048628</c:v>
                </c:pt>
                <c:pt idx="164">
                  <c:v>441.97780020181636</c:v>
                </c:pt>
                <c:pt idx="165">
                  <c:v>442.98688193743692</c:v>
                </c:pt>
                <c:pt idx="166">
                  <c:v>442.54032258064512</c:v>
                </c:pt>
                <c:pt idx="167">
                  <c:v>442.77108433734941</c:v>
                </c:pt>
                <c:pt idx="168">
                  <c:v>445.45454545454544</c:v>
                </c:pt>
                <c:pt idx="169">
                  <c:v>442.2110552763819</c:v>
                </c:pt>
                <c:pt idx="170">
                  <c:v>440.32096288866597</c:v>
                </c:pt>
                <c:pt idx="171">
                  <c:v>439.56043956043959</c:v>
                </c:pt>
                <c:pt idx="172">
                  <c:v>440.00000000000006</c:v>
                </c:pt>
                <c:pt idx="173">
                  <c:v>440.11976047904193</c:v>
                </c:pt>
                <c:pt idx="174">
                  <c:v>442.44244244244237</c:v>
                </c:pt>
                <c:pt idx="175">
                  <c:v>442.11576846307389</c:v>
                </c:pt>
                <c:pt idx="176">
                  <c:v>444.66600199401796</c:v>
                </c:pt>
                <c:pt idx="177">
                  <c:v>445.21912350597609</c:v>
                </c:pt>
                <c:pt idx="178">
                  <c:v>444.55544455544464</c:v>
                </c:pt>
                <c:pt idx="179">
                  <c:v>446.55344655344658</c:v>
                </c:pt>
                <c:pt idx="180">
                  <c:v>451.15810674723065</c:v>
                </c:pt>
                <c:pt idx="181">
                  <c:v>452.2613065326633</c:v>
                </c:pt>
                <c:pt idx="182">
                  <c:v>452.35707121364089</c:v>
                </c:pt>
                <c:pt idx="183">
                  <c:v>452.45245245245246</c:v>
                </c:pt>
                <c:pt idx="184">
                  <c:v>451.54845154845151</c:v>
                </c:pt>
                <c:pt idx="185">
                  <c:v>452.09580838323353</c:v>
                </c:pt>
                <c:pt idx="186">
                  <c:v>454</c:v>
                </c:pt>
                <c:pt idx="187">
                  <c:v>452.64207377866404</c:v>
                </c:pt>
                <c:pt idx="188">
                  <c:v>453.09381237524951</c:v>
                </c:pt>
                <c:pt idx="189">
                  <c:v>452.64207377866404</c:v>
                </c:pt>
                <c:pt idx="190">
                  <c:v>453.63908275174475</c:v>
                </c:pt>
                <c:pt idx="191">
                  <c:v>455.63310069790629</c:v>
                </c:pt>
                <c:pt idx="192">
                  <c:v>461.30653266331655</c:v>
                </c:pt>
                <c:pt idx="193">
                  <c:v>460.92184368737475</c:v>
                </c:pt>
                <c:pt idx="194">
                  <c:v>460.07984031936127</c:v>
                </c:pt>
                <c:pt idx="195">
                  <c:v>462.07584830339323</c:v>
                </c:pt>
                <c:pt idx="196">
                  <c:v>460.15936254980073</c:v>
                </c:pt>
                <c:pt idx="197">
                  <c:v>461.23260437375745</c:v>
                </c:pt>
                <c:pt idx="198">
                  <c:v>461.23260437375745</c:v>
                </c:pt>
                <c:pt idx="199">
                  <c:v>460.8523290386521</c:v>
                </c:pt>
                <c:pt idx="200">
                  <c:v>460.92977250247282</c:v>
                </c:pt>
                <c:pt idx="201">
                  <c:v>460.47430830039519</c:v>
                </c:pt>
                <c:pt idx="202">
                  <c:v>460.55226824457588</c:v>
                </c:pt>
                <c:pt idx="203">
                  <c:v>458.29244357212946</c:v>
                </c:pt>
                <c:pt idx="204">
                  <c:v>461.53846153846149</c:v>
                </c:pt>
                <c:pt idx="205">
                  <c:v>458.37414299706171</c:v>
                </c:pt>
                <c:pt idx="206">
                  <c:v>457.56097560975604</c:v>
                </c:pt>
                <c:pt idx="207">
                  <c:v>457.72594752186586</c:v>
                </c:pt>
                <c:pt idx="208">
                  <c:v>456.92158760890618</c:v>
                </c:pt>
                <c:pt idx="209">
                  <c:v>457.88964181994191</c:v>
                </c:pt>
                <c:pt idx="210">
                  <c:v>459.30232558139539</c:v>
                </c:pt>
                <c:pt idx="211">
                  <c:v>457.61078998073214</c:v>
                </c:pt>
                <c:pt idx="212">
                  <c:v>457.25264169068208</c:v>
                </c:pt>
                <c:pt idx="213">
                  <c:v>457.77351247600768</c:v>
                </c:pt>
                <c:pt idx="214">
                  <c:v>456.97896749521993</c:v>
                </c:pt>
                <c:pt idx="215">
                  <c:v>457.57864632983791</c:v>
                </c:pt>
                <c:pt idx="216">
                  <c:v>459.77011494252872</c:v>
                </c:pt>
                <c:pt idx="217">
                  <c:v>459.48522402287892</c:v>
                </c:pt>
                <c:pt idx="218">
                  <c:v>459.99999999999994</c:v>
                </c:pt>
                <c:pt idx="219">
                  <c:v>458.25426944971531</c:v>
                </c:pt>
                <c:pt idx="220">
                  <c:v>458.41209829867682</c:v>
                </c:pt>
                <c:pt idx="221">
                  <c:v>459.35727788279775</c:v>
                </c:pt>
                <c:pt idx="222">
                  <c:v>462.19281663516068</c:v>
                </c:pt>
                <c:pt idx="223">
                  <c:v>461.03286384976531</c:v>
                </c:pt>
                <c:pt idx="224">
                  <c:v>460.60037523452155</c:v>
                </c:pt>
                <c:pt idx="225">
                  <c:v>462.98031865042174</c:v>
                </c:pt>
                <c:pt idx="226">
                  <c:v>462.61682242990656</c:v>
                </c:pt>
                <c:pt idx="227">
                  <c:v>462.18487394957987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41C-4D67-A80C-84298623D3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6565280"/>
        <c:axId val="1"/>
      </c:lineChart>
      <c:dateAx>
        <c:axId val="196565280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-540000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24"/>
        <c:majorTimeUnit val="months"/>
        <c:minorUnit val="12"/>
        <c:minorTimeUnit val="months"/>
      </c:dateAx>
      <c:valAx>
        <c:axId val="1"/>
        <c:scaling>
          <c:orientation val="minMax"/>
          <c:max val="500"/>
          <c:min val="275"/>
        </c:scaling>
        <c:delete val="0"/>
        <c:axPos val="l"/>
        <c:majorGridlines>
          <c:spPr>
            <a:ln w="9338">
              <a:solidFill>
                <a:schemeClr val="bg1">
                  <a:lumMod val="85000"/>
                </a:schemeClr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300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300" b="0" dirty="0"/>
                  <a:t>Weekly</a:t>
                </a:r>
                <a:r>
                  <a:rPr lang="en-GB" sz="2300" b="0" baseline="0" dirty="0"/>
                  <a:t> earnings, £</a:t>
                </a:r>
              </a:p>
            </c:rich>
          </c:tx>
          <c:layout>
            <c:manualLayout>
              <c:xMode val="edge"/>
              <c:yMode val="edge"/>
              <c:x val="1.5449438202247191E-2"/>
              <c:y val="0.27838723789447756"/>
            </c:manualLayout>
          </c:layout>
          <c:overlay val="0"/>
          <c:spPr>
            <a:noFill/>
            <a:ln w="18676">
              <a:noFill/>
            </a:ln>
          </c:spPr>
        </c:title>
        <c:numFmt formatCode="#,##0" sourceLinked="0"/>
        <c:majorTickMark val="none"/>
        <c:minorTickMark val="none"/>
        <c:tickLblPos val="nextTo"/>
        <c:spPr>
          <a:ln w="317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3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6565280"/>
        <c:crosses val="autoZero"/>
        <c:crossBetween val="midCat"/>
        <c:majorUnit val="25"/>
      </c:valAx>
      <c:spPr>
        <a:solidFill>
          <a:schemeClr val="bg1"/>
        </a:solidFill>
        <a:ln w="2334">
          <a:solidFill>
            <a:schemeClr val="tx1"/>
          </a:solidFill>
          <a:prstDash val="solid"/>
        </a:ln>
      </c:spPr>
    </c:plotArea>
    <c:legend>
      <c:legendPos val="r"/>
      <c:legendEntry>
        <c:idx val="0"/>
        <c:txPr>
          <a:bodyPr/>
          <a:lstStyle/>
          <a:p>
            <a:pPr>
              <a:defRPr sz="2100">
                <a:solidFill>
                  <a:srgbClr val="0000FF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100">
                <a:solidFill>
                  <a:srgbClr val="C00000"/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35595745640795567"/>
          <c:y val="0.65776639479148591"/>
          <c:w val="0.55395776506151351"/>
          <c:h val="0.15303477399840262"/>
        </c:manualLayout>
      </c:layout>
      <c:overlay val="0"/>
      <c:spPr>
        <a:solidFill>
          <a:srgbClr val="FFFFCC"/>
        </a:solidFill>
        <a:ln w="19050">
          <a:solidFill>
            <a:srgbClr val="7030A0"/>
          </a:solidFill>
        </a:ln>
      </c:spPr>
      <c:txPr>
        <a:bodyPr/>
        <a:lstStyle/>
        <a:p>
          <a:pPr>
            <a:defRPr sz="2100"/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029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6BB552-00B4-4BF8-86F2-C1AB03289E2B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A27540-1274-47D7-B061-850CD6DA67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4741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2657550B-9B52-4755-8C2C-163E5DA468F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C718243-D355-438A-988B-7490C4DD8038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DDBDB5F7-18D7-4B9F-A6AC-615AFB9865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6A46102F-0E54-49CF-A045-DE15CEF3E8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7958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429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880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337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70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50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222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297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735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310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14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302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8BAEE6-3A00-4152-8EDA-662AFE8CA16F}" type="datetimeFigureOut">
              <a:rPr lang="en-GB" smtClean="0"/>
              <a:t>26/02/2019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19D96B-3555-47E0-BAD3-552629C5628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3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ons.gov.uk/economy/inflationandpriceindices/timeseries/d7bt/mm23?referrer=search&amp;searchTerm=d7bt" TargetMode="External"/><Relationship Id="rId4" Type="http://schemas.openxmlformats.org/officeDocument/2006/relationships/hyperlink" Target="https://www.ons.gov.uk/employmentandlabourmarket/peopleinwork/earningsandworkinghours/timeseries/kai7/emp?referrer=search&amp;searchTerm=kai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3">
            <a:extLst>
              <a:ext uri="{FF2B5EF4-FFF2-40B4-BE49-F238E27FC236}">
                <a16:creationId xmlns:a16="http://schemas.microsoft.com/office/drawing/2014/main" id="{2E229A4D-0492-4131-8064-E6FA58F2D998}"/>
              </a:ext>
            </a:extLst>
          </p:cNvPr>
          <p:cNvGraphicFramePr>
            <a:graphicFrameLocks noGrp="1" noChangeAspect="1"/>
          </p:cNvGraphicFramePr>
          <p:nvPr>
            <p:ph type="chart" idx="4294967295"/>
            <p:extLst>
              <p:ext uri="{D42A27DB-BD31-4B8C-83A1-F6EECF244321}">
                <p14:modId xmlns:p14="http://schemas.microsoft.com/office/powerpoint/2010/main" val="3017316757"/>
              </p:ext>
            </p:extLst>
          </p:nvPr>
        </p:nvGraphicFramePr>
        <p:xfrm>
          <a:off x="325389" y="306805"/>
          <a:ext cx="9486364" cy="5681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 Box 10">
            <a:extLst>
              <a:ext uri="{FF2B5EF4-FFF2-40B4-BE49-F238E27FC236}">
                <a16:creationId xmlns:a16="http://schemas.microsoft.com/office/drawing/2014/main" id="{B2BABCAB-FAD6-4CA0-AD19-79EEAFEE3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12" y="6031318"/>
            <a:ext cx="5572125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10000"/>
              </a:lnSpc>
              <a:spcBef>
                <a:spcPct val="30000"/>
              </a:spcBef>
              <a:spcAft>
                <a:spcPct val="20000"/>
              </a:spcAft>
              <a:buChar char="•"/>
              <a:defRPr>
                <a:solidFill>
                  <a:srgbClr val="004D75"/>
                </a:solidFill>
                <a:latin typeface="Verdana" panose="020B060403050404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ct val="20000"/>
              </a:spcBef>
              <a:spcAft>
                <a:spcPct val="10000"/>
              </a:spcAft>
              <a:buChar char="–"/>
              <a:defRPr sz="1500">
                <a:solidFill>
                  <a:srgbClr val="004D75"/>
                </a:solidFill>
                <a:latin typeface="Verdana" panose="020B060403050404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•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–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  <a:buChar char="»"/>
              <a:defRPr sz="1200">
                <a:solidFill>
                  <a:srgbClr val="004D75"/>
                </a:solidFill>
                <a:latin typeface="Verdana" panose="020B0604030504040204" pitchFamily="34" charset="0"/>
              </a:defRPr>
            </a:lvl9pPr>
          </a:lstStyle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Source: Office for National Statistics (based on series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KAI7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D7BT</a:t>
            </a:r>
            <a:r>
              <a:rPr lang="en-GB" altLang="en-US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B805C546-08E5-4B1C-A2F0-32A75A7F40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212" y="6292928"/>
            <a:ext cx="830108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500" dirty="0">
                <a:latin typeface="Arial" panose="020B0604020202020204" pitchFamily="34" charset="0"/>
                <a:cs typeface="Arial" panose="020B0604020202020204" pitchFamily="34" charset="0"/>
              </a:rPr>
              <a:t>2. Average Regular Weekly Earnings</a:t>
            </a:r>
          </a:p>
        </p:txBody>
      </p:sp>
    </p:spTree>
    <p:extLst>
      <p:ext uri="{BB962C8B-B14F-4D97-AF65-F5344CB8AC3E}">
        <p14:creationId xmlns:p14="http://schemas.microsoft.com/office/powerpoint/2010/main" val="138136515"/>
      </p:ext>
    </p:extLst>
  </p:cSld>
  <p:clrMapOvr>
    <a:masterClrMapping/>
  </p:clrMapOvr>
  <p:transition>
    <p:pull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</TotalTime>
  <Words>25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Dean Garratt</cp:lastModifiedBy>
  <cp:revision>33</cp:revision>
  <dcterms:created xsi:type="dcterms:W3CDTF">2018-03-30T08:30:48Z</dcterms:created>
  <dcterms:modified xsi:type="dcterms:W3CDTF">2019-02-26T15:29:37Z</dcterms:modified>
</cp:coreProperties>
</file>