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839" r:id="rId1"/>
    <p:sldMasterId id="2147483879" r:id="rId2"/>
    <p:sldMasterId id="2147483936" r:id="rId3"/>
  </p:sldMasterIdLst>
  <p:notesMasterIdLst>
    <p:notesMasterId r:id="rId5"/>
  </p:notesMasterIdLst>
  <p:sldIdLst>
    <p:sldId id="260" r:id="rId4"/>
  </p:sldIdLst>
  <p:sldSz cx="9906000" cy="6858000" type="A4"/>
  <p:notesSz cx="6858000" cy="9144000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12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877F61"/>
    <a:srgbClr val="333333"/>
    <a:srgbClr val="660066"/>
    <a:srgbClr val="006666"/>
    <a:srgbClr val="006600"/>
    <a:srgbClr val="FAFFDC"/>
    <a:srgbClr val="800000"/>
    <a:srgbClr val="8D8267"/>
    <a:srgbClr val="808080"/>
    <a:srgbClr val="00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5842" autoAdjust="0"/>
    <p:restoredTop sz="94976" autoAdjust="0"/>
  </p:normalViewPr>
  <p:slideViewPr>
    <p:cSldViewPr snapToGrid="0">
      <p:cViewPr varScale="1">
        <p:scale>
          <a:sx n="73" d="100"/>
          <a:sy n="73" d="100"/>
        </p:scale>
        <p:origin x="1243" y="36"/>
      </p:cViewPr>
      <p:guideLst>
        <p:guide orient="horz" pos="2160"/>
        <p:guide pos="3120"/>
      </p:guideLst>
    </p:cSldViewPr>
  </p:slideViewPr>
  <p:outlineViewPr>
    <p:cViewPr>
      <p:scale>
        <a:sx n="33" d="100"/>
        <a:sy n="33" d="100"/>
      </p:scale>
      <p:origin x="0" y="-20346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Master" Target="slideMasters/slideMaster3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1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>
            <a:extLst>
              <a:ext uri="{FF2B5EF4-FFF2-40B4-BE49-F238E27FC236}">
                <a16:creationId xmlns:a16="http://schemas.microsoft.com/office/drawing/2014/main" id="{E1F9702A-1E58-4620-B149-1D098908236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96F46DBD-D38C-4E4C-8F33-958E9E7D29CF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15364" name="Rectangle 4">
            <a:extLst>
              <a:ext uri="{FF2B5EF4-FFF2-40B4-BE49-F238E27FC236}">
                <a16:creationId xmlns:a16="http://schemas.microsoft.com/office/drawing/2014/main" id="{9D69D246-50B5-4D89-9361-D3F9C051CB29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52500" y="685800"/>
            <a:ext cx="4953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>
            <a:extLst>
              <a:ext uri="{FF2B5EF4-FFF2-40B4-BE49-F238E27FC236}">
                <a16:creationId xmlns:a16="http://schemas.microsoft.com/office/drawing/2014/main" id="{630BF6E3-CF9C-41EC-BD95-B3EF8F9DB0F8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altLang="en-US"/>
              <a:t>Click to edit Master text styles</a:t>
            </a:r>
          </a:p>
          <a:p>
            <a:pPr lvl="0"/>
            <a:r>
              <a:rPr lang="en-GB" altLang="en-US"/>
              <a:t>Second level</a:t>
            </a:r>
          </a:p>
          <a:p>
            <a:pPr lvl="0"/>
            <a:r>
              <a:rPr lang="en-GB" altLang="en-US"/>
              <a:t>Third level</a:t>
            </a:r>
          </a:p>
          <a:p>
            <a:pPr lvl="0"/>
            <a:r>
              <a:rPr lang="en-GB" altLang="en-US"/>
              <a:t>Fourth level</a:t>
            </a:r>
          </a:p>
          <a:p>
            <a:pPr lvl="0"/>
            <a:r>
              <a:rPr lang="en-GB" altLang="en-US"/>
              <a:t>Fifth level</a:t>
            </a:r>
          </a:p>
        </p:txBody>
      </p:sp>
      <p:sp>
        <p:nvSpPr>
          <p:cNvPr id="5126" name="Rectangle 6">
            <a:extLst>
              <a:ext uri="{FF2B5EF4-FFF2-40B4-BE49-F238E27FC236}">
                <a16:creationId xmlns:a16="http://schemas.microsoft.com/office/drawing/2014/main" id="{E23CAD92-70B4-4A19-9199-719F92A27F78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Times New Roman" charset="0"/>
              </a:defRPr>
            </a:lvl1pPr>
          </a:lstStyle>
          <a:p>
            <a:pPr>
              <a:defRPr/>
            </a:pPr>
            <a:endParaRPr lang="en-GB" dirty="0"/>
          </a:p>
        </p:txBody>
      </p:sp>
      <p:sp>
        <p:nvSpPr>
          <p:cNvPr id="5127" name="Rectangle 7">
            <a:extLst>
              <a:ext uri="{FF2B5EF4-FFF2-40B4-BE49-F238E27FC236}">
                <a16:creationId xmlns:a16="http://schemas.microsoft.com/office/drawing/2014/main" id="{B315FABC-41C1-48C4-B4F3-88C0693A8D0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0F1D5846-0493-4B99-9887-C1B8A468CA65}" type="slidenum">
              <a:rPr lang="en-GB" altLang="en-US"/>
              <a:pPr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280151796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5">
            <a:extLst>
              <a:ext uri="{FF2B5EF4-FFF2-40B4-BE49-F238E27FC236}">
                <a16:creationId xmlns:a16="http://schemas.microsoft.com/office/drawing/2014/main" id="{A738DCA9-2055-487A-AD84-1C78DCCB41B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D9EA098-F5BB-4C69-A3BB-441A9222935B}" type="slidenum">
              <a:rPr lang="en-GB" altLang="en-US"/>
              <a:pPr/>
              <a:t>1</a:t>
            </a:fld>
            <a:endParaRPr lang="en-GB" altLang="en-US"/>
          </a:p>
        </p:txBody>
      </p:sp>
      <p:sp>
        <p:nvSpPr>
          <p:cNvPr id="19458" name="Rectangle 2">
            <a:extLst>
              <a:ext uri="{FF2B5EF4-FFF2-40B4-BE49-F238E27FC236}">
                <a16:creationId xmlns:a16="http://schemas.microsoft.com/office/drawing/2014/main" id="{476650B1-5278-41AC-8F22-13EB5AC2005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endParaRPr lang="en-GB" altLang="en-US" noProof="1"/>
          </a:p>
        </p:txBody>
      </p:sp>
      <p:sp>
        <p:nvSpPr>
          <p:cNvPr id="19459" name="Rectangle 3">
            <a:extLst>
              <a:ext uri="{FF2B5EF4-FFF2-40B4-BE49-F238E27FC236}">
                <a16:creationId xmlns:a16="http://schemas.microsoft.com/office/drawing/2014/main" id="{32F8EC35-B00F-498E-B182-40F22D120B4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62025" y="692150"/>
            <a:ext cx="4933950" cy="3416300"/>
          </a:xfrm>
          <a:ln cap="flat"/>
        </p:spPr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4">
            <a:extLst>
              <a:ext uri="{FF2B5EF4-FFF2-40B4-BE49-F238E27FC236}">
                <a16:creationId xmlns:a16="http://schemas.microsoft.com/office/drawing/2014/main" id="{54B27A16-6A49-4FF4-A2C6-9B0C9B348F6E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1386515"/>
            <a:ext cx="9906000" cy="5006348"/>
          </a:xfrm>
          <a:prstGeom prst="rect">
            <a:avLst/>
          </a:prstGeom>
          <a:solidFill>
            <a:srgbClr val="EEECE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sz="2400" dirty="0"/>
          </a:p>
        </p:txBody>
      </p:sp>
      <p:sp>
        <p:nvSpPr>
          <p:cNvPr id="6" name="Rectangle 21">
            <a:extLst>
              <a:ext uri="{FF2B5EF4-FFF2-40B4-BE49-F238E27FC236}">
                <a16:creationId xmlns:a16="http://schemas.microsoft.com/office/drawing/2014/main" id="{D0FEDEC1-8D10-48C5-96FF-84446C228B97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2"/>
            <a:ext cx="9906000" cy="1177631"/>
          </a:xfrm>
          <a:prstGeom prst="rect">
            <a:avLst/>
          </a:prstGeom>
          <a:solidFill>
            <a:srgbClr val="E2E0CA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sz="2400" dirty="0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5BC04839-5087-4216-8E2F-495D007366C5}"/>
              </a:ext>
            </a:extLst>
          </p:cNvPr>
          <p:cNvSpPr>
            <a:spLocks noChangeArrowheads="1"/>
          </p:cNvSpPr>
          <p:nvPr userDrawn="1"/>
        </p:nvSpPr>
        <p:spPr bwMode="white">
          <a:xfrm>
            <a:off x="0" y="6705600"/>
            <a:ext cx="9906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 dirty="0"/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E7D53D31-06D5-4BDB-8836-0F24F26E8E02}"/>
              </a:ext>
            </a:extLst>
          </p:cNvPr>
          <p:cNvSpPr>
            <a:spLocks noChangeArrowheads="1"/>
          </p:cNvSpPr>
          <p:nvPr userDrawn="1"/>
        </p:nvSpPr>
        <p:spPr bwMode="white">
          <a:xfrm>
            <a:off x="0" y="1185571"/>
            <a:ext cx="9906000" cy="175545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 dirty="0"/>
          </a:p>
        </p:txBody>
      </p:sp>
      <p:sp>
        <p:nvSpPr>
          <p:cNvPr id="10" name="Line 24">
            <a:extLst>
              <a:ext uri="{FF2B5EF4-FFF2-40B4-BE49-F238E27FC236}">
                <a16:creationId xmlns:a16="http://schemas.microsoft.com/office/drawing/2014/main" id="{05D27BC1-CCC2-456A-897D-DD330A508D39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167603" y="1185572"/>
            <a:ext cx="9563761" cy="0"/>
          </a:xfrm>
          <a:prstGeom prst="line">
            <a:avLst/>
          </a:prstGeom>
          <a:noFill/>
          <a:ln w="9525">
            <a:solidFill>
              <a:srgbClr val="6633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GB" sz="2400" dirty="0"/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1215B9FB-716C-4EE6-9B51-836C17DC9686}"/>
              </a:ext>
            </a:extLst>
          </p:cNvPr>
          <p:cNvSpPr>
            <a:spLocks noChangeArrowheads="1"/>
          </p:cNvSpPr>
          <p:nvPr userDrawn="1"/>
        </p:nvSpPr>
        <p:spPr bwMode="white">
          <a:xfrm>
            <a:off x="0" y="0"/>
            <a:ext cx="1651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 dirty="0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5EEF9EAD-49D3-49FA-8681-57CB74ACC0DE}"/>
              </a:ext>
            </a:extLst>
          </p:cNvPr>
          <p:cNvSpPr>
            <a:spLocks noChangeArrowheads="1"/>
          </p:cNvSpPr>
          <p:nvPr userDrawn="1"/>
        </p:nvSpPr>
        <p:spPr bwMode="white">
          <a:xfrm>
            <a:off x="9740900" y="0"/>
            <a:ext cx="1651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>
              <a:defRPr/>
            </a:pPr>
            <a:endParaRPr lang="en-US" sz="2400" dirty="0"/>
          </a:p>
        </p:txBody>
      </p:sp>
      <p:sp>
        <p:nvSpPr>
          <p:cNvPr id="13" name="Rectangle 12">
            <a:extLst>
              <a:ext uri="{FF2B5EF4-FFF2-40B4-BE49-F238E27FC236}">
                <a16:creationId xmlns:a16="http://schemas.microsoft.com/office/drawing/2014/main" id="{ED6F40F8-2A29-4656-AEEF-CE66D6E0A25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61661" y="6388102"/>
            <a:ext cx="9568921" cy="309563"/>
          </a:xfrm>
          <a:prstGeom prst="rect">
            <a:avLst/>
          </a:prstGeom>
          <a:solidFill>
            <a:srgbClr val="82B74F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/>
          <a:p>
            <a:pPr>
              <a:defRPr/>
            </a:pPr>
            <a:endParaRPr lang="en-US" sz="2400" dirty="0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7A9080D4-3EA8-4AA3-9E73-37D10AF5BEB6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165100" y="155575"/>
            <a:ext cx="9568921" cy="6546850"/>
          </a:xfrm>
          <a:prstGeom prst="rect">
            <a:avLst/>
          </a:prstGeom>
          <a:noFill/>
          <a:ln w="15875" algn="ctr">
            <a:solidFill>
              <a:srgbClr val="6633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pPr>
              <a:defRPr/>
            </a:pPr>
            <a:endParaRPr lang="en-US" sz="2400" dirty="0"/>
          </a:p>
        </p:txBody>
      </p:sp>
      <p:sp>
        <p:nvSpPr>
          <p:cNvPr id="15" name="Straight Connector 14">
            <a:extLst>
              <a:ext uri="{FF2B5EF4-FFF2-40B4-BE49-F238E27FC236}">
                <a16:creationId xmlns:a16="http://schemas.microsoft.com/office/drawing/2014/main" id="{274579AD-7DF1-404E-AA72-3334C5CD18D8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165100" y="1276350"/>
            <a:ext cx="9568921" cy="0"/>
          </a:xfrm>
          <a:prstGeom prst="line">
            <a:avLst/>
          </a:prstGeom>
          <a:noFill/>
          <a:ln w="9525" algn="ctr">
            <a:solidFill>
              <a:srgbClr val="CC9900"/>
            </a:solidFill>
            <a:prstDash val="sys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GB" sz="2400" dirty="0"/>
          </a:p>
        </p:txBody>
      </p:sp>
      <p:sp>
        <p:nvSpPr>
          <p:cNvPr id="18" name="Rectangle 33">
            <a:extLst>
              <a:ext uri="{FF2B5EF4-FFF2-40B4-BE49-F238E27FC236}">
                <a16:creationId xmlns:a16="http://schemas.microsoft.com/office/drawing/2014/main" id="{7ADABBD4-81FC-4E8B-AF89-8E95D1D3EEE1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0" y="2"/>
            <a:ext cx="9906000" cy="13811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 sz="24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6761" y="180977"/>
            <a:ext cx="9245600" cy="790573"/>
          </a:xfrm>
          <a:prstGeom prst="rect">
            <a:avLst/>
          </a:prstGeom>
        </p:spPr>
        <p:txBody>
          <a:bodyPr/>
          <a:lstStyle>
            <a:lvl1pPr>
              <a:defRPr sz="4200">
                <a:solidFill>
                  <a:srgbClr val="6E853F"/>
                </a:solidFill>
                <a:effectLst>
                  <a:outerShdw blurRad="25400" dist="38100" dir="2700000" algn="tl">
                    <a:srgbClr val="000000"/>
                  </a:outerShdw>
                </a:effectLst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26898" y="1527048"/>
            <a:ext cx="9212580" cy="4572000"/>
          </a:xfrm>
          <a:prstGeom prst="rect">
            <a:avLst/>
          </a:prstGeom>
        </p:spPr>
        <p:txBody>
          <a:bodyPr/>
          <a:lstStyle>
            <a:lvl1pPr>
              <a:defRPr sz="3000"/>
            </a:lvl1pPr>
            <a:lvl2pPr>
              <a:defRPr sz="2700"/>
            </a:lvl2pPr>
            <a:lvl3pPr>
              <a:defRPr sz="2400"/>
            </a:lvl3pPr>
            <a:lvl4pPr>
              <a:defRPr sz="2200"/>
            </a:lvl4pPr>
            <a:lvl5pPr>
              <a:defRPr sz="2000">
                <a:solidFill>
                  <a:srgbClr val="321F47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Line 20">
            <a:extLst>
              <a:ext uri="{FF2B5EF4-FFF2-40B4-BE49-F238E27FC236}">
                <a16:creationId xmlns:a16="http://schemas.microsoft.com/office/drawing/2014/main" id="{A192817B-BE54-4539-AE8C-3B9D05066E0F}"/>
              </a:ext>
            </a:extLst>
          </p:cNvPr>
          <p:cNvSpPr>
            <a:spLocks noChangeShapeType="1"/>
          </p:cNvSpPr>
          <p:nvPr userDrawn="1"/>
        </p:nvSpPr>
        <p:spPr bwMode="auto">
          <a:xfrm>
            <a:off x="165100" y="1369053"/>
            <a:ext cx="9563762" cy="0"/>
          </a:xfrm>
          <a:prstGeom prst="line">
            <a:avLst/>
          </a:prstGeom>
          <a:noFill/>
          <a:ln w="9525">
            <a:solidFill>
              <a:srgbClr val="6633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/>
          <a:lstStyle/>
          <a:p>
            <a:endParaRPr lang="en-GB" sz="2400" dirty="0"/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61A75F71-CE31-4A78-886D-F08AE97DC1C3}"/>
              </a:ext>
            </a:extLst>
          </p:cNvPr>
          <p:cNvSpPr/>
          <p:nvPr userDrawn="1"/>
        </p:nvSpPr>
        <p:spPr>
          <a:xfrm>
            <a:off x="4735273" y="1015343"/>
            <a:ext cx="414815" cy="509485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hangingPunct="1">
              <a:defRPr/>
            </a:pPr>
            <a:endParaRPr lang="en-US" sz="2400" dirty="0"/>
          </a:p>
        </p:txBody>
      </p:sp>
      <p:sp>
        <p:nvSpPr>
          <p:cNvPr id="17" name="Oval 16">
            <a:extLst>
              <a:ext uri="{FF2B5EF4-FFF2-40B4-BE49-F238E27FC236}">
                <a16:creationId xmlns:a16="http://schemas.microsoft.com/office/drawing/2014/main" id="{87FECBDD-2A13-4944-8A60-DDC15787FFB0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4775260" y="1060960"/>
            <a:ext cx="335617" cy="416069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rgbClr val="CB9C4F"/>
            </a:solidFill>
            <a:round/>
            <a:headEnd/>
            <a:tailEnd/>
          </a:ln>
        </p:spPr>
        <p:txBody>
          <a:bodyPr anchor="ctr"/>
          <a:lstStyle/>
          <a:p>
            <a:pPr algn="ctr" eaLnBrk="1" hangingPunct="1">
              <a:defRPr/>
            </a:pPr>
            <a:endParaRPr lang="en-US" sz="2400" dirty="0">
              <a:solidFill>
                <a:schemeClr val="lt1"/>
              </a:solidFill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1914469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09994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886574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741EFCC-A660-4E76-8296-769EF736DA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3101228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724977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805535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6E6BD7C-0433-467F-AE5A-F5EFC151FB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906000" cy="719138"/>
          </a:xfrm>
        </p:spPr>
        <p:txBody>
          <a:bodyPr/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099870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4550516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6.xml"/><Relationship Id="rId1" Type="http://schemas.openxmlformats.org/officeDocument/2006/relationships/slideLayout" Target="../slideLayouts/slideLayout5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8.xml"/><Relationship Id="rId1" Type="http://schemas.openxmlformats.org/officeDocument/2006/relationships/slideLayout" Target="../slideLayouts/slideLayout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1035578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40" r:id="rId1"/>
    <p:sldLayoutId id="2147483909" r:id="rId2"/>
    <p:sldLayoutId id="2147483924" r:id="rId3"/>
    <p:sldLayoutId id="2147483935" r:id="rId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3800" kern="1200">
          <a:solidFill>
            <a:srgbClr val="577C32"/>
          </a:solidFill>
          <a:effectLst>
            <a:outerShdw blurRad="254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800">
          <a:solidFill>
            <a:srgbClr val="577C3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800">
          <a:solidFill>
            <a:srgbClr val="577C3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800">
          <a:solidFill>
            <a:srgbClr val="577C3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800">
          <a:solidFill>
            <a:srgbClr val="577C3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300">
          <a:solidFill>
            <a:srgbClr val="88A44D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300">
          <a:solidFill>
            <a:srgbClr val="88A44D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300">
          <a:solidFill>
            <a:srgbClr val="88A44D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300">
          <a:solidFill>
            <a:srgbClr val="88A44D"/>
          </a:solidFill>
          <a:latin typeface="Arial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4F81BD"/>
        </a:buClr>
        <a:buSzPct val="85000"/>
        <a:buFont typeface="Wingdings 2" panose="05020102010507070707" pitchFamily="18" charset="2"/>
        <a:buChar char="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0" fontAlgn="base" hangingPunct="0">
        <a:spcBef>
          <a:spcPct val="20000"/>
        </a:spcBef>
        <a:spcAft>
          <a:spcPct val="0"/>
        </a:spcAft>
        <a:buClr>
          <a:srgbClr val="C0504D"/>
        </a:buClr>
        <a:buSzPct val="70000"/>
        <a:buFont typeface="Wingdings" panose="05000000000000000000" pitchFamily="2" charset="2"/>
        <a:buChar char="¡"/>
        <a:defRPr sz="2500" kern="1200">
          <a:solidFill>
            <a:srgbClr val="114178"/>
          </a:solidFill>
          <a:latin typeface="+mn-lt"/>
          <a:ea typeface="+mn-ea"/>
          <a:cs typeface="+mn-cs"/>
        </a:defRPr>
      </a:lvl2pPr>
      <a:lvl3pPr marL="822325" indent="-228600" algn="l" rtl="0" eaLnBrk="0" fontAlgn="base" hangingPunct="0">
        <a:spcBef>
          <a:spcPct val="20000"/>
        </a:spcBef>
        <a:spcAft>
          <a:spcPct val="0"/>
        </a:spcAft>
        <a:buClr>
          <a:srgbClr val="699E00"/>
        </a:buClr>
        <a:buSzPct val="75000"/>
        <a:buFont typeface="Wingdings 2" panose="05020102010507070707" pitchFamily="18" charset="2"/>
        <a:buChar char="÷"/>
        <a:defRPr sz="2200" kern="1200">
          <a:solidFill>
            <a:srgbClr val="2C3846"/>
          </a:solidFill>
          <a:latin typeface="+mn-lt"/>
          <a:ea typeface="+mn-ea"/>
          <a:cs typeface="+mn-cs"/>
        </a:defRPr>
      </a:lvl3pPr>
      <a:lvl4pPr marL="1096963" indent="-228600" algn="l" rtl="0" eaLnBrk="0" fontAlgn="base" hangingPunct="0">
        <a:spcBef>
          <a:spcPct val="20000"/>
        </a:spcBef>
        <a:spcAft>
          <a:spcPct val="0"/>
        </a:spcAft>
        <a:buClr>
          <a:srgbClr val="8064A2"/>
        </a:buClr>
        <a:buSzPct val="70000"/>
        <a:buFont typeface="Wingdings" panose="05000000000000000000" pitchFamily="2" charset="2"/>
        <a:buChar char=""/>
        <a:defRPr sz="1900" kern="1200">
          <a:solidFill>
            <a:srgbClr val="384D64"/>
          </a:solidFill>
          <a:latin typeface="+mn-lt"/>
          <a:ea typeface="+mn-ea"/>
          <a:cs typeface="+mn-cs"/>
        </a:defRPr>
      </a:lvl4pPr>
      <a:lvl5pPr marL="1371600" indent="-228600" algn="l" rtl="0" eaLnBrk="0" fontAlgn="base" hangingPunct="0">
        <a:spcBef>
          <a:spcPct val="20000"/>
        </a:spcBef>
        <a:spcAft>
          <a:spcPct val="0"/>
        </a:spcAft>
        <a:buClr>
          <a:srgbClr val="4BACC6"/>
        </a:buClr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E6E3D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3" name="Text Placeholder 12">
            <a:extLst>
              <a:ext uri="{FF2B5EF4-FFF2-40B4-BE49-F238E27FC236}">
                <a16:creationId xmlns:a16="http://schemas.microsoft.com/office/drawing/2014/main" id="{DEF7B433-A0C6-4575-9ED2-6CC76F9E989F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326761" y="1524000"/>
            <a:ext cx="9245600" cy="48641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2080" name="Title Placeholder 21">
            <a:extLst>
              <a:ext uri="{FF2B5EF4-FFF2-40B4-BE49-F238E27FC236}">
                <a16:creationId xmlns:a16="http://schemas.microsoft.com/office/drawing/2014/main" id="{6C2BBF53-5102-4DBD-9058-695BA5EB88F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326761" y="180977"/>
            <a:ext cx="9245600" cy="758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17961" dir="2700000" algn="ctr" rotWithShape="0">
                    <a:schemeClr val="tx1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41335102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0" r:id="rId1"/>
    <p:sldLayoutId id="2147483911" r:id="rId2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3800" kern="1200">
          <a:solidFill>
            <a:srgbClr val="577C3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577C3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577C3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577C3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3800">
          <a:solidFill>
            <a:srgbClr val="577C3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88A44D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88A44D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88A44D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300">
          <a:solidFill>
            <a:srgbClr val="88A44D"/>
          </a:solidFill>
          <a:latin typeface="Arial" charset="0"/>
        </a:defRPr>
      </a:lvl9pPr>
    </p:titleStyle>
    <p:bodyStyle>
      <a:lvl1pPr marL="273050" indent="-273050" algn="l" rtl="0" eaLnBrk="1" fontAlgn="base" hangingPunct="1">
        <a:spcBef>
          <a:spcPct val="20000"/>
        </a:spcBef>
        <a:spcAft>
          <a:spcPct val="0"/>
        </a:spcAft>
        <a:buClr>
          <a:srgbClr val="4F81BD"/>
        </a:buClr>
        <a:buSzPct val="85000"/>
        <a:buFont typeface="Wingdings 2" panose="05020102010507070707" pitchFamily="18" charset="2"/>
        <a:buChar char="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547688" indent="-273050" algn="l" rtl="0" eaLnBrk="1" fontAlgn="base" hangingPunct="1">
        <a:spcBef>
          <a:spcPct val="20000"/>
        </a:spcBef>
        <a:spcAft>
          <a:spcPct val="0"/>
        </a:spcAft>
        <a:buClr>
          <a:srgbClr val="C0504D"/>
        </a:buClr>
        <a:buSzPct val="70000"/>
        <a:buFont typeface="Wingdings" panose="05000000000000000000" pitchFamily="2" charset="2"/>
        <a:buChar char="¡"/>
        <a:defRPr sz="2500" kern="1200">
          <a:solidFill>
            <a:srgbClr val="114178"/>
          </a:solidFill>
          <a:latin typeface="+mn-lt"/>
          <a:ea typeface="+mn-ea"/>
          <a:cs typeface="+mn-cs"/>
        </a:defRPr>
      </a:lvl2pPr>
      <a:lvl3pPr marL="822325" indent="-228600" algn="l" rtl="0" eaLnBrk="1" fontAlgn="base" hangingPunct="1">
        <a:spcBef>
          <a:spcPct val="20000"/>
        </a:spcBef>
        <a:spcAft>
          <a:spcPct val="0"/>
        </a:spcAft>
        <a:buClr>
          <a:srgbClr val="699E00"/>
        </a:buClr>
        <a:buSzPct val="75000"/>
        <a:buFont typeface="Wingdings 2" panose="05020102010507070707" pitchFamily="18" charset="2"/>
        <a:buChar char="÷"/>
        <a:defRPr sz="2200" kern="1200">
          <a:solidFill>
            <a:srgbClr val="2C3846"/>
          </a:solidFill>
          <a:latin typeface="+mn-lt"/>
          <a:ea typeface="+mn-ea"/>
          <a:cs typeface="+mn-cs"/>
        </a:defRPr>
      </a:lvl3pPr>
      <a:lvl4pPr marL="1096963" indent="-228600" algn="l" rtl="0" eaLnBrk="1" fontAlgn="base" hangingPunct="1">
        <a:spcBef>
          <a:spcPct val="20000"/>
        </a:spcBef>
        <a:spcAft>
          <a:spcPct val="0"/>
        </a:spcAft>
        <a:buClr>
          <a:srgbClr val="8064A2"/>
        </a:buClr>
        <a:buSzPct val="70000"/>
        <a:buFont typeface="Wingdings" panose="05000000000000000000" pitchFamily="2" charset="2"/>
        <a:buChar char=""/>
        <a:defRPr sz="1900" kern="1200">
          <a:solidFill>
            <a:srgbClr val="384D64"/>
          </a:solidFill>
          <a:latin typeface="+mn-lt"/>
          <a:ea typeface="+mn-ea"/>
          <a:cs typeface="+mn-cs"/>
        </a:defRPr>
      </a:lvl4pPr>
      <a:lvl5pPr marL="1371600" indent="-228600" algn="l" rtl="0" eaLnBrk="1" fontAlgn="base" hangingPunct="1">
        <a:spcBef>
          <a:spcPct val="20000"/>
        </a:spcBef>
        <a:spcAft>
          <a:spcPct val="0"/>
        </a:spcAft>
        <a:buClr>
          <a:srgbClr val="4BACC6"/>
        </a:buClr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C67009C6-6D5E-486C-A383-3780A7AC044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9906000" cy="690563"/>
          </a:xfrm>
          <a:prstGeom prst="rect">
            <a:avLst/>
          </a:prstGeom>
          <a:noFill/>
          <a:ln>
            <a:noFill/>
          </a:ln>
          <a:effectLst>
            <a:outerShdw dist="12700" dir="2700000" algn="ctr" rotWithShape="0">
              <a:schemeClr val="tx1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2075" tIns="46038" rIns="92075" bIns="46038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7702499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37" r:id="rId1"/>
    <p:sldLayoutId id="2147483938" r:id="rId2"/>
  </p:sldLayoutIdLst>
  <p:txStyles>
    <p:titleStyle>
      <a:lvl1pPr algn="ctr" defTabSz="762000" rtl="0" eaLnBrk="1" fontAlgn="base" hangingPunct="1">
        <a:spcBef>
          <a:spcPct val="0"/>
        </a:spcBef>
        <a:spcAft>
          <a:spcPct val="0"/>
        </a:spcAft>
        <a:defRPr sz="2800" b="1" kern="1200">
          <a:solidFill>
            <a:schemeClr val="hlink"/>
          </a:solidFill>
          <a:latin typeface="+mj-lt"/>
          <a:ea typeface="+mj-ea"/>
          <a:cs typeface="+mj-cs"/>
        </a:defRPr>
      </a:lvl1pPr>
      <a:lvl2pPr algn="ctr" defTabSz="762000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hlink"/>
          </a:solidFill>
          <a:latin typeface="Arial" panose="020B0604020202020204" pitchFamily="34" charset="0"/>
        </a:defRPr>
      </a:lvl2pPr>
      <a:lvl3pPr algn="ctr" defTabSz="762000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hlink"/>
          </a:solidFill>
          <a:latin typeface="Arial" panose="020B0604020202020204" pitchFamily="34" charset="0"/>
        </a:defRPr>
      </a:lvl3pPr>
      <a:lvl4pPr algn="ctr" defTabSz="762000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hlink"/>
          </a:solidFill>
          <a:latin typeface="Arial" panose="020B0604020202020204" pitchFamily="34" charset="0"/>
        </a:defRPr>
      </a:lvl4pPr>
      <a:lvl5pPr algn="ctr" defTabSz="762000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hlink"/>
          </a:solidFill>
          <a:latin typeface="Arial" panose="020B0604020202020204" pitchFamily="34" charset="0"/>
        </a:defRPr>
      </a:lvl5pPr>
      <a:lvl6pPr marL="457200" algn="ctr" defTabSz="762000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hlink"/>
          </a:solidFill>
          <a:latin typeface="Arial" panose="020B0604020202020204" pitchFamily="34" charset="0"/>
        </a:defRPr>
      </a:lvl6pPr>
      <a:lvl7pPr marL="914400" algn="ctr" defTabSz="762000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hlink"/>
          </a:solidFill>
          <a:latin typeface="Arial" panose="020B0604020202020204" pitchFamily="34" charset="0"/>
        </a:defRPr>
      </a:lvl7pPr>
      <a:lvl8pPr marL="1371600" algn="ctr" defTabSz="762000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hlink"/>
          </a:solidFill>
          <a:latin typeface="Arial" panose="020B0604020202020204" pitchFamily="34" charset="0"/>
        </a:defRPr>
      </a:lvl8pPr>
      <a:lvl9pPr marL="1828800" algn="ctr" defTabSz="762000" rtl="0" eaLnBrk="1" fontAlgn="base" hangingPunct="1">
        <a:spcBef>
          <a:spcPct val="0"/>
        </a:spcBef>
        <a:spcAft>
          <a:spcPct val="0"/>
        </a:spcAft>
        <a:defRPr sz="2600" b="1">
          <a:solidFill>
            <a:schemeClr val="hlink"/>
          </a:solidFill>
          <a:latin typeface="Arial" panose="020B0604020202020204" pitchFamily="34" charset="0"/>
        </a:defRPr>
      </a:lvl9pPr>
    </p:titleStyle>
    <p:bodyStyle>
      <a:lvl1pPr marL="342900" indent="-342900" algn="l" defTabSz="762000" rtl="0" eaLnBrk="1" fontAlgn="base" hangingPunct="1">
        <a:spcBef>
          <a:spcPct val="20000"/>
        </a:spcBef>
        <a:spcAft>
          <a:spcPct val="0"/>
        </a:spcAft>
        <a:buSzPct val="10000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762000" rtl="0" eaLnBrk="1" fontAlgn="base" hangingPunct="1">
        <a:spcBef>
          <a:spcPct val="20000"/>
        </a:spcBef>
        <a:spcAft>
          <a:spcPct val="0"/>
        </a:spcAft>
        <a:buSzPct val="10000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762000" rtl="0" eaLnBrk="1" fontAlgn="base" hangingPunct="1">
        <a:spcBef>
          <a:spcPct val="20000"/>
        </a:spcBef>
        <a:spcAft>
          <a:spcPct val="0"/>
        </a:spcAft>
        <a:buSzPct val="10000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762000" rtl="0" eaLnBrk="1" fontAlgn="base" hangingPunct="1">
        <a:spcBef>
          <a:spcPct val="20000"/>
        </a:spcBef>
        <a:spcAft>
          <a:spcPct val="0"/>
        </a:spcAft>
        <a:buSzPct val="10000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762000" rtl="0" eaLnBrk="1" fontAlgn="base" hangingPunct="1">
        <a:spcBef>
          <a:spcPct val="20000"/>
        </a:spcBef>
        <a:spcAft>
          <a:spcPct val="0"/>
        </a:spcAft>
        <a:buSzPct val="10000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9" name="Line 7">
            <a:extLst>
              <a:ext uri="{FF2B5EF4-FFF2-40B4-BE49-F238E27FC236}">
                <a16:creationId xmlns:a16="http://schemas.microsoft.com/office/drawing/2014/main" id="{59F88833-BA86-4B13-AF80-422470CA71DB}"/>
              </a:ext>
            </a:extLst>
          </p:cNvPr>
          <p:cNvSpPr>
            <a:spLocks noChangeShapeType="1"/>
          </p:cNvSpPr>
          <p:nvPr/>
        </p:nvSpPr>
        <p:spPr bwMode="auto">
          <a:xfrm flipH="1">
            <a:off x="1457326" y="1648198"/>
            <a:ext cx="3313113" cy="0"/>
          </a:xfrm>
          <a:prstGeom prst="line">
            <a:avLst/>
          </a:prstGeom>
          <a:noFill/>
          <a:ln w="19050">
            <a:solidFill>
              <a:schemeClr val="hlink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8443" name="Line 11">
            <a:extLst>
              <a:ext uri="{FF2B5EF4-FFF2-40B4-BE49-F238E27FC236}">
                <a16:creationId xmlns:a16="http://schemas.microsoft.com/office/drawing/2014/main" id="{F70CA26B-E5E7-4F64-8CC2-1819FE9701F3}"/>
              </a:ext>
            </a:extLst>
          </p:cNvPr>
          <p:cNvSpPr>
            <a:spLocks noChangeShapeType="1"/>
          </p:cNvSpPr>
          <p:nvPr/>
        </p:nvSpPr>
        <p:spPr bwMode="auto">
          <a:xfrm>
            <a:off x="4751388" y="1668836"/>
            <a:ext cx="0" cy="3700463"/>
          </a:xfrm>
          <a:prstGeom prst="line">
            <a:avLst/>
          </a:prstGeom>
          <a:noFill/>
          <a:ln w="19050">
            <a:solidFill>
              <a:schemeClr val="hlink"/>
            </a:solidFill>
            <a:prstDash val="dash"/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8438" name="Arc 6">
            <a:extLst>
              <a:ext uri="{FF2B5EF4-FFF2-40B4-BE49-F238E27FC236}">
                <a16:creationId xmlns:a16="http://schemas.microsoft.com/office/drawing/2014/main" id="{82139C4C-6F8E-44AE-A3E7-CD82320E0C48}"/>
              </a:ext>
            </a:extLst>
          </p:cNvPr>
          <p:cNvSpPr>
            <a:spLocks/>
          </p:cNvSpPr>
          <p:nvPr/>
        </p:nvSpPr>
        <p:spPr bwMode="auto">
          <a:xfrm>
            <a:off x="1470025" y="1643436"/>
            <a:ext cx="6546850" cy="4646613"/>
          </a:xfrm>
          <a:custGeom>
            <a:avLst/>
            <a:gdLst>
              <a:gd name="G0" fmla="+- 21181 0 0"/>
              <a:gd name="G1" fmla="+- 21600 0 0"/>
              <a:gd name="G2" fmla="+- 21600 0 0"/>
              <a:gd name="T0" fmla="*/ 0 w 42351"/>
              <a:gd name="T1" fmla="*/ 17364 h 21600"/>
              <a:gd name="T2" fmla="*/ 42351 w 42351"/>
              <a:gd name="T3" fmla="*/ 17312 h 21600"/>
              <a:gd name="T4" fmla="*/ 21181 w 42351"/>
              <a:gd name="T5" fmla="*/ 21600 h 21600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</a:cxnLst>
            <a:rect l="0" t="0" r="r" b="b"/>
            <a:pathLst>
              <a:path w="42351" h="21600" fill="none" extrusionOk="0">
                <a:moveTo>
                  <a:pt x="0" y="17364"/>
                </a:moveTo>
                <a:cubicBezTo>
                  <a:pt x="2019" y="7267"/>
                  <a:pt x="10884" y="0"/>
                  <a:pt x="21181" y="0"/>
                </a:cubicBezTo>
                <a:cubicBezTo>
                  <a:pt x="31457" y="0"/>
                  <a:pt x="40311" y="7240"/>
                  <a:pt x="42351" y="17311"/>
                </a:cubicBezTo>
              </a:path>
              <a:path w="42351" h="21600" stroke="0" extrusionOk="0">
                <a:moveTo>
                  <a:pt x="0" y="17364"/>
                </a:moveTo>
                <a:cubicBezTo>
                  <a:pt x="2019" y="7267"/>
                  <a:pt x="10884" y="0"/>
                  <a:pt x="21181" y="0"/>
                </a:cubicBezTo>
                <a:cubicBezTo>
                  <a:pt x="31457" y="0"/>
                  <a:pt x="40311" y="7240"/>
                  <a:pt x="42351" y="17311"/>
                </a:cubicBezTo>
                <a:lnTo>
                  <a:pt x="21181" y="21600"/>
                </a:lnTo>
                <a:close/>
              </a:path>
            </a:pathLst>
          </a:custGeom>
          <a:noFill/>
          <a:ln w="38100" cap="rnd">
            <a:solidFill>
              <a:schemeClr val="accent2"/>
            </a:solidFill>
            <a:round/>
            <a:headEnd type="none" w="sm" len="sm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8434" name="Rectangle 2">
            <a:extLst>
              <a:ext uri="{FF2B5EF4-FFF2-40B4-BE49-F238E27FC236}">
                <a16:creationId xmlns:a16="http://schemas.microsoft.com/office/drawing/2014/main" id="{62503468-DC83-4F8C-BBDD-548F27A97B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6800" y="567886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8435" name="Rectangle 3">
            <a:extLst>
              <a:ext uri="{FF2B5EF4-FFF2-40B4-BE49-F238E27FC236}">
                <a16:creationId xmlns:a16="http://schemas.microsoft.com/office/drawing/2014/main" id="{185C3941-D3DB-4079-B32A-4B2908442D50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5200" y="567886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8448" name="Rectangle 16">
            <a:extLst>
              <a:ext uri="{FF2B5EF4-FFF2-40B4-BE49-F238E27FC236}">
                <a16:creationId xmlns:a16="http://schemas.microsoft.com/office/drawing/2014/main" id="{1BFF4CC9-514F-425A-9135-00EC3C4E643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-7033" y="6145212"/>
            <a:ext cx="9906000" cy="719138"/>
          </a:xfrm>
          <a:effectLst/>
        </p:spPr>
        <p:txBody>
          <a:bodyPr/>
          <a:lstStyle/>
          <a:p>
            <a:r>
              <a:rPr lang="en-GB" altLang="en-US" sz="2400" dirty="0">
                <a:solidFill>
                  <a:schemeClr val="tx1"/>
                </a:solidFill>
              </a:rPr>
              <a:t>Figure 3  </a:t>
            </a:r>
            <a:r>
              <a:rPr lang="en-GB" altLang="en-US" sz="2400" b="0" dirty="0">
                <a:solidFill>
                  <a:schemeClr val="tx1"/>
                </a:solidFill>
              </a:rPr>
              <a:t>A Laffer curve</a:t>
            </a:r>
          </a:p>
        </p:txBody>
      </p:sp>
      <p:sp>
        <p:nvSpPr>
          <p:cNvPr id="18437" name="Rectangle 5">
            <a:extLst>
              <a:ext uri="{FF2B5EF4-FFF2-40B4-BE49-F238E27FC236}">
                <a16:creationId xmlns:a16="http://schemas.microsoft.com/office/drawing/2014/main" id="{69BF40C3-754C-40B7-82CE-FEB9C856F3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273175" y="5347073"/>
            <a:ext cx="328616" cy="4007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2000">
                <a:latin typeface="Arial" panose="020B0604020202020204" pitchFamily="34" charset="0"/>
              </a:rPr>
              <a:t>0</a:t>
            </a:r>
          </a:p>
        </p:txBody>
      </p:sp>
      <p:sp>
        <p:nvSpPr>
          <p:cNvPr id="18440" name="Rectangle 8">
            <a:extLst>
              <a:ext uri="{FF2B5EF4-FFF2-40B4-BE49-F238E27FC236}">
                <a16:creationId xmlns:a16="http://schemas.microsoft.com/office/drawing/2014/main" id="{CAFCB3FE-E559-464D-B830-557630F5F003}"/>
              </a:ext>
            </a:extLst>
          </p:cNvPr>
          <p:cNvSpPr>
            <a:spLocks noChangeArrowheads="1"/>
          </p:cNvSpPr>
          <p:nvPr/>
        </p:nvSpPr>
        <p:spPr bwMode="auto">
          <a:xfrm rot="16200000">
            <a:off x="-338880" y="2644517"/>
            <a:ext cx="2137252" cy="4007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2000">
                <a:latin typeface="Arial" panose="020B0604020202020204" pitchFamily="34" charset="0"/>
              </a:rPr>
              <a:t>Total tax revenue</a:t>
            </a:r>
          </a:p>
        </p:txBody>
      </p:sp>
      <p:sp>
        <p:nvSpPr>
          <p:cNvPr id="18441" name="Rectangle 9">
            <a:extLst>
              <a:ext uri="{FF2B5EF4-FFF2-40B4-BE49-F238E27FC236}">
                <a16:creationId xmlns:a16="http://schemas.microsoft.com/office/drawing/2014/main" id="{561A261F-514D-421D-AD3E-9A294C31336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05200" y="5771215"/>
            <a:ext cx="2528128" cy="4007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2000" dirty="0">
                <a:latin typeface="Arial" panose="020B0604020202020204" pitchFamily="34" charset="0"/>
              </a:rPr>
              <a:t>Average tax rate (%)</a:t>
            </a:r>
          </a:p>
        </p:txBody>
      </p:sp>
      <p:sp>
        <p:nvSpPr>
          <p:cNvPr id="18442" name="Rectangle 10">
            <a:extLst>
              <a:ext uri="{FF2B5EF4-FFF2-40B4-BE49-F238E27FC236}">
                <a16:creationId xmlns:a16="http://schemas.microsoft.com/office/drawing/2014/main" id="{7A289ADB-FDFF-44EA-8D08-12E324704C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7735889" y="5369298"/>
            <a:ext cx="613951" cy="4007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2000">
                <a:latin typeface="Arial" panose="020B0604020202020204" pitchFamily="34" charset="0"/>
              </a:rPr>
              <a:t>100</a:t>
            </a:r>
          </a:p>
        </p:txBody>
      </p:sp>
      <p:sp>
        <p:nvSpPr>
          <p:cNvPr id="18444" name="Rectangle 12">
            <a:extLst>
              <a:ext uri="{FF2B5EF4-FFF2-40B4-BE49-F238E27FC236}">
                <a16:creationId xmlns:a16="http://schemas.microsoft.com/office/drawing/2014/main" id="{DAFCDD58-96A1-4CDA-B980-8B551B9708F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9776" y="1375148"/>
            <a:ext cx="790281" cy="4007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r>
              <a:rPr lang="en-GB" altLang="en-US" sz="2000" i="1">
                <a:solidFill>
                  <a:schemeClr val="hlink"/>
                </a:solidFill>
                <a:latin typeface="Arial" panose="020B0604020202020204" pitchFamily="34" charset="0"/>
              </a:rPr>
              <a:t>R</a:t>
            </a:r>
            <a:r>
              <a:rPr lang="en-GB" altLang="en-US" sz="2000" baseline="-25000">
                <a:solidFill>
                  <a:schemeClr val="hlink"/>
                </a:solidFill>
                <a:latin typeface="Arial" panose="020B0604020202020204" pitchFamily="34" charset="0"/>
              </a:rPr>
              <a:t> max.</a:t>
            </a:r>
          </a:p>
        </p:txBody>
      </p:sp>
      <p:sp>
        <p:nvSpPr>
          <p:cNvPr id="18445" name="Rectangle 13">
            <a:extLst>
              <a:ext uri="{FF2B5EF4-FFF2-40B4-BE49-F238E27FC236}">
                <a16:creationId xmlns:a16="http://schemas.microsoft.com/office/drawing/2014/main" id="{ED37A63F-9369-466E-98DA-732FD66DA49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594909" y="5369298"/>
            <a:ext cx="351058" cy="4007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2075" tIns="46038" rIns="92075" bIns="46038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GB" altLang="en-US" sz="2000" i="1">
                <a:solidFill>
                  <a:schemeClr val="hlink"/>
                </a:solidFill>
                <a:latin typeface="Arial" panose="020B0604020202020204" pitchFamily="34" charset="0"/>
              </a:rPr>
              <a:t>t</a:t>
            </a:r>
            <a:r>
              <a:rPr lang="en-GB" altLang="en-US" sz="2000" baseline="-25000">
                <a:solidFill>
                  <a:schemeClr val="hlink"/>
                </a:solidFill>
                <a:latin typeface="Arial" panose="020B0604020202020204" pitchFamily="34" charset="0"/>
              </a:rPr>
              <a:t>1</a:t>
            </a:r>
          </a:p>
        </p:txBody>
      </p:sp>
      <p:sp>
        <p:nvSpPr>
          <p:cNvPr id="18446" name="Line 14">
            <a:extLst>
              <a:ext uri="{FF2B5EF4-FFF2-40B4-BE49-F238E27FC236}">
                <a16:creationId xmlns:a16="http://schemas.microsoft.com/office/drawing/2014/main" id="{3009B7C6-4CBE-41A8-AE86-0602B866B900}"/>
              </a:ext>
            </a:extLst>
          </p:cNvPr>
          <p:cNvSpPr>
            <a:spLocks noChangeShapeType="1"/>
          </p:cNvSpPr>
          <p:nvPr/>
        </p:nvSpPr>
        <p:spPr bwMode="auto">
          <a:xfrm>
            <a:off x="1447800" y="41648"/>
            <a:ext cx="0" cy="5332412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stealth" w="med" len="lg"/>
            <a:tailEnd type="none" w="sm" len="sm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8447" name="Line 15">
            <a:extLst>
              <a:ext uri="{FF2B5EF4-FFF2-40B4-BE49-F238E27FC236}">
                <a16:creationId xmlns:a16="http://schemas.microsoft.com/office/drawing/2014/main" id="{CDEFF782-BBAA-4198-9A99-7FF83B9D8930}"/>
              </a:ext>
            </a:extLst>
          </p:cNvPr>
          <p:cNvSpPr>
            <a:spLocks noChangeShapeType="1"/>
          </p:cNvSpPr>
          <p:nvPr/>
        </p:nvSpPr>
        <p:spPr bwMode="auto">
          <a:xfrm>
            <a:off x="1449388" y="5374060"/>
            <a:ext cx="7008812" cy="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 type="none" w="sm" len="sm"/>
            <a:tailEnd type="stealth" w="med" len="lg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GB"/>
          </a:p>
        </p:txBody>
      </p:sp>
      <p:sp>
        <p:nvSpPr>
          <p:cNvPr id="18449" name="AutoShape 17">
            <a:extLst>
              <a:ext uri="{FF2B5EF4-FFF2-40B4-BE49-F238E27FC236}">
                <a16:creationId xmlns:a16="http://schemas.microsoft.com/office/drawing/2014/main" id="{C0CADDE3-2DF7-471E-9846-2B198DB47DA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654676" y="248024"/>
            <a:ext cx="3317875" cy="1076325"/>
          </a:xfrm>
          <a:prstGeom prst="roundRect">
            <a:avLst>
              <a:gd name="adj" fmla="val 16667"/>
            </a:avLst>
          </a:prstGeom>
          <a:solidFill>
            <a:srgbClr val="FFFFCC"/>
          </a:solidFill>
          <a:ln w="22225">
            <a:solidFill>
              <a:schemeClr val="accent1"/>
            </a:solidFill>
            <a:round/>
            <a:headEnd type="none" w="sm" len="sm"/>
            <a:tailEnd type="none" w="sm" len="sm"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000" tIns="46800" rIns="90000" bIns="46800" anchor="ctr">
            <a:spAutoFit/>
          </a:bodyPr>
          <a:lstStyle>
            <a:lvl1pPr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571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7145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286000" defTabSz="762000"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7432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32004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6576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4114800" defTabSz="7620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r>
              <a:rPr lang="en-GB" altLang="en-US" sz="1900">
                <a:solidFill>
                  <a:schemeClr val="hlink"/>
                </a:solidFill>
                <a:latin typeface="Arial" panose="020B0604020202020204" pitchFamily="34" charset="0"/>
              </a:rPr>
              <a:t>Above a tax rate of </a:t>
            </a:r>
            <a:r>
              <a:rPr lang="en-GB" altLang="en-US" sz="1900" i="1">
                <a:solidFill>
                  <a:schemeClr val="hlink"/>
                </a:solidFill>
                <a:latin typeface="Arial" panose="020B0604020202020204" pitchFamily="34" charset="0"/>
              </a:rPr>
              <a:t>t</a:t>
            </a:r>
            <a:r>
              <a:rPr lang="en-GB" altLang="en-US" sz="1900" baseline="-25000">
                <a:solidFill>
                  <a:schemeClr val="hlink"/>
                </a:solidFill>
                <a:latin typeface="Arial" panose="020B0604020202020204" pitchFamily="34" charset="0"/>
              </a:rPr>
              <a:t>1</a:t>
            </a:r>
            <a:r>
              <a:rPr lang="en-GB" altLang="en-US" sz="1900">
                <a:solidFill>
                  <a:schemeClr val="hlink"/>
                </a:solidFill>
                <a:latin typeface="Arial" panose="020B0604020202020204" pitchFamily="34" charset="0"/>
              </a:rPr>
              <a:t>, the disincentive effect of higher taxes reduces tax revenue.</a:t>
            </a:r>
          </a:p>
        </p:txBody>
      </p:sp>
    </p:spTree>
  </p:cSld>
  <p:clrMapOvr>
    <a:masterClrMapping/>
  </p:clrMapOvr>
  <p:transition spd="slow"/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_rels/them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7_Civic">
  <a:themeElements>
    <a:clrScheme name="Custom 16">
      <a:dk1>
        <a:srgbClr val="000000"/>
      </a:dk1>
      <a:lt1>
        <a:srgbClr val="FFFFFF"/>
      </a:lt1>
      <a:dk2>
        <a:srgbClr val="1616B2"/>
      </a:dk2>
      <a:lt2>
        <a:srgbClr val="000000"/>
      </a:lt2>
      <a:accent1>
        <a:srgbClr val="660066"/>
      </a:accent1>
      <a:accent2>
        <a:srgbClr val="CC0000"/>
      </a:accent2>
      <a:accent3>
        <a:srgbClr val="FFFFFF"/>
      </a:accent3>
      <a:accent4>
        <a:srgbClr val="000000"/>
      </a:accent4>
      <a:accent5>
        <a:srgbClr val="B8AAB8"/>
      </a:accent5>
      <a:accent6>
        <a:srgbClr val="B90000"/>
      </a:accent6>
      <a:hlink>
        <a:srgbClr val="006600"/>
      </a:hlink>
      <a:folHlink>
        <a:srgbClr val="743A00"/>
      </a:folHlink>
    </a:clrScheme>
    <a:fontScheme name="5_Civic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eme3">
  <a:themeElements>
    <a:clrScheme name="">
      <a:dk1>
        <a:srgbClr val="000000"/>
      </a:dk1>
      <a:lt1>
        <a:srgbClr val="FFFFFF"/>
      </a:lt1>
      <a:dk2>
        <a:srgbClr val="1616B2"/>
      </a:dk2>
      <a:lt2>
        <a:srgbClr val="000000"/>
      </a:lt2>
      <a:accent1>
        <a:srgbClr val="660066"/>
      </a:accent1>
      <a:accent2>
        <a:srgbClr val="CC0000"/>
      </a:accent2>
      <a:accent3>
        <a:srgbClr val="FFFFFF"/>
      </a:accent3>
      <a:accent4>
        <a:srgbClr val="000000"/>
      </a:accent4>
      <a:accent5>
        <a:srgbClr val="B8AAB8"/>
      </a:accent5>
      <a:accent6>
        <a:srgbClr val="B90000"/>
      </a:accent6>
      <a:hlink>
        <a:srgbClr val="7A3D00"/>
      </a:hlink>
      <a:folHlink>
        <a:srgbClr val="336600"/>
      </a:folHlink>
    </a:clrScheme>
    <a:fontScheme name="5_Civic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Theme3" id="{30C5E931-390A-45F1-8045-8F190E5B1270}" vid="{99FA1486-54E4-42C2-B6F3-82FF30920B47}"/>
    </a:ext>
  </a:extLst>
</a:theme>
</file>

<file path=ppt/theme/theme3.xml><?xml version="1.0" encoding="utf-8"?>
<a:theme xmlns:a="http://schemas.openxmlformats.org/drawingml/2006/main" name="Plain figures">
  <a:themeElements>
    <a:clrScheme name="">
      <a:dk1>
        <a:srgbClr val="000000"/>
      </a:dk1>
      <a:lt1>
        <a:srgbClr val="FFFFFF"/>
      </a:lt1>
      <a:dk2>
        <a:srgbClr val="0000CC"/>
      </a:dk2>
      <a:lt2>
        <a:srgbClr val="4D4D4D"/>
      </a:lt2>
      <a:accent1>
        <a:srgbClr val="663300"/>
      </a:accent1>
      <a:accent2>
        <a:srgbClr val="CC0000"/>
      </a:accent2>
      <a:accent3>
        <a:srgbClr val="FFFFFF"/>
      </a:accent3>
      <a:accent4>
        <a:srgbClr val="000000"/>
      </a:accent4>
      <a:accent5>
        <a:srgbClr val="B8ADAA"/>
      </a:accent5>
      <a:accent6>
        <a:srgbClr val="B90000"/>
      </a:accent6>
      <a:hlink>
        <a:srgbClr val="660066"/>
      </a:hlink>
      <a:folHlink>
        <a:srgbClr val="006600"/>
      </a:folHlink>
    </a:clrScheme>
    <a:fontScheme name="Pwrpnt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CC"/>
        </a:solidFill>
        <a:ln w="22225" cap="flat" cmpd="sng" algn="ctr">
          <a:solidFill>
            <a:schemeClr val="accent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000" b="0" i="1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FFFFCC"/>
        </a:solidFill>
        <a:ln w="22225" cap="flat" cmpd="sng" algn="ctr">
          <a:solidFill>
            <a:schemeClr val="accent1"/>
          </a:solidFill>
          <a:prstDash val="solid"/>
          <a:round/>
          <a:headEnd type="none" w="sm" len="sm"/>
          <a:tailEnd type="none" w="sm" len="sm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0000" tIns="46800" rIns="90000" bIns="4680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altLang="en-US" sz="2000" b="0" i="1" u="none" strike="noStrike" cap="none" normalizeH="0" baseline="0" smtClean="0">
            <a:ln>
              <a:noFill/>
            </a:ln>
            <a:solidFill>
              <a:schemeClr val="tx2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Pwrpnt7 1">
        <a:dk1>
          <a:srgbClr val="000000"/>
        </a:dk1>
        <a:lt1>
          <a:srgbClr val="FFFFFF"/>
        </a:lt1>
        <a:dk2>
          <a:srgbClr val="000080"/>
        </a:dk2>
        <a:lt2>
          <a:srgbClr val="00FFFF"/>
        </a:lt2>
        <a:accent1>
          <a:srgbClr val="FF00FF"/>
        </a:accent1>
        <a:accent2>
          <a:srgbClr val="FF0000"/>
        </a:accent2>
        <a:accent3>
          <a:srgbClr val="AAAAC0"/>
        </a:accent3>
        <a:accent4>
          <a:srgbClr val="DADADA"/>
        </a:accent4>
        <a:accent5>
          <a:srgbClr val="FFAAFF"/>
        </a:accent5>
        <a:accent6>
          <a:srgbClr val="E70000"/>
        </a:accent6>
        <a:hlink>
          <a:srgbClr val="FFFF00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wrpnt7 2">
        <a:dk1>
          <a:srgbClr val="FFFF00"/>
        </a:dk1>
        <a:lt1>
          <a:srgbClr val="FFFFFF"/>
        </a:lt1>
        <a:dk2>
          <a:srgbClr val="000080"/>
        </a:dk2>
        <a:lt2>
          <a:srgbClr val="00FFFF"/>
        </a:lt2>
        <a:accent1>
          <a:srgbClr val="000000"/>
        </a:accent1>
        <a:accent2>
          <a:srgbClr val="FF0000"/>
        </a:accent2>
        <a:accent3>
          <a:srgbClr val="AAAAC0"/>
        </a:accent3>
        <a:accent4>
          <a:srgbClr val="DADADA"/>
        </a:accent4>
        <a:accent5>
          <a:srgbClr val="AAAAAA"/>
        </a:accent5>
        <a:accent6>
          <a:srgbClr val="E70000"/>
        </a:accent6>
        <a:hlink>
          <a:srgbClr val="000000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wrpnt7 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wrpnt7 4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wrpnt7 5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wrpnt7 6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wrpnt7 7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wrpnt7 8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wrpnt7 9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Plain figures" id="{B952F34D-80F6-41AC-A994-395421905CDF}" vid="{E552000F-4999-46A0-9CF8-CCF7DDBB92E9}"/>
    </a:ext>
  </a:extLst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6524</TotalTime>
  <Words>36</Words>
  <Application>Microsoft Office PowerPoint</Application>
  <PresentationFormat>A4 Paper (210x297 mm)</PresentationFormat>
  <Paragraphs>9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Times New Roman</vt:lpstr>
      <vt:lpstr>Wingdings</vt:lpstr>
      <vt:lpstr>Wingdings 2</vt:lpstr>
      <vt:lpstr>7_Civic</vt:lpstr>
      <vt:lpstr>Theme3</vt:lpstr>
      <vt:lpstr>Plain figures</vt:lpstr>
      <vt:lpstr>Figure 3  A Laffer curve</vt:lpstr>
    </vt:vector>
  </TitlesOfParts>
  <Company> 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John Sloman</dc:creator>
  <cp:lastModifiedBy>John Sloman</cp:lastModifiedBy>
  <cp:revision>327</cp:revision>
  <dcterms:created xsi:type="dcterms:W3CDTF">2002-11-17T23:04:00Z</dcterms:created>
  <dcterms:modified xsi:type="dcterms:W3CDTF">2024-12-18T14:13:13Z</dcterms:modified>
</cp:coreProperties>
</file>