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  <a:srgbClr val="FFFFD7"/>
    <a:srgbClr val="3864B2"/>
    <a:srgbClr val="660066"/>
    <a:srgbClr val="F00000"/>
    <a:srgbClr val="D000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3565376849355"/>
          <c:y val="4.5572649540027307E-2"/>
          <c:w val="0.85799091459721377"/>
          <c:h val="0.858763931208177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Interest rate minus growth rate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rgbClr val="C00000"/>
              </a:solidFill>
              <a:prstDash val="solid"/>
            </a:ln>
          </c:spPr>
          <c:invertIfNegative val="0"/>
          <c:cat>
            <c:numRef>
              <c:f>Sheet1!$A$2:$A$136</c:f>
              <c:numCache>
                <c:formatCode>mmm\-yy</c:formatCode>
                <c:ptCount val="135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</c:numCache>
            </c:numRef>
          </c:cat>
          <c:val>
            <c:numRef>
              <c:f>Sheet1!$B$2:$B$136</c:f>
              <c:numCache>
                <c:formatCode>General</c:formatCode>
                <c:ptCount val="135"/>
                <c:pt idx="0">
                  <c:v>1.8444000000000003</c:v>
                </c:pt>
                <c:pt idx="1">
                  <c:v>1.9725000000000001</c:v>
                </c:pt>
                <c:pt idx="2">
                  <c:v>2.4184000000000001</c:v>
                </c:pt>
                <c:pt idx="3">
                  <c:v>3.9699999999999998</c:v>
                </c:pt>
                <c:pt idx="4">
                  <c:v>4.1594000000000007</c:v>
                </c:pt>
                <c:pt idx="5">
                  <c:v>4.9031000000000002</c:v>
                </c:pt>
                <c:pt idx="6">
                  <c:v>5.8204000000000002</c:v>
                </c:pt>
                <c:pt idx="7">
                  <c:v>4.6632999999999996</c:v>
                </c:pt>
                <c:pt idx="8">
                  <c:v>4.7340000000000009</c:v>
                </c:pt>
                <c:pt idx="9">
                  <c:v>5.7368000000000006</c:v>
                </c:pt>
                <c:pt idx="10">
                  <c:v>6.2196999999999996</c:v>
                </c:pt>
                <c:pt idx="11">
                  <c:v>5.4937000000000005</c:v>
                </c:pt>
                <c:pt idx="12">
                  <c:v>3.5831</c:v>
                </c:pt>
                <c:pt idx="13">
                  <c:v>3.6837</c:v>
                </c:pt>
                <c:pt idx="14">
                  <c:v>1.3235999999999999</c:v>
                </c:pt>
                <c:pt idx="15">
                  <c:v>0.27829999999999977</c:v>
                </c:pt>
                <c:pt idx="16">
                  <c:v>1.4780999999999995</c:v>
                </c:pt>
                <c:pt idx="17">
                  <c:v>2.5990999999999991</c:v>
                </c:pt>
                <c:pt idx="18">
                  <c:v>3.6961999999999993</c:v>
                </c:pt>
                <c:pt idx="19">
                  <c:v>3.5666000000000011</c:v>
                </c:pt>
                <c:pt idx="20">
                  <c:v>4.2594999999999992</c:v>
                </c:pt>
                <c:pt idx="21">
                  <c:v>3.2308000000000003</c:v>
                </c:pt>
                <c:pt idx="22">
                  <c:v>2.5091000000000001</c:v>
                </c:pt>
                <c:pt idx="23">
                  <c:v>2.6022999999999996</c:v>
                </c:pt>
                <c:pt idx="24">
                  <c:v>1.6483000000000008</c:v>
                </c:pt>
                <c:pt idx="25">
                  <c:v>0.76739999999999942</c:v>
                </c:pt>
                <c:pt idx="26">
                  <c:v>0.75310000000000077</c:v>
                </c:pt>
                <c:pt idx="27">
                  <c:v>0.86850000000000005</c:v>
                </c:pt>
                <c:pt idx="28">
                  <c:v>2.3061000000000007</c:v>
                </c:pt>
                <c:pt idx="29">
                  <c:v>3.0234000000000005</c:v>
                </c:pt>
                <c:pt idx="30">
                  <c:v>1.0874999999999995</c:v>
                </c:pt>
                <c:pt idx="31">
                  <c:v>2.7012999999999998</c:v>
                </c:pt>
                <c:pt idx="32">
                  <c:v>0.44440000000000079</c:v>
                </c:pt>
                <c:pt idx="33">
                  <c:v>0.71910000000000007</c:v>
                </c:pt>
                <c:pt idx="34">
                  <c:v>2.5209999999999999</c:v>
                </c:pt>
                <c:pt idx="35">
                  <c:v>-0.37769999999999992</c:v>
                </c:pt>
                <c:pt idx="36">
                  <c:v>0.46739999999999959</c:v>
                </c:pt>
                <c:pt idx="37">
                  <c:v>0.79910000000000014</c:v>
                </c:pt>
                <c:pt idx="38">
                  <c:v>1.1991000000000005</c:v>
                </c:pt>
                <c:pt idx="39">
                  <c:v>2.6699999999999946E-2</c:v>
                </c:pt>
                <c:pt idx="40">
                  <c:v>-0.80140000000000011</c:v>
                </c:pt>
                <c:pt idx="41">
                  <c:v>-0.79069999999999929</c:v>
                </c:pt>
                <c:pt idx="42">
                  <c:v>-0.28069999999999951</c:v>
                </c:pt>
                <c:pt idx="43">
                  <c:v>1.0838000000000001</c:v>
                </c:pt>
                <c:pt idx="44">
                  <c:v>0.79060000000000041</c:v>
                </c:pt>
                <c:pt idx="45">
                  <c:v>0.4903000000000004</c:v>
                </c:pt>
                <c:pt idx="46">
                  <c:v>0.76109999999999989</c:v>
                </c:pt>
                <c:pt idx="47">
                  <c:v>1.1771999999999996</c:v>
                </c:pt>
                <c:pt idx="48">
                  <c:v>1.6175000000000002</c:v>
                </c:pt>
                <c:pt idx="49">
                  <c:v>2.0065</c:v>
                </c:pt>
                <c:pt idx="50">
                  <c:v>0.95750000000000046</c:v>
                </c:pt>
                <c:pt idx="51">
                  <c:v>-0.89299999999999979</c:v>
                </c:pt>
                <c:pt idx="52">
                  <c:v>-0.78810000000000002</c:v>
                </c:pt>
                <c:pt idx="53">
                  <c:v>-1.6363000000000003</c:v>
                </c:pt>
                <c:pt idx="54">
                  <c:v>-1.5284999999999993</c:v>
                </c:pt>
                <c:pt idx="55">
                  <c:v>-0.34719999999999995</c:v>
                </c:pt>
                <c:pt idx="56">
                  <c:v>-0.23510000000000009</c:v>
                </c:pt>
                <c:pt idx="57">
                  <c:v>-0.20709999999999962</c:v>
                </c:pt>
                <c:pt idx="58">
                  <c:v>0.60879999999999956</c:v>
                </c:pt>
                <c:pt idx="59">
                  <c:v>-1.0361000000000002</c:v>
                </c:pt>
                <c:pt idx="60">
                  <c:v>-1.1554000000000002</c:v>
                </c:pt>
                <c:pt idx="61">
                  <c:v>-1.3608000000000002</c:v>
                </c:pt>
                <c:pt idx="62">
                  <c:v>-1.9214000000000002</c:v>
                </c:pt>
                <c:pt idx="63">
                  <c:v>-1.1053000000000006</c:v>
                </c:pt>
                <c:pt idx="64">
                  <c:v>-1.6129999999999995</c:v>
                </c:pt>
                <c:pt idx="65">
                  <c:v>-0.6841999999999997</c:v>
                </c:pt>
                <c:pt idx="66">
                  <c:v>-0.77890000000000015</c:v>
                </c:pt>
                <c:pt idx="67">
                  <c:v>9.220000000000006E-2</c:v>
                </c:pt>
                <c:pt idx="68">
                  <c:v>0.46059999999999945</c:v>
                </c:pt>
                <c:pt idx="69">
                  <c:v>-8.73999999999997E-2</c:v>
                </c:pt>
                <c:pt idx="70">
                  <c:v>0.28969999999999985</c:v>
                </c:pt>
                <c:pt idx="71">
                  <c:v>-0.30019999999999936</c:v>
                </c:pt>
                <c:pt idx="72">
                  <c:v>-0.87769999999999992</c:v>
                </c:pt>
                <c:pt idx="73">
                  <c:v>1.1036999999999999</c:v>
                </c:pt>
                <c:pt idx="74">
                  <c:v>1.9878</c:v>
                </c:pt>
                <c:pt idx="75">
                  <c:v>3.3650000000000002</c:v>
                </c:pt>
                <c:pt idx="76">
                  <c:v>6.2294999999999998</c:v>
                </c:pt>
                <c:pt idx="77">
                  <c:v>7.1872000000000007</c:v>
                </c:pt>
                <c:pt idx="78">
                  <c:v>6.5335000000000001</c:v>
                </c:pt>
                <c:pt idx="79">
                  <c:v>5.8361000000000001</c:v>
                </c:pt>
                <c:pt idx="80">
                  <c:v>1.6540000000000004</c:v>
                </c:pt>
                <c:pt idx="81">
                  <c:v>1.9600000000000062E-2</c:v>
                </c:pt>
                <c:pt idx="82">
                  <c:v>-0.70960000000000001</c:v>
                </c:pt>
                <c:pt idx="83">
                  <c:v>-1.8705000000000003</c:v>
                </c:pt>
                <c:pt idx="84">
                  <c:v>-0.92010000000000014</c:v>
                </c:pt>
                <c:pt idx="85">
                  <c:v>0.74890000000000034</c:v>
                </c:pt>
                <c:pt idx="86">
                  <c:v>-3.9800000000000058E-2</c:v>
                </c:pt>
                <c:pt idx="87">
                  <c:v>-0.76380000000000026</c:v>
                </c:pt>
                <c:pt idx="88">
                  <c:v>-0.18089999999999984</c:v>
                </c:pt>
                <c:pt idx="89">
                  <c:v>-1.1273000000000002</c:v>
                </c:pt>
                <c:pt idx="90">
                  <c:v>-1.9186000000000001</c:v>
                </c:pt>
                <c:pt idx="91">
                  <c:v>-1.4051000000000002</c:v>
                </c:pt>
                <c:pt idx="92">
                  <c:v>-1.1218000000000004</c:v>
                </c:pt>
                <c:pt idx="93">
                  <c:v>-2.0930999999999997</c:v>
                </c:pt>
                <c:pt idx="94">
                  <c:v>-1.4315999999999995</c:v>
                </c:pt>
                <c:pt idx="95">
                  <c:v>-1.6113000000000004</c:v>
                </c:pt>
                <c:pt idx="96">
                  <c:v>-1.6623999999999999</c:v>
                </c:pt>
                <c:pt idx="97">
                  <c:v>-1.6577000000000002</c:v>
                </c:pt>
                <c:pt idx="98">
                  <c:v>-2.2091999999999996</c:v>
                </c:pt>
                <c:pt idx="99">
                  <c:v>-2.3849</c:v>
                </c:pt>
                <c:pt idx="100">
                  <c:v>-1.9926000000000001</c:v>
                </c:pt>
                <c:pt idx="101">
                  <c:v>-1.2116000000000002</c:v>
                </c:pt>
                <c:pt idx="102">
                  <c:v>1.5999999999998238E-3</c:v>
                </c:pt>
                <c:pt idx="103">
                  <c:v>-0.78530000000000011</c:v>
                </c:pt>
                <c:pt idx="104">
                  <c:v>-1.5928000000000002</c:v>
                </c:pt>
                <c:pt idx="105">
                  <c:v>-2.1316000000000002</c:v>
                </c:pt>
                <c:pt idx="106">
                  <c:v>-3.4606999999999997</c:v>
                </c:pt>
                <c:pt idx="107">
                  <c:v>-3.2030000000000003</c:v>
                </c:pt>
                <c:pt idx="108">
                  <c:v>-3.5968000000000004</c:v>
                </c:pt>
                <c:pt idx="109">
                  <c:v>-3.7058</c:v>
                </c:pt>
                <c:pt idx="110">
                  <c:v>-2.8883999999999999</c:v>
                </c:pt>
                <c:pt idx="111">
                  <c:v>-3.0677000000000003</c:v>
                </c:pt>
                <c:pt idx="112">
                  <c:v>-1.9017999999999999</c:v>
                </c:pt>
                <c:pt idx="113">
                  <c:v>-2.0221</c:v>
                </c:pt>
                <c:pt idx="114">
                  <c:v>-2.1772999999999998</c:v>
                </c:pt>
                <c:pt idx="115">
                  <c:v>-1.4547999999999999</c:v>
                </c:pt>
                <c:pt idx="116">
                  <c:v>-2.1482999999999999</c:v>
                </c:pt>
                <c:pt idx="117">
                  <c:v>-2.7192999999999996</c:v>
                </c:pt>
                <c:pt idx="118">
                  <c:v>-3.5263</c:v>
                </c:pt>
                <c:pt idx="119">
                  <c:v>-3.0602999999999998</c:v>
                </c:pt>
                <c:pt idx="120">
                  <c:v>-0.59499999999999997</c:v>
                </c:pt>
                <c:pt idx="121">
                  <c:v>14.703000000000001</c:v>
                </c:pt>
                <c:pt idx="122">
                  <c:v>5.4500999999999999</c:v>
                </c:pt>
                <c:pt idx="123">
                  <c:v>5.1368</c:v>
                </c:pt>
                <c:pt idx="124">
                  <c:v>3.9227999999999996</c:v>
                </c:pt>
                <c:pt idx="125">
                  <c:v>-18.530299999999997</c:v>
                </c:pt>
                <c:pt idx="126">
                  <c:v>-8.2842000000000002</c:v>
                </c:pt>
                <c:pt idx="127">
                  <c:v>-9.8469000000000015</c:v>
                </c:pt>
                <c:pt idx="128">
                  <c:v>-11.7804</c:v>
                </c:pt>
                <c:pt idx="129">
                  <c:v>-7.4569999999999999</c:v>
                </c:pt>
                <c:pt idx="130">
                  <c:v>-5.8472</c:v>
                </c:pt>
                <c:pt idx="131">
                  <c:v>-4.3253000000000004</c:v>
                </c:pt>
                <c:pt idx="132">
                  <c:v>-4.5559999999999992</c:v>
                </c:pt>
                <c:pt idx="133">
                  <c:v>-4.4833999999999996</c:v>
                </c:pt>
                <c:pt idx="134">
                  <c:v>-4.1365999999999996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07975064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 1-year rolling average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Sheet1!$A$2:$A$136</c:f>
              <c:numCache>
                <c:formatCode>mmm\-yy</c:formatCode>
                <c:ptCount val="135"/>
                <c:pt idx="0">
                  <c:v>32933</c:v>
                </c:pt>
                <c:pt idx="1">
                  <c:v>33025</c:v>
                </c:pt>
                <c:pt idx="2">
                  <c:v>33117</c:v>
                </c:pt>
                <c:pt idx="3">
                  <c:v>33208</c:v>
                </c:pt>
                <c:pt idx="4">
                  <c:v>33298</c:v>
                </c:pt>
                <c:pt idx="5">
                  <c:v>33390</c:v>
                </c:pt>
                <c:pt idx="6">
                  <c:v>33482</c:v>
                </c:pt>
                <c:pt idx="7">
                  <c:v>33573</c:v>
                </c:pt>
                <c:pt idx="8">
                  <c:v>33664</c:v>
                </c:pt>
                <c:pt idx="9">
                  <c:v>33756</c:v>
                </c:pt>
                <c:pt idx="10">
                  <c:v>33848</c:v>
                </c:pt>
                <c:pt idx="11">
                  <c:v>33939</c:v>
                </c:pt>
                <c:pt idx="12">
                  <c:v>34029</c:v>
                </c:pt>
                <c:pt idx="13">
                  <c:v>34121</c:v>
                </c:pt>
                <c:pt idx="14">
                  <c:v>34213</c:v>
                </c:pt>
                <c:pt idx="15">
                  <c:v>34304</c:v>
                </c:pt>
                <c:pt idx="16">
                  <c:v>34394</c:v>
                </c:pt>
                <c:pt idx="17">
                  <c:v>34486</c:v>
                </c:pt>
                <c:pt idx="18">
                  <c:v>34578</c:v>
                </c:pt>
                <c:pt idx="19">
                  <c:v>34669</c:v>
                </c:pt>
                <c:pt idx="20">
                  <c:v>34759</c:v>
                </c:pt>
                <c:pt idx="21">
                  <c:v>34851</c:v>
                </c:pt>
                <c:pt idx="22">
                  <c:v>34943</c:v>
                </c:pt>
                <c:pt idx="23">
                  <c:v>35034</c:v>
                </c:pt>
                <c:pt idx="24">
                  <c:v>35125</c:v>
                </c:pt>
                <c:pt idx="25">
                  <c:v>35217</c:v>
                </c:pt>
                <c:pt idx="26">
                  <c:v>35309</c:v>
                </c:pt>
                <c:pt idx="27">
                  <c:v>35400</c:v>
                </c:pt>
                <c:pt idx="28">
                  <c:v>35490</c:v>
                </c:pt>
                <c:pt idx="29">
                  <c:v>35582</c:v>
                </c:pt>
                <c:pt idx="30">
                  <c:v>35674</c:v>
                </c:pt>
                <c:pt idx="31">
                  <c:v>35765</c:v>
                </c:pt>
                <c:pt idx="32">
                  <c:v>35855</c:v>
                </c:pt>
                <c:pt idx="33">
                  <c:v>35947</c:v>
                </c:pt>
                <c:pt idx="34">
                  <c:v>36039</c:v>
                </c:pt>
                <c:pt idx="35">
                  <c:v>36130</c:v>
                </c:pt>
                <c:pt idx="36">
                  <c:v>36220</c:v>
                </c:pt>
                <c:pt idx="37">
                  <c:v>36312</c:v>
                </c:pt>
                <c:pt idx="38">
                  <c:v>36404</c:v>
                </c:pt>
                <c:pt idx="39">
                  <c:v>36495</c:v>
                </c:pt>
                <c:pt idx="40">
                  <c:v>36586</c:v>
                </c:pt>
                <c:pt idx="41">
                  <c:v>36678</c:v>
                </c:pt>
                <c:pt idx="42">
                  <c:v>36770</c:v>
                </c:pt>
                <c:pt idx="43">
                  <c:v>36861</c:v>
                </c:pt>
                <c:pt idx="44">
                  <c:v>36951</c:v>
                </c:pt>
                <c:pt idx="45">
                  <c:v>37043</c:v>
                </c:pt>
                <c:pt idx="46">
                  <c:v>37135</c:v>
                </c:pt>
                <c:pt idx="47">
                  <c:v>37226</c:v>
                </c:pt>
                <c:pt idx="48">
                  <c:v>37316</c:v>
                </c:pt>
                <c:pt idx="49">
                  <c:v>37408</c:v>
                </c:pt>
                <c:pt idx="50">
                  <c:v>37500</c:v>
                </c:pt>
                <c:pt idx="51">
                  <c:v>37591</c:v>
                </c:pt>
                <c:pt idx="52">
                  <c:v>37681</c:v>
                </c:pt>
                <c:pt idx="53">
                  <c:v>37773</c:v>
                </c:pt>
                <c:pt idx="54">
                  <c:v>37865</c:v>
                </c:pt>
                <c:pt idx="55">
                  <c:v>37956</c:v>
                </c:pt>
                <c:pt idx="56">
                  <c:v>38047</c:v>
                </c:pt>
                <c:pt idx="57">
                  <c:v>38139</c:v>
                </c:pt>
                <c:pt idx="58">
                  <c:v>38231</c:v>
                </c:pt>
                <c:pt idx="59">
                  <c:v>38322</c:v>
                </c:pt>
                <c:pt idx="60">
                  <c:v>38412</c:v>
                </c:pt>
                <c:pt idx="61">
                  <c:v>38504</c:v>
                </c:pt>
                <c:pt idx="62">
                  <c:v>38596</c:v>
                </c:pt>
                <c:pt idx="63">
                  <c:v>38687</c:v>
                </c:pt>
                <c:pt idx="64">
                  <c:v>38777</c:v>
                </c:pt>
                <c:pt idx="65">
                  <c:v>38869</c:v>
                </c:pt>
                <c:pt idx="66">
                  <c:v>38961</c:v>
                </c:pt>
                <c:pt idx="67">
                  <c:v>39052</c:v>
                </c:pt>
                <c:pt idx="68">
                  <c:v>39142</c:v>
                </c:pt>
                <c:pt idx="69">
                  <c:v>39234</c:v>
                </c:pt>
                <c:pt idx="70">
                  <c:v>39326</c:v>
                </c:pt>
                <c:pt idx="71">
                  <c:v>39417</c:v>
                </c:pt>
                <c:pt idx="72">
                  <c:v>39508</c:v>
                </c:pt>
                <c:pt idx="73">
                  <c:v>39600</c:v>
                </c:pt>
                <c:pt idx="74">
                  <c:v>39692</c:v>
                </c:pt>
                <c:pt idx="75">
                  <c:v>39783</c:v>
                </c:pt>
                <c:pt idx="76">
                  <c:v>39873</c:v>
                </c:pt>
                <c:pt idx="77">
                  <c:v>39965</c:v>
                </c:pt>
                <c:pt idx="78">
                  <c:v>40057</c:v>
                </c:pt>
                <c:pt idx="79">
                  <c:v>40148</c:v>
                </c:pt>
                <c:pt idx="80">
                  <c:v>40238</c:v>
                </c:pt>
                <c:pt idx="81">
                  <c:v>40330</c:v>
                </c:pt>
                <c:pt idx="82">
                  <c:v>40422</c:v>
                </c:pt>
                <c:pt idx="83">
                  <c:v>40513</c:v>
                </c:pt>
                <c:pt idx="84">
                  <c:v>40603</c:v>
                </c:pt>
                <c:pt idx="85">
                  <c:v>40695</c:v>
                </c:pt>
                <c:pt idx="86">
                  <c:v>40787</c:v>
                </c:pt>
                <c:pt idx="87">
                  <c:v>40878</c:v>
                </c:pt>
                <c:pt idx="88">
                  <c:v>40969</c:v>
                </c:pt>
                <c:pt idx="89">
                  <c:v>41061</c:v>
                </c:pt>
                <c:pt idx="90">
                  <c:v>41153</c:v>
                </c:pt>
                <c:pt idx="91">
                  <c:v>41244</c:v>
                </c:pt>
                <c:pt idx="92">
                  <c:v>41334</c:v>
                </c:pt>
                <c:pt idx="93">
                  <c:v>41426</c:v>
                </c:pt>
                <c:pt idx="94">
                  <c:v>41518</c:v>
                </c:pt>
                <c:pt idx="95">
                  <c:v>41609</c:v>
                </c:pt>
                <c:pt idx="96">
                  <c:v>41699</c:v>
                </c:pt>
                <c:pt idx="97">
                  <c:v>41791</c:v>
                </c:pt>
                <c:pt idx="98">
                  <c:v>41883</c:v>
                </c:pt>
                <c:pt idx="99">
                  <c:v>41974</c:v>
                </c:pt>
                <c:pt idx="100">
                  <c:v>42064</c:v>
                </c:pt>
                <c:pt idx="101">
                  <c:v>42156</c:v>
                </c:pt>
                <c:pt idx="102">
                  <c:v>42248</c:v>
                </c:pt>
                <c:pt idx="103">
                  <c:v>42339</c:v>
                </c:pt>
                <c:pt idx="104">
                  <c:v>42430</c:v>
                </c:pt>
                <c:pt idx="105">
                  <c:v>42522</c:v>
                </c:pt>
                <c:pt idx="106">
                  <c:v>42614</c:v>
                </c:pt>
                <c:pt idx="107">
                  <c:v>42705</c:v>
                </c:pt>
                <c:pt idx="108">
                  <c:v>42795</c:v>
                </c:pt>
                <c:pt idx="109">
                  <c:v>42887</c:v>
                </c:pt>
                <c:pt idx="110">
                  <c:v>42979</c:v>
                </c:pt>
                <c:pt idx="111">
                  <c:v>43070</c:v>
                </c:pt>
                <c:pt idx="112">
                  <c:v>43160</c:v>
                </c:pt>
                <c:pt idx="113">
                  <c:v>43252</c:v>
                </c:pt>
                <c:pt idx="114">
                  <c:v>43344</c:v>
                </c:pt>
                <c:pt idx="115">
                  <c:v>43435</c:v>
                </c:pt>
                <c:pt idx="116">
                  <c:v>43525</c:v>
                </c:pt>
                <c:pt idx="117">
                  <c:v>43617</c:v>
                </c:pt>
                <c:pt idx="118">
                  <c:v>43709</c:v>
                </c:pt>
                <c:pt idx="119">
                  <c:v>43800</c:v>
                </c:pt>
                <c:pt idx="120">
                  <c:v>43891</c:v>
                </c:pt>
                <c:pt idx="121">
                  <c:v>43983</c:v>
                </c:pt>
                <c:pt idx="122">
                  <c:v>44075</c:v>
                </c:pt>
                <c:pt idx="123">
                  <c:v>44166</c:v>
                </c:pt>
                <c:pt idx="124">
                  <c:v>44256</c:v>
                </c:pt>
                <c:pt idx="125">
                  <c:v>44348</c:v>
                </c:pt>
                <c:pt idx="126">
                  <c:v>44440</c:v>
                </c:pt>
                <c:pt idx="127">
                  <c:v>44531</c:v>
                </c:pt>
                <c:pt idx="128">
                  <c:v>44621</c:v>
                </c:pt>
                <c:pt idx="129">
                  <c:v>44713</c:v>
                </c:pt>
                <c:pt idx="130">
                  <c:v>44805</c:v>
                </c:pt>
                <c:pt idx="131">
                  <c:v>44896</c:v>
                </c:pt>
                <c:pt idx="132">
                  <c:v>44986</c:v>
                </c:pt>
                <c:pt idx="133">
                  <c:v>45078</c:v>
                </c:pt>
                <c:pt idx="134">
                  <c:v>45170</c:v>
                </c:pt>
              </c:numCache>
            </c:numRef>
          </c:cat>
          <c:val>
            <c:numRef>
              <c:f>Sheet1!$C$2:$C$136</c:f>
              <c:numCache>
                <c:formatCode>General</c:formatCode>
                <c:ptCount val="135"/>
                <c:pt idx="0">
                  <c:v>1.8444000000000003</c:v>
                </c:pt>
                <c:pt idx="1">
                  <c:v>1.9084500000000002</c:v>
                </c:pt>
                <c:pt idx="2">
                  <c:v>2.0784333333333334</c:v>
                </c:pt>
                <c:pt idx="3">
                  <c:v>2.5513250000000003</c:v>
                </c:pt>
                <c:pt idx="4">
                  <c:v>3.1300750000000006</c:v>
                </c:pt>
                <c:pt idx="5">
                  <c:v>3.8627250000000002</c:v>
                </c:pt>
                <c:pt idx="6">
                  <c:v>4.7132250000000004</c:v>
                </c:pt>
                <c:pt idx="7">
                  <c:v>4.8865499999999997</c:v>
                </c:pt>
                <c:pt idx="8">
                  <c:v>5.0302000000000007</c:v>
                </c:pt>
                <c:pt idx="9">
                  <c:v>5.2386250000000008</c:v>
                </c:pt>
                <c:pt idx="10">
                  <c:v>5.3384499999999999</c:v>
                </c:pt>
                <c:pt idx="11">
                  <c:v>5.5460500000000001</c:v>
                </c:pt>
                <c:pt idx="12">
                  <c:v>5.258325000000001</c:v>
                </c:pt>
                <c:pt idx="13">
                  <c:v>4.74505</c:v>
                </c:pt>
                <c:pt idx="14">
                  <c:v>3.5210249999999998</c:v>
                </c:pt>
                <c:pt idx="15">
                  <c:v>2.2171749999999997</c:v>
                </c:pt>
                <c:pt idx="16">
                  <c:v>1.6909249999999998</c:v>
                </c:pt>
                <c:pt idx="17">
                  <c:v>1.4197749999999996</c:v>
                </c:pt>
                <c:pt idx="18">
                  <c:v>2.0129249999999992</c:v>
                </c:pt>
                <c:pt idx="19">
                  <c:v>2.835</c:v>
                </c:pt>
                <c:pt idx="20">
                  <c:v>3.5303499999999994</c:v>
                </c:pt>
                <c:pt idx="21">
                  <c:v>3.688275</c:v>
                </c:pt>
                <c:pt idx="22">
                  <c:v>3.3915000000000002</c:v>
                </c:pt>
                <c:pt idx="23">
                  <c:v>3.1504249999999998</c:v>
                </c:pt>
                <c:pt idx="24">
                  <c:v>2.4976250000000002</c:v>
                </c:pt>
                <c:pt idx="25">
                  <c:v>1.881775</c:v>
                </c:pt>
                <c:pt idx="26">
                  <c:v>1.4427750000000001</c:v>
                </c:pt>
                <c:pt idx="27">
                  <c:v>1.0093250000000002</c:v>
                </c:pt>
                <c:pt idx="28">
                  <c:v>1.1737750000000002</c:v>
                </c:pt>
                <c:pt idx="29">
                  <c:v>1.7377750000000005</c:v>
                </c:pt>
                <c:pt idx="30">
                  <c:v>1.8213750000000002</c:v>
                </c:pt>
                <c:pt idx="31">
                  <c:v>2.2795750000000004</c:v>
                </c:pt>
                <c:pt idx="32">
                  <c:v>1.8141500000000002</c:v>
                </c:pt>
                <c:pt idx="33">
                  <c:v>1.238075</c:v>
                </c:pt>
                <c:pt idx="34">
                  <c:v>1.5964500000000001</c:v>
                </c:pt>
                <c:pt idx="35">
                  <c:v>0.82670000000000021</c:v>
                </c:pt>
                <c:pt idx="36">
                  <c:v>0.83244999999999991</c:v>
                </c:pt>
                <c:pt idx="37">
                  <c:v>0.85244999999999993</c:v>
                </c:pt>
                <c:pt idx="38">
                  <c:v>0.52197500000000008</c:v>
                </c:pt>
                <c:pt idx="39">
                  <c:v>0.62307500000000005</c:v>
                </c:pt>
                <c:pt idx="40">
                  <c:v>0.30587500000000012</c:v>
                </c:pt>
                <c:pt idx="41">
                  <c:v>-9.157499999999974E-2</c:v>
                </c:pt>
                <c:pt idx="42">
                  <c:v>-0.46152499999999974</c:v>
                </c:pt>
                <c:pt idx="43">
                  <c:v>-0.1972499999999997</c:v>
                </c:pt>
                <c:pt idx="44">
                  <c:v>0.20075000000000043</c:v>
                </c:pt>
                <c:pt idx="45">
                  <c:v>0.52100000000000035</c:v>
                </c:pt>
                <c:pt idx="46">
                  <c:v>0.7814500000000002</c:v>
                </c:pt>
                <c:pt idx="47">
                  <c:v>0.80480000000000007</c:v>
                </c:pt>
                <c:pt idx="48">
                  <c:v>1.011525</c:v>
                </c:pt>
                <c:pt idx="49">
                  <c:v>1.3905749999999999</c:v>
                </c:pt>
                <c:pt idx="50">
                  <c:v>1.439675</c:v>
                </c:pt>
                <c:pt idx="51">
                  <c:v>0.92212500000000008</c:v>
                </c:pt>
                <c:pt idx="52">
                  <c:v>0.32072500000000015</c:v>
                </c:pt>
                <c:pt idx="53">
                  <c:v>-0.58997499999999992</c:v>
                </c:pt>
                <c:pt idx="54">
                  <c:v>-1.2114749999999999</c:v>
                </c:pt>
                <c:pt idx="55">
                  <c:v>-1.0750249999999999</c:v>
                </c:pt>
                <c:pt idx="56">
                  <c:v>-0.93677499999999991</c:v>
                </c:pt>
                <c:pt idx="57">
                  <c:v>-0.57947499999999974</c:v>
                </c:pt>
                <c:pt idx="58">
                  <c:v>-4.5150000000000023E-2</c:v>
                </c:pt>
                <c:pt idx="59">
                  <c:v>-0.2173750000000001</c:v>
                </c:pt>
                <c:pt idx="60">
                  <c:v>-0.44745000000000013</c:v>
                </c:pt>
                <c:pt idx="61">
                  <c:v>-0.73587500000000028</c:v>
                </c:pt>
                <c:pt idx="62">
                  <c:v>-1.3684250000000002</c:v>
                </c:pt>
                <c:pt idx="63">
                  <c:v>-1.3857250000000003</c:v>
                </c:pt>
                <c:pt idx="64">
                  <c:v>-1.5001250000000002</c:v>
                </c:pt>
                <c:pt idx="65">
                  <c:v>-1.330975</c:v>
                </c:pt>
                <c:pt idx="66">
                  <c:v>-1.04535</c:v>
                </c:pt>
                <c:pt idx="67">
                  <c:v>-0.74597499999999983</c:v>
                </c:pt>
                <c:pt idx="68">
                  <c:v>-0.22757500000000008</c:v>
                </c:pt>
                <c:pt idx="69">
                  <c:v>-7.8375000000000083E-2</c:v>
                </c:pt>
                <c:pt idx="70">
                  <c:v>0.18877499999999992</c:v>
                </c:pt>
                <c:pt idx="71">
                  <c:v>9.0675000000000061E-2</c:v>
                </c:pt>
                <c:pt idx="72">
                  <c:v>-0.24389999999999978</c:v>
                </c:pt>
                <c:pt idx="73">
                  <c:v>5.3875000000000117E-2</c:v>
                </c:pt>
                <c:pt idx="74">
                  <c:v>0.47840000000000016</c:v>
                </c:pt>
                <c:pt idx="75">
                  <c:v>1.3947000000000001</c:v>
                </c:pt>
                <c:pt idx="76">
                  <c:v>3.1715</c:v>
                </c:pt>
                <c:pt idx="77">
                  <c:v>4.6923750000000002</c:v>
                </c:pt>
                <c:pt idx="78">
                  <c:v>5.8288000000000002</c:v>
                </c:pt>
                <c:pt idx="79">
                  <c:v>6.4465750000000011</c:v>
                </c:pt>
                <c:pt idx="80">
                  <c:v>5.3027000000000006</c:v>
                </c:pt>
                <c:pt idx="81">
                  <c:v>3.5108000000000001</c:v>
                </c:pt>
                <c:pt idx="82">
                  <c:v>1.7000250000000001</c:v>
                </c:pt>
                <c:pt idx="83">
                  <c:v>-0.22662499999999997</c:v>
                </c:pt>
                <c:pt idx="84">
                  <c:v>-0.87015000000000009</c:v>
                </c:pt>
                <c:pt idx="85">
                  <c:v>-0.68782500000000002</c:v>
                </c:pt>
                <c:pt idx="86">
                  <c:v>-0.52037500000000003</c:v>
                </c:pt>
                <c:pt idx="87">
                  <c:v>-0.24370000000000003</c:v>
                </c:pt>
                <c:pt idx="88">
                  <c:v>-5.8899999999999952E-2</c:v>
                </c:pt>
                <c:pt idx="89">
                  <c:v>-0.52795000000000014</c:v>
                </c:pt>
                <c:pt idx="90">
                  <c:v>-0.99765000000000004</c:v>
                </c:pt>
                <c:pt idx="91">
                  <c:v>-1.157975</c:v>
                </c:pt>
                <c:pt idx="92">
                  <c:v>-1.3932000000000002</c:v>
                </c:pt>
                <c:pt idx="93">
                  <c:v>-1.6346500000000002</c:v>
                </c:pt>
                <c:pt idx="94">
                  <c:v>-1.5128999999999999</c:v>
                </c:pt>
                <c:pt idx="95">
                  <c:v>-1.5644499999999999</c:v>
                </c:pt>
                <c:pt idx="96">
                  <c:v>-1.6995999999999998</c:v>
                </c:pt>
                <c:pt idx="97">
                  <c:v>-1.5907499999999999</c:v>
                </c:pt>
                <c:pt idx="98">
                  <c:v>-1.7851499999999998</c:v>
                </c:pt>
                <c:pt idx="99">
                  <c:v>-1.9785499999999998</c:v>
                </c:pt>
                <c:pt idx="100">
                  <c:v>-2.0610999999999997</c:v>
                </c:pt>
                <c:pt idx="101">
                  <c:v>-1.9495749999999998</c:v>
                </c:pt>
                <c:pt idx="102">
                  <c:v>-1.3968750000000001</c:v>
                </c:pt>
                <c:pt idx="103">
                  <c:v>-0.99697500000000017</c:v>
                </c:pt>
                <c:pt idx="104">
                  <c:v>-0.89702500000000018</c:v>
                </c:pt>
                <c:pt idx="105">
                  <c:v>-1.1270250000000002</c:v>
                </c:pt>
                <c:pt idx="106">
                  <c:v>-1.9925999999999999</c:v>
                </c:pt>
                <c:pt idx="107">
                  <c:v>-2.5970250000000004</c:v>
                </c:pt>
                <c:pt idx="108">
                  <c:v>-3.0980250000000003</c:v>
                </c:pt>
                <c:pt idx="109">
                  <c:v>-3.4915750000000001</c:v>
                </c:pt>
                <c:pt idx="110">
                  <c:v>-3.3485000000000005</c:v>
                </c:pt>
                <c:pt idx="111">
                  <c:v>-3.3146749999999998</c:v>
                </c:pt>
                <c:pt idx="112">
                  <c:v>-2.8909249999999997</c:v>
                </c:pt>
                <c:pt idx="113">
                  <c:v>-2.4699999999999998</c:v>
                </c:pt>
                <c:pt idx="114">
                  <c:v>-2.2922250000000002</c:v>
                </c:pt>
                <c:pt idx="115">
                  <c:v>-1.8889999999999998</c:v>
                </c:pt>
                <c:pt idx="116">
                  <c:v>-1.9506249999999998</c:v>
                </c:pt>
                <c:pt idx="117">
                  <c:v>-2.1249249999999997</c:v>
                </c:pt>
                <c:pt idx="118">
                  <c:v>-2.4621749999999998</c:v>
                </c:pt>
                <c:pt idx="119">
                  <c:v>-2.8635499999999996</c:v>
                </c:pt>
                <c:pt idx="120">
                  <c:v>-2.475225</c:v>
                </c:pt>
                <c:pt idx="121">
                  <c:v>1.8803500000000004</c:v>
                </c:pt>
                <c:pt idx="122">
                  <c:v>4.1244500000000004</c:v>
                </c:pt>
                <c:pt idx="123">
                  <c:v>6.1737250000000001</c:v>
                </c:pt>
                <c:pt idx="124">
                  <c:v>7.3031750000000004</c:v>
                </c:pt>
                <c:pt idx="125">
                  <c:v>-1.0051499999999995</c:v>
                </c:pt>
                <c:pt idx="126">
                  <c:v>-4.4387249999999998</c:v>
                </c:pt>
                <c:pt idx="127">
                  <c:v>-8.1846500000000013</c:v>
                </c:pt>
                <c:pt idx="128">
                  <c:v>-12.11045</c:v>
                </c:pt>
                <c:pt idx="129">
                  <c:v>-9.3421250000000011</c:v>
                </c:pt>
                <c:pt idx="130">
                  <c:v>-8.7328749999999999</c:v>
                </c:pt>
                <c:pt idx="131">
                  <c:v>-7.3524750000000001</c:v>
                </c:pt>
                <c:pt idx="132">
                  <c:v>-5.5463749999999994</c:v>
                </c:pt>
                <c:pt idx="133">
                  <c:v>-4.802975</c:v>
                </c:pt>
                <c:pt idx="134">
                  <c:v>-4.3753250000000001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75064"/>
        <c:axId val="1"/>
      </c:lineChart>
      <c:dateAx>
        <c:axId val="207975064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20"/>
        <c:auto val="1"/>
        <c:lblOffset val="100"/>
        <c:baseTimeUnit val="months"/>
        <c:majorUnit val="5"/>
        <c:majorTimeUnit val="years"/>
        <c:minorUnit val="1"/>
        <c:minorTimeUnit val="years"/>
      </c:dateAx>
      <c:valAx>
        <c:axId val="1"/>
        <c:scaling>
          <c:orientation val="minMax"/>
          <c:max val="16"/>
          <c:min val="-20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Percentage points</a:t>
                </a:r>
              </a:p>
            </c:rich>
          </c:tx>
          <c:layout>
            <c:manualLayout>
              <c:xMode val="edge"/>
              <c:yMode val="edge"/>
              <c:x val="5.647688269735514E-3"/>
              <c:y val="0.29358994918952758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between"/>
        <c:majorUnit val="4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l"/>
      <c:legendEntry>
        <c:idx val="1"/>
        <c:txPr>
          <a:bodyPr/>
          <a:lstStyle/>
          <a:p>
            <a:pPr>
              <a:defRPr>
                <a:solidFill>
                  <a:srgbClr val="3864B2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3143387845750051"/>
          <c:y val="0.69673981933257256"/>
          <c:w val="0.40669018776499094"/>
          <c:h val="0.12725178893817196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</c:spPr>
      <c:txPr>
        <a:bodyPr/>
        <a:lstStyle/>
        <a:p>
          <a:pPr>
            <a:defRPr>
              <a:solidFill>
                <a:srgbClr val="C00000"/>
              </a:solidFill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446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19/11/2023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819071"/>
              </p:ext>
            </p:extLst>
          </p:nvPr>
        </p:nvGraphicFramePr>
        <p:xfrm>
          <a:off x="0" y="0"/>
          <a:ext cx="9906000" cy="585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3. Interest rate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growth differential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20" y="5855289"/>
            <a:ext cx="8200317" cy="54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years; f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33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 (October 2023)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846272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556</TotalTime>
  <Words>43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15</cp:revision>
  <dcterms:created xsi:type="dcterms:W3CDTF">2023-11-16T16:34:19Z</dcterms:created>
  <dcterms:modified xsi:type="dcterms:W3CDTF">2023-11-19T12:03:29Z</dcterms:modified>
</cp:coreProperties>
</file>