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7" r:id="rId2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15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72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481995930283997"/>
          <c:y val="4.588916567329504E-2"/>
          <c:w val="0.8496555118110235"/>
          <c:h val="0.81070745697896751"/>
        </c:manualLayout>
      </c:layout>
      <c:lineChart>
        <c:grouping val="standard"/>
        <c:varyColors val="0"/>
        <c:ser>
          <c:idx val="1"/>
          <c:order val="0"/>
          <c:tx>
            <c:strRef>
              <c:f>Sheet1!$B$1</c:f>
              <c:strCache>
                <c:ptCount val="1"/>
                <c:pt idx="0">
                  <c:v>Unsecured</c:v>
                </c:pt>
              </c:strCache>
            </c:strRef>
          </c:tx>
          <c:spPr>
            <a:ln w="38100">
              <a:solidFill>
                <a:srgbClr val="0000FF"/>
              </a:solidFill>
              <a:prstDash val="solid"/>
            </a:ln>
          </c:spPr>
          <c:marker>
            <c:symbol val="none"/>
          </c:marker>
          <c:cat>
            <c:numRef>
              <c:f>Sheet1!$A$2:$A$299</c:f>
              <c:numCache>
                <c:formatCode>d\-mmm\-yy</c:formatCode>
                <c:ptCount val="298"/>
                <c:pt idx="0">
                  <c:v>34365</c:v>
                </c:pt>
                <c:pt idx="1">
                  <c:v>34393</c:v>
                </c:pt>
                <c:pt idx="2">
                  <c:v>34424</c:v>
                </c:pt>
                <c:pt idx="3">
                  <c:v>34454</c:v>
                </c:pt>
                <c:pt idx="4">
                  <c:v>34485</c:v>
                </c:pt>
                <c:pt idx="5">
                  <c:v>34515</c:v>
                </c:pt>
                <c:pt idx="6">
                  <c:v>34546</c:v>
                </c:pt>
                <c:pt idx="7">
                  <c:v>34577</c:v>
                </c:pt>
                <c:pt idx="8">
                  <c:v>34607</c:v>
                </c:pt>
                <c:pt idx="9">
                  <c:v>34638</c:v>
                </c:pt>
                <c:pt idx="10">
                  <c:v>34668</c:v>
                </c:pt>
                <c:pt idx="11">
                  <c:v>34699</c:v>
                </c:pt>
                <c:pt idx="12">
                  <c:v>34730</c:v>
                </c:pt>
                <c:pt idx="13">
                  <c:v>34758</c:v>
                </c:pt>
                <c:pt idx="14">
                  <c:v>34789</c:v>
                </c:pt>
                <c:pt idx="15">
                  <c:v>34819</c:v>
                </c:pt>
                <c:pt idx="16">
                  <c:v>34850</c:v>
                </c:pt>
                <c:pt idx="17">
                  <c:v>34880</c:v>
                </c:pt>
                <c:pt idx="18">
                  <c:v>34911</c:v>
                </c:pt>
                <c:pt idx="19">
                  <c:v>34942</c:v>
                </c:pt>
                <c:pt idx="20">
                  <c:v>34972</c:v>
                </c:pt>
                <c:pt idx="21">
                  <c:v>35003</c:v>
                </c:pt>
                <c:pt idx="22">
                  <c:v>35033</c:v>
                </c:pt>
                <c:pt idx="23">
                  <c:v>35064</c:v>
                </c:pt>
                <c:pt idx="24">
                  <c:v>35095</c:v>
                </c:pt>
                <c:pt idx="25">
                  <c:v>35124</c:v>
                </c:pt>
                <c:pt idx="26">
                  <c:v>35155</c:v>
                </c:pt>
                <c:pt idx="27">
                  <c:v>35185</c:v>
                </c:pt>
                <c:pt idx="28">
                  <c:v>35216</c:v>
                </c:pt>
                <c:pt idx="29">
                  <c:v>35246</c:v>
                </c:pt>
                <c:pt idx="30">
                  <c:v>35277</c:v>
                </c:pt>
                <c:pt idx="31">
                  <c:v>35308</c:v>
                </c:pt>
                <c:pt idx="32">
                  <c:v>35338</c:v>
                </c:pt>
                <c:pt idx="33">
                  <c:v>35369</c:v>
                </c:pt>
                <c:pt idx="34">
                  <c:v>35399</c:v>
                </c:pt>
                <c:pt idx="35">
                  <c:v>35430</c:v>
                </c:pt>
                <c:pt idx="36">
                  <c:v>35461</c:v>
                </c:pt>
                <c:pt idx="37">
                  <c:v>35489</c:v>
                </c:pt>
                <c:pt idx="38">
                  <c:v>35520</c:v>
                </c:pt>
                <c:pt idx="39">
                  <c:v>35550</c:v>
                </c:pt>
                <c:pt idx="40">
                  <c:v>35581</c:v>
                </c:pt>
                <c:pt idx="41">
                  <c:v>35611</c:v>
                </c:pt>
                <c:pt idx="42">
                  <c:v>35642</c:v>
                </c:pt>
                <c:pt idx="43">
                  <c:v>35673</c:v>
                </c:pt>
                <c:pt idx="44">
                  <c:v>35703</c:v>
                </c:pt>
                <c:pt idx="45">
                  <c:v>35734</c:v>
                </c:pt>
                <c:pt idx="46">
                  <c:v>35764</c:v>
                </c:pt>
                <c:pt idx="47">
                  <c:v>35795</c:v>
                </c:pt>
                <c:pt idx="48">
                  <c:v>35826</c:v>
                </c:pt>
                <c:pt idx="49">
                  <c:v>35854</c:v>
                </c:pt>
                <c:pt idx="50">
                  <c:v>35885</c:v>
                </c:pt>
                <c:pt idx="51">
                  <c:v>35915</c:v>
                </c:pt>
                <c:pt idx="52">
                  <c:v>35946</c:v>
                </c:pt>
                <c:pt idx="53">
                  <c:v>35976</c:v>
                </c:pt>
                <c:pt idx="54">
                  <c:v>36007</c:v>
                </c:pt>
                <c:pt idx="55">
                  <c:v>36038</c:v>
                </c:pt>
                <c:pt idx="56">
                  <c:v>36068</c:v>
                </c:pt>
                <c:pt idx="57">
                  <c:v>36099</c:v>
                </c:pt>
                <c:pt idx="58">
                  <c:v>36129</c:v>
                </c:pt>
                <c:pt idx="59">
                  <c:v>36160</c:v>
                </c:pt>
                <c:pt idx="60">
                  <c:v>36191</c:v>
                </c:pt>
                <c:pt idx="61">
                  <c:v>36219</c:v>
                </c:pt>
                <c:pt idx="62">
                  <c:v>36250</c:v>
                </c:pt>
                <c:pt idx="63">
                  <c:v>36280</c:v>
                </c:pt>
                <c:pt idx="64">
                  <c:v>36311</c:v>
                </c:pt>
                <c:pt idx="65">
                  <c:v>36341</c:v>
                </c:pt>
                <c:pt idx="66">
                  <c:v>36372</c:v>
                </c:pt>
                <c:pt idx="67">
                  <c:v>36403</c:v>
                </c:pt>
                <c:pt idx="68">
                  <c:v>36433</c:v>
                </c:pt>
                <c:pt idx="69">
                  <c:v>36464</c:v>
                </c:pt>
                <c:pt idx="70">
                  <c:v>36494</c:v>
                </c:pt>
                <c:pt idx="71">
                  <c:v>36525</c:v>
                </c:pt>
                <c:pt idx="72">
                  <c:v>36556</c:v>
                </c:pt>
                <c:pt idx="73">
                  <c:v>36585</c:v>
                </c:pt>
                <c:pt idx="74">
                  <c:v>36616</c:v>
                </c:pt>
                <c:pt idx="75">
                  <c:v>36646</c:v>
                </c:pt>
                <c:pt idx="76">
                  <c:v>36677</c:v>
                </c:pt>
                <c:pt idx="77">
                  <c:v>36707</c:v>
                </c:pt>
                <c:pt idx="78">
                  <c:v>36738</c:v>
                </c:pt>
                <c:pt idx="79">
                  <c:v>36769</c:v>
                </c:pt>
                <c:pt idx="80">
                  <c:v>36799</c:v>
                </c:pt>
                <c:pt idx="81">
                  <c:v>36830</c:v>
                </c:pt>
                <c:pt idx="82">
                  <c:v>36860</c:v>
                </c:pt>
                <c:pt idx="83">
                  <c:v>36891</c:v>
                </c:pt>
                <c:pt idx="84">
                  <c:v>36922</c:v>
                </c:pt>
                <c:pt idx="85">
                  <c:v>36950</c:v>
                </c:pt>
                <c:pt idx="86">
                  <c:v>36981</c:v>
                </c:pt>
                <c:pt idx="87">
                  <c:v>37011</c:v>
                </c:pt>
                <c:pt idx="88">
                  <c:v>37042</c:v>
                </c:pt>
                <c:pt idx="89">
                  <c:v>37072</c:v>
                </c:pt>
                <c:pt idx="90">
                  <c:v>37103</c:v>
                </c:pt>
                <c:pt idx="91">
                  <c:v>37134</c:v>
                </c:pt>
                <c:pt idx="92">
                  <c:v>37164</c:v>
                </c:pt>
                <c:pt idx="93">
                  <c:v>37195</c:v>
                </c:pt>
                <c:pt idx="94">
                  <c:v>37225</c:v>
                </c:pt>
                <c:pt idx="95">
                  <c:v>37256</c:v>
                </c:pt>
                <c:pt idx="96">
                  <c:v>37287</c:v>
                </c:pt>
                <c:pt idx="97">
                  <c:v>37315</c:v>
                </c:pt>
                <c:pt idx="98">
                  <c:v>37346</c:v>
                </c:pt>
                <c:pt idx="99">
                  <c:v>37376</c:v>
                </c:pt>
                <c:pt idx="100">
                  <c:v>37407</c:v>
                </c:pt>
                <c:pt idx="101">
                  <c:v>37437</c:v>
                </c:pt>
                <c:pt idx="102">
                  <c:v>37468</c:v>
                </c:pt>
                <c:pt idx="103">
                  <c:v>37499</c:v>
                </c:pt>
                <c:pt idx="104">
                  <c:v>37529</c:v>
                </c:pt>
                <c:pt idx="105">
                  <c:v>37560</c:v>
                </c:pt>
                <c:pt idx="106">
                  <c:v>37590</c:v>
                </c:pt>
                <c:pt idx="107">
                  <c:v>37621</c:v>
                </c:pt>
                <c:pt idx="108">
                  <c:v>37652</c:v>
                </c:pt>
                <c:pt idx="109">
                  <c:v>37680</c:v>
                </c:pt>
                <c:pt idx="110">
                  <c:v>37711</c:v>
                </c:pt>
                <c:pt idx="111">
                  <c:v>37741</c:v>
                </c:pt>
                <c:pt idx="112">
                  <c:v>37772</c:v>
                </c:pt>
                <c:pt idx="113">
                  <c:v>37802</c:v>
                </c:pt>
                <c:pt idx="114">
                  <c:v>37833</c:v>
                </c:pt>
                <c:pt idx="115">
                  <c:v>37864</c:v>
                </c:pt>
                <c:pt idx="116">
                  <c:v>37894</c:v>
                </c:pt>
                <c:pt idx="117">
                  <c:v>37925</c:v>
                </c:pt>
                <c:pt idx="118">
                  <c:v>37955</c:v>
                </c:pt>
                <c:pt idx="119">
                  <c:v>37986</c:v>
                </c:pt>
                <c:pt idx="120">
                  <c:v>38017</c:v>
                </c:pt>
                <c:pt idx="121">
                  <c:v>38046</c:v>
                </c:pt>
                <c:pt idx="122">
                  <c:v>38077</c:v>
                </c:pt>
                <c:pt idx="123">
                  <c:v>38107</c:v>
                </c:pt>
                <c:pt idx="124">
                  <c:v>38138</c:v>
                </c:pt>
                <c:pt idx="125">
                  <c:v>38168</c:v>
                </c:pt>
                <c:pt idx="126">
                  <c:v>38199</c:v>
                </c:pt>
                <c:pt idx="127">
                  <c:v>38230</c:v>
                </c:pt>
                <c:pt idx="128">
                  <c:v>38260</c:v>
                </c:pt>
                <c:pt idx="129">
                  <c:v>38291</c:v>
                </c:pt>
                <c:pt idx="130">
                  <c:v>38321</c:v>
                </c:pt>
                <c:pt idx="131">
                  <c:v>38352</c:v>
                </c:pt>
                <c:pt idx="132">
                  <c:v>38383</c:v>
                </c:pt>
                <c:pt idx="133">
                  <c:v>38411</c:v>
                </c:pt>
                <c:pt idx="134">
                  <c:v>38442</c:v>
                </c:pt>
                <c:pt idx="135">
                  <c:v>38472</c:v>
                </c:pt>
                <c:pt idx="136">
                  <c:v>38503</c:v>
                </c:pt>
                <c:pt idx="137">
                  <c:v>38533</c:v>
                </c:pt>
                <c:pt idx="138">
                  <c:v>38564</c:v>
                </c:pt>
                <c:pt idx="139">
                  <c:v>38595</c:v>
                </c:pt>
                <c:pt idx="140">
                  <c:v>38625</c:v>
                </c:pt>
                <c:pt idx="141">
                  <c:v>38656</c:v>
                </c:pt>
                <c:pt idx="142">
                  <c:v>38686</c:v>
                </c:pt>
                <c:pt idx="143">
                  <c:v>38717</c:v>
                </c:pt>
                <c:pt idx="144">
                  <c:v>38748</c:v>
                </c:pt>
                <c:pt idx="145">
                  <c:v>38776</c:v>
                </c:pt>
                <c:pt idx="146">
                  <c:v>38807</c:v>
                </c:pt>
                <c:pt idx="147">
                  <c:v>38837</c:v>
                </c:pt>
                <c:pt idx="148">
                  <c:v>38868</c:v>
                </c:pt>
                <c:pt idx="149">
                  <c:v>38898</c:v>
                </c:pt>
                <c:pt idx="150">
                  <c:v>38929</c:v>
                </c:pt>
                <c:pt idx="151">
                  <c:v>38960</c:v>
                </c:pt>
                <c:pt idx="152">
                  <c:v>38990</c:v>
                </c:pt>
                <c:pt idx="153">
                  <c:v>39021</c:v>
                </c:pt>
                <c:pt idx="154">
                  <c:v>39051</c:v>
                </c:pt>
                <c:pt idx="155">
                  <c:v>39082</c:v>
                </c:pt>
                <c:pt idx="156">
                  <c:v>39113</c:v>
                </c:pt>
                <c:pt idx="157">
                  <c:v>39141</c:v>
                </c:pt>
                <c:pt idx="158">
                  <c:v>39172</c:v>
                </c:pt>
                <c:pt idx="159">
                  <c:v>39202</c:v>
                </c:pt>
                <c:pt idx="160">
                  <c:v>39233</c:v>
                </c:pt>
                <c:pt idx="161">
                  <c:v>39263</c:v>
                </c:pt>
                <c:pt idx="162">
                  <c:v>39294</c:v>
                </c:pt>
                <c:pt idx="163">
                  <c:v>39325</c:v>
                </c:pt>
                <c:pt idx="164">
                  <c:v>39355</c:v>
                </c:pt>
                <c:pt idx="165">
                  <c:v>39386</c:v>
                </c:pt>
                <c:pt idx="166">
                  <c:v>39416</c:v>
                </c:pt>
                <c:pt idx="167">
                  <c:v>39447</c:v>
                </c:pt>
                <c:pt idx="168">
                  <c:v>39478</c:v>
                </c:pt>
                <c:pt idx="169">
                  <c:v>39507</c:v>
                </c:pt>
                <c:pt idx="170">
                  <c:v>39538</c:v>
                </c:pt>
                <c:pt idx="171">
                  <c:v>39568</c:v>
                </c:pt>
                <c:pt idx="172">
                  <c:v>39599</c:v>
                </c:pt>
                <c:pt idx="173">
                  <c:v>39629</c:v>
                </c:pt>
                <c:pt idx="174">
                  <c:v>39660</c:v>
                </c:pt>
                <c:pt idx="175">
                  <c:v>39691</c:v>
                </c:pt>
                <c:pt idx="176">
                  <c:v>39721</c:v>
                </c:pt>
                <c:pt idx="177">
                  <c:v>39752</c:v>
                </c:pt>
                <c:pt idx="178">
                  <c:v>39782</c:v>
                </c:pt>
                <c:pt idx="179">
                  <c:v>39813</c:v>
                </c:pt>
                <c:pt idx="180">
                  <c:v>39844</c:v>
                </c:pt>
                <c:pt idx="181">
                  <c:v>39872</c:v>
                </c:pt>
                <c:pt idx="182">
                  <c:v>39903</c:v>
                </c:pt>
                <c:pt idx="183">
                  <c:v>39933</c:v>
                </c:pt>
                <c:pt idx="184">
                  <c:v>39964</c:v>
                </c:pt>
                <c:pt idx="185">
                  <c:v>39994</c:v>
                </c:pt>
                <c:pt idx="186">
                  <c:v>40025</c:v>
                </c:pt>
                <c:pt idx="187">
                  <c:v>40056</c:v>
                </c:pt>
                <c:pt idx="188">
                  <c:v>40086</c:v>
                </c:pt>
                <c:pt idx="189">
                  <c:v>40117</c:v>
                </c:pt>
                <c:pt idx="190">
                  <c:v>40147</c:v>
                </c:pt>
                <c:pt idx="191">
                  <c:v>40178</c:v>
                </c:pt>
                <c:pt idx="192">
                  <c:v>40209</c:v>
                </c:pt>
                <c:pt idx="193">
                  <c:v>40237</c:v>
                </c:pt>
                <c:pt idx="194">
                  <c:v>40268</c:v>
                </c:pt>
                <c:pt idx="195">
                  <c:v>40298</c:v>
                </c:pt>
                <c:pt idx="196">
                  <c:v>40329</c:v>
                </c:pt>
                <c:pt idx="197">
                  <c:v>40359</c:v>
                </c:pt>
                <c:pt idx="198">
                  <c:v>40390</c:v>
                </c:pt>
                <c:pt idx="199">
                  <c:v>40421</c:v>
                </c:pt>
                <c:pt idx="200">
                  <c:v>40451</c:v>
                </c:pt>
                <c:pt idx="201">
                  <c:v>40482</c:v>
                </c:pt>
                <c:pt idx="202">
                  <c:v>40512</c:v>
                </c:pt>
                <c:pt idx="203">
                  <c:v>40543</c:v>
                </c:pt>
                <c:pt idx="204">
                  <c:v>40574</c:v>
                </c:pt>
                <c:pt idx="205">
                  <c:v>40602</c:v>
                </c:pt>
                <c:pt idx="206">
                  <c:v>40633</c:v>
                </c:pt>
                <c:pt idx="207">
                  <c:v>40663</c:v>
                </c:pt>
                <c:pt idx="208">
                  <c:v>40694</c:v>
                </c:pt>
                <c:pt idx="209">
                  <c:v>40724</c:v>
                </c:pt>
                <c:pt idx="210">
                  <c:v>40755</c:v>
                </c:pt>
                <c:pt idx="211">
                  <c:v>40786</c:v>
                </c:pt>
                <c:pt idx="212">
                  <c:v>40816</c:v>
                </c:pt>
                <c:pt idx="213">
                  <c:v>40847</c:v>
                </c:pt>
                <c:pt idx="214">
                  <c:v>40877</c:v>
                </c:pt>
                <c:pt idx="215">
                  <c:v>40908</c:v>
                </c:pt>
                <c:pt idx="216">
                  <c:v>40939</c:v>
                </c:pt>
                <c:pt idx="217">
                  <c:v>40968</c:v>
                </c:pt>
                <c:pt idx="218">
                  <c:v>40999</c:v>
                </c:pt>
                <c:pt idx="219">
                  <c:v>41029</c:v>
                </c:pt>
                <c:pt idx="220">
                  <c:v>41060</c:v>
                </c:pt>
                <c:pt idx="221">
                  <c:v>41090</c:v>
                </c:pt>
                <c:pt idx="222">
                  <c:v>41121</c:v>
                </c:pt>
                <c:pt idx="223">
                  <c:v>41152</c:v>
                </c:pt>
                <c:pt idx="224">
                  <c:v>41182</c:v>
                </c:pt>
                <c:pt idx="225">
                  <c:v>41213</c:v>
                </c:pt>
                <c:pt idx="226">
                  <c:v>41243</c:v>
                </c:pt>
                <c:pt idx="227">
                  <c:v>41274</c:v>
                </c:pt>
                <c:pt idx="228">
                  <c:v>41305</c:v>
                </c:pt>
                <c:pt idx="229">
                  <c:v>41333</c:v>
                </c:pt>
                <c:pt idx="230">
                  <c:v>41364</c:v>
                </c:pt>
                <c:pt idx="231">
                  <c:v>41394</c:v>
                </c:pt>
                <c:pt idx="232">
                  <c:v>41425</c:v>
                </c:pt>
                <c:pt idx="233">
                  <c:v>41455</c:v>
                </c:pt>
                <c:pt idx="234">
                  <c:v>41486</c:v>
                </c:pt>
                <c:pt idx="235">
                  <c:v>41517</c:v>
                </c:pt>
                <c:pt idx="236">
                  <c:v>41547</c:v>
                </c:pt>
                <c:pt idx="237">
                  <c:v>41578</c:v>
                </c:pt>
                <c:pt idx="238">
                  <c:v>41608</c:v>
                </c:pt>
                <c:pt idx="239">
                  <c:v>41639</c:v>
                </c:pt>
                <c:pt idx="240">
                  <c:v>41670</c:v>
                </c:pt>
                <c:pt idx="241">
                  <c:v>41698</c:v>
                </c:pt>
                <c:pt idx="242">
                  <c:v>41729</c:v>
                </c:pt>
                <c:pt idx="243">
                  <c:v>41759</c:v>
                </c:pt>
                <c:pt idx="244">
                  <c:v>41790</c:v>
                </c:pt>
                <c:pt idx="245">
                  <c:v>41820</c:v>
                </c:pt>
                <c:pt idx="246">
                  <c:v>41851</c:v>
                </c:pt>
                <c:pt idx="247">
                  <c:v>41882</c:v>
                </c:pt>
                <c:pt idx="248">
                  <c:v>41912</c:v>
                </c:pt>
                <c:pt idx="249">
                  <c:v>41943</c:v>
                </c:pt>
                <c:pt idx="250">
                  <c:v>41973</c:v>
                </c:pt>
                <c:pt idx="251">
                  <c:v>42004</c:v>
                </c:pt>
                <c:pt idx="252">
                  <c:v>42035</c:v>
                </c:pt>
                <c:pt idx="253">
                  <c:v>42063</c:v>
                </c:pt>
                <c:pt idx="254">
                  <c:v>42094</c:v>
                </c:pt>
                <c:pt idx="255">
                  <c:v>42124</c:v>
                </c:pt>
                <c:pt idx="256">
                  <c:v>42155</c:v>
                </c:pt>
                <c:pt idx="257">
                  <c:v>42185</c:v>
                </c:pt>
                <c:pt idx="258">
                  <c:v>42216</c:v>
                </c:pt>
                <c:pt idx="259">
                  <c:v>42247</c:v>
                </c:pt>
                <c:pt idx="260">
                  <c:v>42277</c:v>
                </c:pt>
                <c:pt idx="261">
                  <c:v>42308</c:v>
                </c:pt>
                <c:pt idx="262">
                  <c:v>42338</c:v>
                </c:pt>
                <c:pt idx="263">
                  <c:v>42369</c:v>
                </c:pt>
                <c:pt idx="264">
                  <c:v>42400</c:v>
                </c:pt>
                <c:pt idx="265">
                  <c:v>42429</c:v>
                </c:pt>
                <c:pt idx="266">
                  <c:v>42460</c:v>
                </c:pt>
                <c:pt idx="267">
                  <c:v>42490</c:v>
                </c:pt>
                <c:pt idx="268">
                  <c:v>42521</c:v>
                </c:pt>
                <c:pt idx="269">
                  <c:v>42551</c:v>
                </c:pt>
                <c:pt idx="270">
                  <c:v>42582</c:v>
                </c:pt>
                <c:pt idx="271">
                  <c:v>42613</c:v>
                </c:pt>
                <c:pt idx="272">
                  <c:v>42643</c:v>
                </c:pt>
                <c:pt idx="273">
                  <c:v>42674</c:v>
                </c:pt>
                <c:pt idx="274">
                  <c:v>42704</c:v>
                </c:pt>
                <c:pt idx="275">
                  <c:v>42735</c:v>
                </c:pt>
                <c:pt idx="276">
                  <c:v>42766</c:v>
                </c:pt>
                <c:pt idx="277">
                  <c:v>42794</c:v>
                </c:pt>
                <c:pt idx="278">
                  <c:v>42825</c:v>
                </c:pt>
                <c:pt idx="279">
                  <c:v>42855</c:v>
                </c:pt>
                <c:pt idx="280">
                  <c:v>42886</c:v>
                </c:pt>
                <c:pt idx="281">
                  <c:v>42916</c:v>
                </c:pt>
                <c:pt idx="282">
                  <c:v>42947</c:v>
                </c:pt>
                <c:pt idx="283">
                  <c:v>42978</c:v>
                </c:pt>
                <c:pt idx="284">
                  <c:v>43008</c:v>
                </c:pt>
                <c:pt idx="285">
                  <c:v>43039</c:v>
                </c:pt>
                <c:pt idx="286">
                  <c:v>43069</c:v>
                </c:pt>
                <c:pt idx="287">
                  <c:v>43100</c:v>
                </c:pt>
                <c:pt idx="288">
                  <c:v>43131</c:v>
                </c:pt>
                <c:pt idx="289">
                  <c:v>43159</c:v>
                </c:pt>
                <c:pt idx="290">
                  <c:v>43190</c:v>
                </c:pt>
                <c:pt idx="291">
                  <c:v>43220</c:v>
                </c:pt>
                <c:pt idx="292">
                  <c:v>43251</c:v>
                </c:pt>
                <c:pt idx="293">
                  <c:v>43281</c:v>
                </c:pt>
                <c:pt idx="294">
                  <c:v>43312</c:v>
                </c:pt>
                <c:pt idx="295">
                  <c:v>43343</c:v>
                </c:pt>
                <c:pt idx="296">
                  <c:v>43373</c:v>
                </c:pt>
                <c:pt idx="297">
                  <c:v>43404</c:v>
                </c:pt>
              </c:numCache>
            </c:numRef>
          </c:cat>
          <c:val>
            <c:numRef>
              <c:f>Sheet1!$B$2:$B$299</c:f>
              <c:numCache>
                <c:formatCode>General</c:formatCode>
                <c:ptCount val="298"/>
                <c:pt idx="3" formatCode="0.00">
                  <c:v>4.8669467787114753</c:v>
                </c:pt>
                <c:pt idx="4" formatCode="0.00">
                  <c:v>4.5819014891179828</c:v>
                </c:pt>
                <c:pt idx="5" formatCode="0.00">
                  <c:v>5.4744807350783695</c:v>
                </c:pt>
                <c:pt idx="6" formatCode="0.00">
                  <c:v>5.9584295612009166</c:v>
                </c:pt>
                <c:pt idx="7" formatCode="0.00">
                  <c:v>6.7124156623032061</c:v>
                </c:pt>
                <c:pt idx="8" formatCode="0.00">
                  <c:v>7.005200367084738</c:v>
                </c:pt>
                <c:pt idx="9" formatCode="0.00">
                  <c:v>7.6193565622257031</c:v>
                </c:pt>
                <c:pt idx="10" formatCode="0.00">
                  <c:v>7.9594432946626918</c:v>
                </c:pt>
                <c:pt idx="11" formatCode="0.00">
                  <c:v>8.9756208358570504</c:v>
                </c:pt>
                <c:pt idx="12">
                  <c:v>11.3</c:v>
                </c:pt>
                <c:pt idx="13">
                  <c:v>12.1</c:v>
                </c:pt>
                <c:pt idx="14">
                  <c:v>12.3</c:v>
                </c:pt>
                <c:pt idx="15">
                  <c:v>12.1</c:v>
                </c:pt>
                <c:pt idx="16">
                  <c:v>12.2</c:v>
                </c:pt>
                <c:pt idx="17">
                  <c:v>12.3</c:v>
                </c:pt>
                <c:pt idx="18">
                  <c:v>12.6</c:v>
                </c:pt>
                <c:pt idx="19">
                  <c:v>12.6</c:v>
                </c:pt>
                <c:pt idx="20">
                  <c:v>12.9</c:v>
                </c:pt>
                <c:pt idx="21">
                  <c:v>13.4</c:v>
                </c:pt>
                <c:pt idx="22">
                  <c:v>13.7</c:v>
                </c:pt>
                <c:pt idx="23">
                  <c:v>13.7</c:v>
                </c:pt>
                <c:pt idx="24">
                  <c:v>13.5</c:v>
                </c:pt>
                <c:pt idx="25">
                  <c:v>13.7</c:v>
                </c:pt>
                <c:pt idx="26">
                  <c:v>13.7</c:v>
                </c:pt>
                <c:pt idx="27">
                  <c:v>14.6</c:v>
                </c:pt>
                <c:pt idx="28">
                  <c:v>14.9</c:v>
                </c:pt>
                <c:pt idx="29">
                  <c:v>14.7</c:v>
                </c:pt>
                <c:pt idx="30">
                  <c:v>15.2</c:v>
                </c:pt>
                <c:pt idx="31">
                  <c:v>15.9</c:v>
                </c:pt>
                <c:pt idx="32">
                  <c:v>16.2</c:v>
                </c:pt>
                <c:pt idx="33">
                  <c:v>16.3</c:v>
                </c:pt>
                <c:pt idx="34">
                  <c:v>16.600000000000001</c:v>
                </c:pt>
                <c:pt idx="35">
                  <c:v>16.399999999999999</c:v>
                </c:pt>
                <c:pt idx="36">
                  <c:v>16.8</c:v>
                </c:pt>
                <c:pt idx="37">
                  <c:v>17.600000000000001</c:v>
                </c:pt>
                <c:pt idx="38">
                  <c:v>17.100000000000001</c:v>
                </c:pt>
                <c:pt idx="39">
                  <c:v>16.600000000000001</c:v>
                </c:pt>
                <c:pt idx="40">
                  <c:v>17.100000000000001</c:v>
                </c:pt>
                <c:pt idx="41">
                  <c:v>17.5</c:v>
                </c:pt>
                <c:pt idx="42">
                  <c:v>16.5</c:v>
                </c:pt>
                <c:pt idx="43">
                  <c:v>16.100000000000001</c:v>
                </c:pt>
                <c:pt idx="44">
                  <c:v>15.3</c:v>
                </c:pt>
                <c:pt idx="45">
                  <c:v>15.2</c:v>
                </c:pt>
                <c:pt idx="46">
                  <c:v>15.3</c:v>
                </c:pt>
                <c:pt idx="47">
                  <c:v>15.8</c:v>
                </c:pt>
                <c:pt idx="48">
                  <c:v>16.399999999999999</c:v>
                </c:pt>
                <c:pt idx="49">
                  <c:v>15.9</c:v>
                </c:pt>
                <c:pt idx="50">
                  <c:v>16.5</c:v>
                </c:pt>
                <c:pt idx="51">
                  <c:v>16.3</c:v>
                </c:pt>
                <c:pt idx="52">
                  <c:v>16.5</c:v>
                </c:pt>
                <c:pt idx="53">
                  <c:v>16.2</c:v>
                </c:pt>
                <c:pt idx="54">
                  <c:v>16.8</c:v>
                </c:pt>
                <c:pt idx="55">
                  <c:v>16.899999999999999</c:v>
                </c:pt>
                <c:pt idx="56">
                  <c:v>17.600000000000001</c:v>
                </c:pt>
                <c:pt idx="57">
                  <c:v>17.7</c:v>
                </c:pt>
                <c:pt idx="58">
                  <c:v>17.399999999999999</c:v>
                </c:pt>
                <c:pt idx="59">
                  <c:v>16.600000000000001</c:v>
                </c:pt>
                <c:pt idx="60">
                  <c:v>16.100000000000001</c:v>
                </c:pt>
                <c:pt idx="61">
                  <c:v>15.9</c:v>
                </c:pt>
                <c:pt idx="62">
                  <c:v>16.100000000000001</c:v>
                </c:pt>
                <c:pt idx="63">
                  <c:v>16.2</c:v>
                </c:pt>
                <c:pt idx="64">
                  <c:v>15.5</c:v>
                </c:pt>
                <c:pt idx="65">
                  <c:v>15.4</c:v>
                </c:pt>
                <c:pt idx="66">
                  <c:v>15.5</c:v>
                </c:pt>
                <c:pt idx="67">
                  <c:v>15.2</c:v>
                </c:pt>
                <c:pt idx="68">
                  <c:v>14.8</c:v>
                </c:pt>
                <c:pt idx="69">
                  <c:v>14.6</c:v>
                </c:pt>
                <c:pt idx="70">
                  <c:v>14.5</c:v>
                </c:pt>
                <c:pt idx="71">
                  <c:v>14.6</c:v>
                </c:pt>
                <c:pt idx="72">
                  <c:v>14.5</c:v>
                </c:pt>
                <c:pt idx="73">
                  <c:v>14.4</c:v>
                </c:pt>
                <c:pt idx="74">
                  <c:v>14.5</c:v>
                </c:pt>
                <c:pt idx="75">
                  <c:v>14.1</c:v>
                </c:pt>
                <c:pt idx="76">
                  <c:v>14.4</c:v>
                </c:pt>
                <c:pt idx="77">
                  <c:v>14.1</c:v>
                </c:pt>
                <c:pt idx="78">
                  <c:v>13.8</c:v>
                </c:pt>
                <c:pt idx="79">
                  <c:v>13.3</c:v>
                </c:pt>
                <c:pt idx="80">
                  <c:v>13.1</c:v>
                </c:pt>
                <c:pt idx="81">
                  <c:v>13.1</c:v>
                </c:pt>
                <c:pt idx="82">
                  <c:v>12.9</c:v>
                </c:pt>
                <c:pt idx="83">
                  <c:v>12.6</c:v>
                </c:pt>
                <c:pt idx="84">
                  <c:v>12.2</c:v>
                </c:pt>
                <c:pt idx="85">
                  <c:v>12.1</c:v>
                </c:pt>
                <c:pt idx="86">
                  <c:v>11.5</c:v>
                </c:pt>
                <c:pt idx="87">
                  <c:v>11.9</c:v>
                </c:pt>
                <c:pt idx="88">
                  <c:v>12</c:v>
                </c:pt>
                <c:pt idx="89">
                  <c:v>12.1</c:v>
                </c:pt>
                <c:pt idx="90">
                  <c:v>12.2</c:v>
                </c:pt>
                <c:pt idx="91">
                  <c:v>12.6</c:v>
                </c:pt>
                <c:pt idx="92">
                  <c:v>12.8</c:v>
                </c:pt>
                <c:pt idx="93">
                  <c:v>13</c:v>
                </c:pt>
                <c:pt idx="94">
                  <c:v>13.3</c:v>
                </c:pt>
                <c:pt idx="95">
                  <c:v>13.9</c:v>
                </c:pt>
                <c:pt idx="96">
                  <c:v>14.5</c:v>
                </c:pt>
                <c:pt idx="97">
                  <c:v>14.9</c:v>
                </c:pt>
                <c:pt idx="98">
                  <c:v>15.3</c:v>
                </c:pt>
                <c:pt idx="99">
                  <c:v>15.2</c:v>
                </c:pt>
                <c:pt idx="100">
                  <c:v>14.8</c:v>
                </c:pt>
                <c:pt idx="101">
                  <c:v>15</c:v>
                </c:pt>
                <c:pt idx="102">
                  <c:v>15.2</c:v>
                </c:pt>
                <c:pt idx="103">
                  <c:v>15.6</c:v>
                </c:pt>
                <c:pt idx="104">
                  <c:v>15.8</c:v>
                </c:pt>
                <c:pt idx="105">
                  <c:v>16</c:v>
                </c:pt>
                <c:pt idx="106">
                  <c:v>15.6</c:v>
                </c:pt>
                <c:pt idx="107">
                  <c:v>15.4</c:v>
                </c:pt>
                <c:pt idx="108">
                  <c:v>15</c:v>
                </c:pt>
                <c:pt idx="109">
                  <c:v>14.6</c:v>
                </c:pt>
                <c:pt idx="110">
                  <c:v>14.5</c:v>
                </c:pt>
                <c:pt idx="111">
                  <c:v>14.6</c:v>
                </c:pt>
                <c:pt idx="112">
                  <c:v>14.9</c:v>
                </c:pt>
                <c:pt idx="113">
                  <c:v>14.8</c:v>
                </c:pt>
                <c:pt idx="114">
                  <c:v>14.8</c:v>
                </c:pt>
                <c:pt idx="115">
                  <c:v>14.4</c:v>
                </c:pt>
                <c:pt idx="116">
                  <c:v>14.1</c:v>
                </c:pt>
                <c:pt idx="117">
                  <c:v>13.8</c:v>
                </c:pt>
                <c:pt idx="118">
                  <c:v>14.1</c:v>
                </c:pt>
                <c:pt idx="119">
                  <c:v>13.5</c:v>
                </c:pt>
                <c:pt idx="120">
                  <c:v>13.8</c:v>
                </c:pt>
                <c:pt idx="121">
                  <c:v>14</c:v>
                </c:pt>
                <c:pt idx="122">
                  <c:v>13.9</c:v>
                </c:pt>
                <c:pt idx="123">
                  <c:v>13.7</c:v>
                </c:pt>
                <c:pt idx="124">
                  <c:v>13.7</c:v>
                </c:pt>
                <c:pt idx="125">
                  <c:v>13.8</c:v>
                </c:pt>
                <c:pt idx="126">
                  <c:v>13.7</c:v>
                </c:pt>
                <c:pt idx="127">
                  <c:v>13.9</c:v>
                </c:pt>
                <c:pt idx="128">
                  <c:v>13.9</c:v>
                </c:pt>
                <c:pt idx="129">
                  <c:v>13.8</c:v>
                </c:pt>
                <c:pt idx="130">
                  <c:v>13.6</c:v>
                </c:pt>
                <c:pt idx="131">
                  <c:v>14.1</c:v>
                </c:pt>
                <c:pt idx="132">
                  <c:v>14</c:v>
                </c:pt>
                <c:pt idx="133">
                  <c:v>13.7</c:v>
                </c:pt>
                <c:pt idx="134">
                  <c:v>13.8</c:v>
                </c:pt>
                <c:pt idx="135">
                  <c:v>13.4</c:v>
                </c:pt>
                <c:pt idx="136">
                  <c:v>12.9</c:v>
                </c:pt>
                <c:pt idx="137">
                  <c:v>12.6</c:v>
                </c:pt>
                <c:pt idx="138">
                  <c:v>12</c:v>
                </c:pt>
                <c:pt idx="139">
                  <c:v>11.6</c:v>
                </c:pt>
                <c:pt idx="140">
                  <c:v>11.1</c:v>
                </c:pt>
                <c:pt idx="141">
                  <c:v>10.8</c:v>
                </c:pt>
                <c:pt idx="142">
                  <c:v>10</c:v>
                </c:pt>
                <c:pt idx="143">
                  <c:v>9.6</c:v>
                </c:pt>
                <c:pt idx="144">
                  <c:v>9.1</c:v>
                </c:pt>
                <c:pt idx="145">
                  <c:v>8.8000000000000007</c:v>
                </c:pt>
                <c:pt idx="146">
                  <c:v>7.8</c:v>
                </c:pt>
                <c:pt idx="147">
                  <c:v>7.5</c:v>
                </c:pt>
                <c:pt idx="148">
                  <c:v>7.3</c:v>
                </c:pt>
                <c:pt idx="149">
                  <c:v>6.8</c:v>
                </c:pt>
                <c:pt idx="150">
                  <c:v>6.6</c:v>
                </c:pt>
                <c:pt idx="151">
                  <c:v>6.2</c:v>
                </c:pt>
                <c:pt idx="152">
                  <c:v>5.9</c:v>
                </c:pt>
                <c:pt idx="153">
                  <c:v>5.7</c:v>
                </c:pt>
                <c:pt idx="154">
                  <c:v>5.8</c:v>
                </c:pt>
                <c:pt idx="155">
                  <c:v>5.7</c:v>
                </c:pt>
                <c:pt idx="156">
                  <c:v>5.2</c:v>
                </c:pt>
                <c:pt idx="157">
                  <c:v>4.8</c:v>
                </c:pt>
                <c:pt idx="158">
                  <c:v>4.8</c:v>
                </c:pt>
                <c:pt idx="159">
                  <c:v>4.8</c:v>
                </c:pt>
                <c:pt idx="160">
                  <c:v>4.5999999999999996</c:v>
                </c:pt>
                <c:pt idx="161">
                  <c:v>4.5</c:v>
                </c:pt>
                <c:pt idx="162">
                  <c:v>4.5999999999999996</c:v>
                </c:pt>
                <c:pt idx="163">
                  <c:v>4.7</c:v>
                </c:pt>
                <c:pt idx="164">
                  <c:v>5</c:v>
                </c:pt>
                <c:pt idx="165">
                  <c:v>5.4</c:v>
                </c:pt>
                <c:pt idx="166">
                  <c:v>5.4</c:v>
                </c:pt>
                <c:pt idx="167">
                  <c:v>5</c:v>
                </c:pt>
                <c:pt idx="168">
                  <c:v>5</c:v>
                </c:pt>
                <c:pt idx="169">
                  <c:v>5.6</c:v>
                </c:pt>
                <c:pt idx="170">
                  <c:v>5.7</c:v>
                </c:pt>
                <c:pt idx="171">
                  <c:v>5.5</c:v>
                </c:pt>
                <c:pt idx="172">
                  <c:v>5.9</c:v>
                </c:pt>
                <c:pt idx="173">
                  <c:v>5.7</c:v>
                </c:pt>
                <c:pt idx="174">
                  <c:v>5.5</c:v>
                </c:pt>
                <c:pt idx="175">
                  <c:v>5.4</c:v>
                </c:pt>
                <c:pt idx="176">
                  <c:v>4.7</c:v>
                </c:pt>
                <c:pt idx="177">
                  <c:v>4.0999999999999996</c:v>
                </c:pt>
                <c:pt idx="178">
                  <c:v>3.8</c:v>
                </c:pt>
                <c:pt idx="179">
                  <c:v>3.6</c:v>
                </c:pt>
                <c:pt idx="180">
                  <c:v>3.6</c:v>
                </c:pt>
                <c:pt idx="181">
                  <c:v>3</c:v>
                </c:pt>
                <c:pt idx="182">
                  <c:v>2.2999999999999998</c:v>
                </c:pt>
                <c:pt idx="183">
                  <c:v>2.1</c:v>
                </c:pt>
                <c:pt idx="184">
                  <c:v>1.4</c:v>
                </c:pt>
                <c:pt idx="185">
                  <c:v>1.1000000000000001</c:v>
                </c:pt>
                <c:pt idx="186">
                  <c:v>0.5</c:v>
                </c:pt>
                <c:pt idx="187">
                  <c:v>-0.5</c:v>
                </c:pt>
                <c:pt idx="188">
                  <c:v>-0.6</c:v>
                </c:pt>
                <c:pt idx="189">
                  <c:v>-1.1000000000000001</c:v>
                </c:pt>
                <c:pt idx="190">
                  <c:v>-1.4</c:v>
                </c:pt>
                <c:pt idx="191">
                  <c:v>-1.2</c:v>
                </c:pt>
                <c:pt idx="192">
                  <c:v>-1.5</c:v>
                </c:pt>
                <c:pt idx="193">
                  <c:v>-1.9</c:v>
                </c:pt>
                <c:pt idx="194">
                  <c:v>-1.8</c:v>
                </c:pt>
                <c:pt idx="195">
                  <c:v>-2.1</c:v>
                </c:pt>
                <c:pt idx="196">
                  <c:v>-2.1</c:v>
                </c:pt>
                <c:pt idx="197">
                  <c:v>-2.2999999999999998</c:v>
                </c:pt>
                <c:pt idx="198">
                  <c:v>-2.1</c:v>
                </c:pt>
                <c:pt idx="199">
                  <c:v>-1.7</c:v>
                </c:pt>
                <c:pt idx="200">
                  <c:v>-1.9</c:v>
                </c:pt>
                <c:pt idx="201">
                  <c:v>-1.5</c:v>
                </c:pt>
                <c:pt idx="202">
                  <c:v>-1.5</c:v>
                </c:pt>
                <c:pt idx="203">
                  <c:v>-1.3</c:v>
                </c:pt>
                <c:pt idx="204">
                  <c:v>-1.6</c:v>
                </c:pt>
                <c:pt idx="205">
                  <c:v>-1.4</c:v>
                </c:pt>
                <c:pt idx="206">
                  <c:v>-1.4</c:v>
                </c:pt>
                <c:pt idx="207">
                  <c:v>-0.8</c:v>
                </c:pt>
                <c:pt idx="208">
                  <c:v>-1</c:v>
                </c:pt>
                <c:pt idx="209">
                  <c:v>-0.7</c:v>
                </c:pt>
                <c:pt idx="210">
                  <c:v>-0.7</c:v>
                </c:pt>
                <c:pt idx="211">
                  <c:v>-0.4</c:v>
                </c:pt>
                <c:pt idx="212">
                  <c:v>-0.3</c:v>
                </c:pt>
                <c:pt idx="213">
                  <c:v>-0.4</c:v>
                </c:pt>
                <c:pt idx="214">
                  <c:v>-0.3</c:v>
                </c:pt>
                <c:pt idx="215">
                  <c:v>-0.9</c:v>
                </c:pt>
                <c:pt idx="216">
                  <c:v>-0.7</c:v>
                </c:pt>
                <c:pt idx="217">
                  <c:v>-0.9</c:v>
                </c:pt>
                <c:pt idx="218">
                  <c:v>-0.5</c:v>
                </c:pt>
                <c:pt idx="219">
                  <c:v>-0.9</c:v>
                </c:pt>
                <c:pt idx="220">
                  <c:v>-0.5</c:v>
                </c:pt>
                <c:pt idx="221">
                  <c:v>-0.4</c:v>
                </c:pt>
                <c:pt idx="222">
                  <c:v>-0.4</c:v>
                </c:pt>
                <c:pt idx="223">
                  <c:v>-0.6</c:v>
                </c:pt>
                <c:pt idx="224">
                  <c:v>0.1</c:v>
                </c:pt>
                <c:pt idx="225">
                  <c:v>0</c:v>
                </c:pt>
                <c:pt idx="226">
                  <c:v>0</c:v>
                </c:pt>
                <c:pt idx="227">
                  <c:v>1.2</c:v>
                </c:pt>
                <c:pt idx="228">
                  <c:v>1.7</c:v>
                </c:pt>
                <c:pt idx="229">
                  <c:v>2.2999999999999998</c:v>
                </c:pt>
                <c:pt idx="230">
                  <c:v>2.5</c:v>
                </c:pt>
                <c:pt idx="231">
                  <c:v>2.9</c:v>
                </c:pt>
                <c:pt idx="232">
                  <c:v>3.2</c:v>
                </c:pt>
                <c:pt idx="233">
                  <c:v>3.3</c:v>
                </c:pt>
                <c:pt idx="234">
                  <c:v>3.8</c:v>
                </c:pt>
                <c:pt idx="235">
                  <c:v>4.5</c:v>
                </c:pt>
                <c:pt idx="236">
                  <c:v>4.4000000000000004</c:v>
                </c:pt>
                <c:pt idx="237">
                  <c:v>4.9000000000000004</c:v>
                </c:pt>
                <c:pt idx="238">
                  <c:v>5.2</c:v>
                </c:pt>
                <c:pt idx="239">
                  <c:v>4.9000000000000004</c:v>
                </c:pt>
                <c:pt idx="240">
                  <c:v>5.0999999999999996</c:v>
                </c:pt>
                <c:pt idx="241">
                  <c:v>5.0999999999999996</c:v>
                </c:pt>
                <c:pt idx="242">
                  <c:v>5.4</c:v>
                </c:pt>
                <c:pt idx="243">
                  <c:v>5.5</c:v>
                </c:pt>
                <c:pt idx="244">
                  <c:v>5.7</c:v>
                </c:pt>
                <c:pt idx="245">
                  <c:v>5.7</c:v>
                </c:pt>
                <c:pt idx="246">
                  <c:v>6</c:v>
                </c:pt>
                <c:pt idx="247">
                  <c:v>6.1</c:v>
                </c:pt>
                <c:pt idx="248">
                  <c:v>6.1</c:v>
                </c:pt>
                <c:pt idx="249">
                  <c:v>6.4</c:v>
                </c:pt>
                <c:pt idx="250">
                  <c:v>6.7</c:v>
                </c:pt>
                <c:pt idx="251">
                  <c:v>6.6</c:v>
                </c:pt>
                <c:pt idx="252">
                  <c:v>6.7</c:v>
                </c:pt>
                <c:pt idx="253">
                  <c:v>6.8</c:v>
                </c:pt>
                <c:pt idx="254">
                  <c:v>7.1</c:v>
                </c:pt>
                <c:pt idx="255">
                  <c:v>7.4</c:v>
                </c:pt>
                <c:pt idx="256">
                  <c:v>7.3</c:v>
                </c:pt>
                <c:pt idx="257">
                  <c:v>7.6</c:v>
                </c:pt>
                <c:pt idx="258">
                  <c:v>7.8</c:v>
                </c:pt>
                <c:pt idx="259">
                  <c:v>8</c:v>
                </c:pt>
                <c:pt idx="260">
                  <c:v>8.1</c:v>
                </c:pt>
                <c:pt idx="261">
                  <c:v>8.1999999999999993</c:v>
                </c:pt>
                <c:pt idx="262">
                  <c:v>8.4</c:v>
                </c:pt>
                <c:pt idx="263">
                  <c:v>8.6999999999999993</c:v>
                </c:pt>
                <c:pt idx="264">
                  <c:v>9.1999999999999993</c:v>
                </c:pt>
                <c:pt idx="265">
                  <c:v>9.5</c:v>
                </c:pt>
                <c:pt idx="266">
                  <c:v>9.8000000000000007</c:v>
                </c:pt>
                <c:pt idx="267">
                  <c:v>9.6999999999999993</c:v>
                </c:pt>
                <c:pt idx="268">
                  <c:v>10</c:v>
                </c:pt>
                <c:pt idx="269">
                  <c:v>10.3</c:v>
                </c:pt>
                <c:pt idx="270">
                  <c:v>10.199999999999999</c:v>
                </c:pt>
                <c:pt idx="271">
                  <c:v>10.3</c:v>
                </c:pt>
                <c:pt idx="272">
                  <c:v>10.4</c:v>
                </c:pt>
                <c:pt idx="273">
                  <c:v>10.6</c:v>
                </c:pt>
                <c:pt idx="274">
                  <c:v>10.9</c:v>
                </c:pt>
                <c:pt idx="275">
                  <c:v>10.6</c:v>
                </c:pt>
                <c:pt idx="276">
                  <c:v>10.5</c:v>
                </c:pt>
                <c:pt idx="277">
                  <c:v>10.5</c:v>
                </c:pt>
                <c:pt idx="278">
                  <c:v>10.199999999999999</c:v>
                </c:pt>
                <c:pt idx="279">
                  <c:v>10.4</c:v>
                </c:pt>
                <c:pt idx="280">
                  <c:v>10.3</c:v>
                </c:pt>
                <c:pt idx="281">
                  <c:v>10</c:v>
                </c:pt>
                <c:pt idx="282">
                  <c:v>9.9</c:v>
                </c:pt>
                <c:pt idx="283">
                  <c:v>10</c:v>
                </c:pt>
                <c:pt idx="284">
                  <c:v>9.8000000000000007</c:v>
                </c:pt>
                <c:pt idx="285">
                  <c:v>9.6</c:v>
                </c:pt>
                <c:pt idx="286">
                  <c:v>9.3000000000000007</c:v>
                </c:pt>
                <c:pt idx="287">
                  <c:v>9.5</c:v>
                </c:pt>
                <c:pt idx="288">
                  <c:v>9.3000000000000007</c:v>
                </c:pt>
                <c:pt idx="289">
                  <c:v>9.4</c:v>
                </c:pt>
                <c:pt idx="290">
                  <c:v>8.6</c:v>
                </c:pt>
                <c:pt idx="291">
                  <c:v>8.8000000000000007</c:v>
                </c:pt>
                <c:pt idx="292">
                  <c:v>8.8000000000000007</c:v>
                </c:pt>
                <c:pt idx="293">
                  <c:v>8.8000000000000007</c:v>
                </c:pt>
                <c:pt idx="294">
                  <c:v>8.5</c:v>
                </c:pt>
                <c:pt idx="295">
                  <c:v>8.3000000000000007</c:v>
                </c:pt>
                <c:pt idx="296">
                  <c:v>7.9</c:v>
                </c:pt>
                <c:pt idx="297">
                  <c:v>7.5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A589-4E8C-8310-D6D2EF8DE499}"/>
            </c:ext>
          </c:extLst>
        </c:ser>
        <c:ser>
          <c:idx val="0"/>
          <c:order val="1"/>
          <c:tx>
            <c:strRef>
              <c:f>Sheet1!$C$1</c:f>
              <c:strCache>
                <c:ptCount val="1"/>
                <c:pt idx="0">
                  <c:v>Secured</c:v>
                </c:pt>
              </c:strCache>
            </c:strRef>
          </c:tx>
          <c:spPr>
            <a:ln w="38100">
              <a:solidFill>
                <a:srgbClr val="FF0000"/>
              </a:solidFill>
              <a:prstDash val="solid"/>
            </a:ln>
          </c:spPr>
          <c:marker>
            <c:symbol val="none"/>
          </c:marker>
          <c:cat>
            <c:numRef>
              <c:f>Sheet1!$A$2:$A$299</c:f>
              <c:numCache>
                <c:formatCode>d\-mmm\-yy</c:formatCode>
                <c:ptCount val="298"/>
                <c:pt idx="0">
                  <c:v>34365</c:v>
                </c:pt>
                <c:pt idx="1">
                  <c:v>34393</c:v>
                </c:pt>
                <c:pt idx="2">
                  <c:v>34424</c:v>
                </c:pt>
                <c:pt idx="3">
                  <c:v>34454</c:v>
                </c:pt>
                <c:pt idx="4">
                  <c:v>34485</c:v>
                </c:pt>
                <c:pt idx="5">
                  <c:v>34515</c:v>
                </c:pt>
                <c:pt idx="6">
                  <c:v>34546</c:v>
                </c:pt>
                <c:pt idx="7">
                  <c:v>34577</c:v>
                </c:pt>
                <c:pt idx="8">
                  <c:v>34607</c:v>
                </c:pt>
                <c:pt idx="9">
                  <c:v>34638</c:v>
                </c:pt>
                <c:pt idx="10">
                  <c:v>34668</c:v>
                </c:pt>
                <c:pt idx="11">
                  <c:v>34699</c:v>
                </c:pt>
                <c:pt idx="12">
                  <c:v>34730</c:v>
                </c:pt>
                <c:pt idx="13">
                  <c:v>34758</c:v>
                </c:pt>
                <c:pt idx="14">
                  <c:v>34789</c:v>
                </c:pt>
                <c:pt idx="15">
                  <c:v>34819</c:v>
                </c:pt>
                <c:pt idx="16">
                  <c:v>34850</c:v>
                </c:pt>
                <c:pt idx="17">
                  <c:v>34880</c:v>
                </c:pt>
                <c:pt idx="18">
                  <c:v>34911</c:v>
                </c:pt>
                <c:pt idx="19">
                  <c:v>34942</c:v>
                </c:pt>
                <c:pt idx="20">
                  <c:v>34972</c:v>
                </c:pt>
                <c:pt idx="21">
                  <c:v>35003</c:v>
                </c:pt>
                <c:pt idx="22">
                  <c:v>35033</c:v>
                </c:pt>
                <c:pt idx="23">
                  <c:v>35064</c:v>
                </c:pt>
                <c:pt idx="24">
                  <c:v>35095</c:v>
                </c:pt>
                <c:pt idx="25">
                  <c:v>35124</c:v>
                </c:pt>
                <c:pt idx="26">
                  <c:v>35155</c:v>
                </c:pt>
                <c:pt idx="27">
                  <c:v>35185</c:v>
                </c:pt>
                <c:pt idx="28">
                  <c:v>35216</c:v>
                </c:pt>
                <c:pt idx="29">
                  <c:v>35246</c:v>
                </c:pt>
                <c:pt idx="30">
                  <c:v>35277</c:v>
                </c:pt>
                <c:pt idx="31">
                  <c:v>35308</c:v>
                </c:pt>
                <c:pt idx="32">
                  <c:v>35338</c:v>
                </c:pt>
                <c:pt idx="33">
                  <c:v>35369</c:v>
                </c:pt>
                <c:pt idx="34">
                  <c:v>35399</c:v>
                </c:pt>
                <c:pt idx="35">
                  <c:v>35430</c:v>
                </c:pt>
                <c:pt idx="36">
                  <c:v>35461</c:v>
                </c:pt>
                <c:pt idx="37">
                  <c:v>35489</c:v>
                </c:pt>
                <c:pt idx="38">
                  <c:v>35520</c:v>
                </c:pt>
                <c:pt idx="39">
                  <c:v>35550</c:v>
                </c:pt>
                <c:pt idx="40">
                  <c:v>35581</c:v>
                </c:pt>
                <c:pt idx="41">
                  <c:v>35611</c:v>
                </c:pt>
                <c:pt idx="42">
                  <c:v>35642</c:v>
                </c:pt>
                <c:pt idx="43">
                  <c:v>35673</c:v>
                </c:pt>
                <c:pt idx="44">
                  <c:v>35703</c:v>
                </c:pt>
                <c:pt idx="45">
                  <c:v>35734</c:v>
                </c:pt>
                <c:pt idx="46">
                  <c:v>35764</c:v>
                </c:pt>
                <c:pt idx="47">
                  <c:v>35795</c:v>
                </c:pt>
                <c:pt idx="48">
                  <c:v>35826</c:v>
                </c:pt>
                <c:pt idx="49">
                  <c:v>35854</c:v>
                </c:pt>
                <c:pt idx="50">
                  <c:v>35885</c:v>
                </c:pt>
                <c:pt idx="51">
                  <c:v>35915</c:v>
                </c:pt>
                <c:pt idx="52">
                  <c:v>35946</c:v>
                </c:pt>
                <c:pt idx="53">
                  <c:v>35976</c:v>
                </c:pt>
                <c:pt idx="54">
                  <c:v>36007</c:v>
                </c:pt>
                <c:pt idx="55">
                  <c:v>36038</c:v>
                </c:pt>
                <c:pt idx="56">
                  <c:v>36068</c:v>
                </c:pt>
                <c:pt idx="57">
                  <c:v>36099</c:v>
                </c:pt>
                <c:pt idx="58">
                  <c:v>36129</c:v>
                </c:pt>
                <c:pt idx="59">
                  <c:v>36160</c:v>
                </c:pt>
                <c:pt idx="60">
                  <c:v>36191</c:v>
                </c:pt>
                <c:pt idx="61">
                  <c:v>36219</c:v>
                </c:pt>
                <c:pt idx="62">
                  <c:v>36250</c:v>
                </c:pt>
                <c:pt idx="63">
                  <c:v>36280</c:v>
                </c:pt>
                <c:pt idx="64">
                  <c:v>36311</c:v>
                </c:pt>
                <c:pt idx="65">
                  <c:v>36341</c:v>
                </c:pt>
                <c:pt idx="66">
                  <c:v>36372</c:v>
                </c:pt>
                <c:pt idx="67">
                  <c:v>36403</c:v>
                </c:pt>
                <c:pt idx="68">
                  <c:v>36433</c:v>
                </c:pt>
                <c:pt idx="69">
                  <c:v>36464</c:v>
                </c:pt>
                <c:pt idx="70">
                  <c:v>36494</c:v>
                </c:pt>
                <c:pt idx="71">
                  <c:v>36525</c:v>
                </c:pt>
                <c:pt idx="72">
                  <c:v>36556</c:v>
                </c:pt>
                <c:pt idx="73">
                  <c:v>36585</c:v>
                </c:pt>
                <c:pt idx="74">
                  <c:v>36616</c:v>
                </c:pt>
                <c:pt idx="75">
                  <c:v>36646</c:v>
                </c:pt>
                <c:pt idx="76">
                  <c:v>36677</c:v>
                </c:pt>
                <c:pt idx="77">
                  <c:v>36707</c:v>
                </c:pt>
                <c:pt idx="78">
                  <c:v>36738</c:v>
                </c:pt>
                <c:pt idx="79">
                  <c:v>36769</c:v>
                </c:pt>
                <c:pt idx="80">
                  <c:v>36799</c:v>
                </c:pt>
                <c:pt idx="81">
                  <c:v>36830</c:v>
                </c:pt>
                <c:pt idx="82">
                  <c:v>36860</c:v>
                </c:pt>
                <c:pt idx="83">
                  <c:v>36891</c:v>
                </c:pt>
                <c:pt idx="84">
                  <c:v>36922</c:v>
                </c:pt>
                <c:pt idx="85">
                  <c:v>36950</c:v>
                </c:pt>
                <c:pt idx="86">
                  <c:v>36981</c:v>
                </c:pt>
                <c:pt idx="87">
                  <c:v>37011</c:v>
                </c:pt>
                <c:pt idx="88">
                  <c:v>37042</c:v>
                </c:pt>
                <c:pt idx="89">
                  <c:v>37072</c:v>
                </c:pt>
                <c:pt idx="90">
                  <c:v>37103</c:v>
                </c:pt>
                <c:pt idx="91">
                  <c:v>37134</c:v>
                </c:pt>
                <c:pt idx="92">
                  <c:v>37164</c:v>
                </c:pt>
                <c:pt idx="93">
                  <c:v>37195</c:v>
                </c:pt>
                <c:pt idx="94">
                  <c:v>37225</c:v>
                </c:pt>
                <c:pt idx="95">
                  <c:v>37256</c:v>
                </c:pt>
                <c:pt idx="96">
                  <c:v>37287</c:v>
                </c:pt>
                <c:pt idx="97">
                  <c:v>37315</c:v>
                </c:pt>
                <c:pt idx="98">
                  <c:v>37346</c:v>
                </c:pt>
                <c:pt idx="99">
                  <c:v>37376</c:v>
                </c:pt>
                <c:pt idx="100">
                  <c:v>37407</c:v>
                </c:pt>
                <c:pt idx="101">
                  <c:v>37437</c:v>
                </c:pt>
                <c:pt idx="102">
                  <c:v>37468</c:v>
                </c:pt>
                <c:pt idx="103">
                  <c:v>37499</c:v>
                </c:pt>
                <c:pt idx="104">
                  <c:v>37529</c:v>
                </c:pt>
                <c:pt idx="105">
                  <c:v>37560</c:v>
                </c:pt>
                <c:pt idx="106">
                  <c:v>37590</c:v>
                </c:pt>
                <c:pt idx="107">
                  <c:v>37621</c:v>
                </c:pt>
                <c:pt idx="108">
                  <c:v>37652</c:v>
                </c:pt>
                <c:pt idx="109">
                  <c:v>37680</c:v>
                </c:pt>
                <c:pt idx="110">
                  <c:v>37711</c:v>
                </c:pt>
                <c:pt idx="111">
                  <c:v>37741</c:v>
                </c:pt>
                <c:pt idx="112">
                  <c:v>37772</c:v>
                </c:pt>
                <c:pt idx="113">
                  <c:v>37802</c:v>
                </c:pt>
                <c:pt idx="114">
                  <c:v>37833</c:v>
                </c:pt>
                <c:pt idx="115">
                  <c:v>37864</c:v>
                </c:pt>
                <c:pt idx="116">
                  <c:v>37894</c:v>
                </c:pt>
                <c:pt idx="117">
                  <c:v>37925</c:v>
                </c:pt>
                <c:pt idx="118">
                  <c:v>37955</c:v>
                </c:pt>
                <c:pt idx="119">
                  <c:v>37986</c:v>
                </c:pt>
                <c:pt idx="120">
                  <c:v>38017</c:v>
                </c:pt>
                <c:pt idx="121">
                  <c:v>38046</c:v>
                </c:pt>
                <c:pt idx="122">
                  <c:v>38077</c:v>
                </c:pt>
                <c:pt idx="123">
                  <c:v>38107</c:v>
                </c:pt>
                <c:pt idx="124">
                  <c:v>38138</c:v>
                </c:pt>
                <c:pt idx="125">
                  <c:v>38168</c:v>
                </c:pt>
                <c:pt idx="126">
                  <c:v>38199</c:v>
                </c:pt>
                <c:pt idx="127">
                  <c:v>38230</c:v>
                </c:pt>
                <c:pt idx="128">
                  <c:v>38260</c:v>
                </c:pt>
                <c:pt idx="129">
                  <c:v>38291</c:v>
                </c:pt>
                <c:pt idx="130">
                  <c:v>38321</c:v>
                </c:pt>
                <c:pt idx="131">
                  <c:v>38352</c:v>
                </c:pt>
                <c:pt idx="132">
                  <c:v>38383</c:v>
                </c:pt>
                <c:pt idx="133">
                  <c:v>38411</c:v>
                </c:pt>
                <c:pt idx="134">
                  <c:v>38442</c:v>
                </c:pt>
                <c:pt idx="135">
                  <c:v>38472</c:v>
                </c:pt>
                <c:pt idx="136">
                  <c:v>38503</c:v>
                </c:pt>
                <c:pt idx="137">
                  <c:v>38533</c:v>
                </c:pt>
                <c:pt idx="138">
                  <c:v>38564</c:v>
                </c:pt>
                <c:pt idx="139">
                  <c:v>38595</c:v>
                </c:pt>
                <c:pt idx="140">
                  <c:v>38625</c:v>
                </c:pt>
                <c:pt idx="141">
                  <c:v>38656</c:v>
                </c:pt>
                <c:pt idx="142">
                  <c:v>38686</c:v>
                </c:pt>
                <c:pt idx="143">
                  <c:v>38717</c:v>
                </c:pt>
                <c:pt idx="144">
                  <c:v>38748</c:v>
                </c:pt>
                <c:pt idx="145">
                  <c:v>38776</c:v>
                </c:pt>
                <c:pt idx="146">
                  <c:v>38807</c:v>
                </c:pt>
                <c:pt idx="147">
                  <c:v>38837</c:v>
                </c:pt>
                <c:pt idx="148">
                  <c:v>38868</c:v>
                </c:pt>
                <c:pt idx="149">
                  <c:v>38898</c:v>
                </c:pt>
                <c:pt idx="150">
                  <c:v>38929</c:v>
                </c:pt>
                <c:pt idx="151">
                  <c:v>38960</c:v>
                </c:pt>
                <c:pt idx="152">
                  <c:v>38990</c:v>
                </c:pt>
                <c:pt idx="153">
                  <c:v>39021</c:v>
                </c:pt>
                <c:pt idx="154">
                  <c:v>39051</c:v>
                </c:pt>
                <c:pt idx="155">
                  <c:v>39082</c:v>
                </c:pt>
                <c:pt idx="156">
                  <c:v>39113</c:v>
                </c:pt>
                <c:pt idx="157">
                  <c:v>39141</c:v>
                </c:pt>
                <c:pt idx="158">
                  <c:v>39172</c:v>
                </c:pt>
                <c:pt idx="159">
                  <c:v>39202</c:v>
                </c:pt>
                <c:pt idx="160">
                  <c:v>39233</c:v>
                </c:pt>
                <c:pt idx="161">
                  <c:v>39263</c:v>
                </c:pt>
                <c:pt idx="162">
                  <c:v>39294</c:v>
                </c:pt>
                <c:pt idx="163">
                  <c:v>39325</c:v>
                </c:pt>
                <c:pt idx="164">
                  <c:v>39355</c:v>
                </c:pt>
                <c:pt idx="165">
                  <c:v>39386</c:v>
                </c:pt>
                <c:pt idx="166">
                  <c:v>39416</c:v>
                </c:pt>
                <c:pt idx="167">
                  <c:v>39447</c:v>
                </c:pt>
                <c:pt idx="168">
                  <c:v>39478</c:v>
                </c:pt>
                <c:pt idx="169">
                  <c:v>39507</c:v>
                </c:pt>
                <c:pt idx="170">
                  <c:v>39538</c:v>
                </c:pt>
                <c:pt idx="171">
                  <c:v>39568</c:v>
                </c:pt>
                <c:pt idx="172">
                  <c:v>39599</c:v>
                </c:pt>
                <c:pt idx="173">
                  <c:v>39629</c:v>
                </c:pt>
                <c:pt idx="174">
                  <c:v>39660</c:v>
                </c:pt>
                <c:pt idx="175">
                  <c:v>39691</c:v>
                </c:pt>
                <c:pt idx="176">
                  <c:v>39721</c:v>
                </c:pt>
                <c:pt idx="177">
                  <c:v>39752</c:v>
                </c:pt>
                <c:pt idx="178">
                  <c:v>39782</c:v>
                </c:pt>
                <c:pt idx="179">
                  <c:v>39813</c:v>
                </c:pt>
                <c:pt idx="180">
                  <c:v>39844</c:v>
                </c:pt>
                <c:pt idx="181">
                  <c:v>39872</c:v>
                </c:pt>
                <c:pt idx="182">
                  <c:v>39903</c:v>
                </c:pt>
                <c:pt idx="183">
                  <c:v>39933</c:v>
                </c:pt>
                <c:pt idx="184">
                  <c:v>39964</c:v>
                </c:pt>
                <c:pt idx="185">
                  <c:v>39994</c:v>
                </c:pt>
                <c:pt idx="186">
                  <c:v>40025</c:v>
                </c:pt>
                <c:pt idx="187">
                  <c:v>40056</c:v>
                </c:pt>
                <c:pt idx="188">
                  <c:v>40086</c:v>
                </c:pt>
                <c:pt idx="189">
                  <c:v>40117</c:v>
                </c:pt>
                <c:pt idx="190">
                  <c:v>40147</c:v>
                </c:pt>
                <c:pt idx="191">
                  <c:v>40178</c:v>
                </c:pt>
                <c:pt idx="192">
                  <c:v>40209</c:v>
                </c:pt>
                <c:pt idx="193">
                  <c:v>40237</c:v>
                </c:pt>
                <c:pt idx="194">
                  <c:v>40268</c:v>
                </c:pt>
                <c:pt idx="195">
                  <c:v>40298</c:v>
                </c:pt>
                <c:pt idx="196">
                  <c:v>40329</c:v>
                </c:pt>
                <c:pt idx="197">
                  <c:v>40359</c:v>
                </c:pt>
                <c:pt idx="198">
                  <c:v>40390</c:v>
                </c:pt>
                <c:pt idx="199">
                  <c:v>40421</c:v>
                </c:pt>
                <c:pt idx="200">
                  <c:v>40451</c:v>
                </c:pt>
                <c:pt idx="201">
                  <c:v>40482</c:v>
                </c:pt>
                <c:pt idx="202">
                  <c:v>40512</c:v>
                </c:pt>
                <c:pt idx="203">
                  <c:v>40543</c:v>
                </c:pt>
                <c:pt idx="204">
                  <c:v>40574</c:v>
                </c:pt>
                <c:pt idx="205">
                  <c:v>40602</c:v>
                </c:pt>
                <c:pt idx="206">
                  <c:v>40633</c:v>
                </c:pt>
                <c:pt idx="207">
                  <c:v>40663</c:v>
                </c:pt>
                <c:pt idx="208">
                  <c:v>40694</c:v>
                </c:pt>
                <c:pt idx="209">
                  <c:v>40724</c:v>
                </c:pt>
                <c:pt idx="210">
                  <c:v>40755</c:v>
                </c:pt>
                <c:pt idx="211">
                  <c:v>40786</c:v>
                </c:pt>
                <c:pt idx="212">
                  <c:v>40816</c:v>
                </c:pt>
                <c:pt idx="213">
                  <c:v>40847</c:v>
                </c:pt>
                <c:pt idx="214">
                  <c:v>40877</c:v>
                </c:pt>
                <c:pt idx="215">
                  <c:v>40908</c:v>
                </c:pt>
                <c:pt idx="216">
                  <c:v>40939</c:v>
                </c:pt>
                <c:pt idx="217">
                  <c:v>40968</c:v>
                </c:pt>
                <c:pt idx="218">
                  <c:v>40999</c:v>
                </c:pt>
                <c:pt idx="219">
                  <c:v>41029</c:v>
                </c:pt>
                <c:pt idx="220">
                  <c:v>41060</c:v>
                </c:pt>
                <c:pt idx="221">
                  <c:v>41090</c:v>
                </c:pt>
                <c:pt idx="222">
                  <c:v>41121</c:v>
                </c:pt>
                <c:pt idx="223">
                  <c:v>41152</c:v>
                </c:pt>
                <c:pt idx="224">
                  <c:v>41182</c:v>
                </c:pt>
                <c:pt idx="225">
                  <c:v>41213</c:v>
                </c:pt>
                <c:pt idx="226">
                  <c:v>41243</c:v>
                </c:pt>
                <c:pt idx="227">
                  <c:v>41274</c:v>
                </c:pt>
                <c:pt idx="228">
                  <c:v>41305</c:v>
                </c:pt>
                <c:pt idx="229">
                  <c:v>41333</c:v>
                </c:pt>
                <c:pt idx="230">
                  <c:v>41364</c:v>
                </c:pt>
                <c:pt idx="231">
                  <c:v>41394</c:v>
                </c:pt>
                <c:pt idx="232">
                  <c:v>41425</c:v>
                </c:pt>
                <c:pt idx="233">
                  <c:v>41455</c:v>
                </c:pt>
                <c:pt idx="234">
                  <c:v>41486</c:v>
                </c:pt>
                <c:pt idx="235">
                  <c:v>41517</c:v>
                </c:pt>
                <c:pt idx="236">
                  <c:v>41547</c:v>
                </c:pt>
                <c:pt idx="237">
                  <c:v>41578</c:v>
                </c:pt>
                <c:pt idx="238">
                  <c:v>41608</c:v>
                </c:pt>
                <c:pt idx="239">
                  <c:v>41639</c:v>
                </c:pt>
                <c:pt idx="240">
                  <c:v>41670</c:v>
                </c:pt>
                <c:pt idx="241">
                  <c:v>41698</c:v>
                </c:pt>
                <c:pt idx="242">
                  <c:v>41729</c:v>
                </c:pt>
                <c:pt idx="243">
                  <c:v>41759</c:v>
                </c:pt>
                <c:pt idx="244">
                  <c:v>41790</c:v>
                </c:pt>
                <c:pt idx="245">
                  <c:v>41820</c:v>
                </c:pt>
                <c:pt idx="246">
                  <c:v>41851</c:v>
                </c:pt>
                <c:pt idx="247">
                  <c:v>41882</c:v>
                </c:pt>
                <c:pt idx="248">
                  <c:v>41912</c:v>
                </c:pt>
                <c:pt idx="249">
                  <c:v>41943</c:v>
                </c:pt>
                <c:pt idx="250">
                  <c:v>41973</c:v>
                </c:pt>
                <c:pt idx="251">
                  <c:v>42004</c:v>
                </c:pt>
                <c:pt idx="252">
                  <c:v>42035</c:v>
                </c:pt>
                <c:pt idx="253">
                  <c:v>42063</c:v>
                </c:pt>
                <c:pt idx="254">
                  <c:v>42094</c:v>
                </c:pt>
                <c:pt idx="255">
                  <c:v>42124</c:v>
                </c:pt>
                <c:pt idx="256">
                  <c:v>42155</c:v>
                </c:pt>
                <c:pt idx="257">
                  <c:v>42185</c:v>
                </c:pt>
                <c:pt idx="258">
                  <c:v>42216</c:v>
                </c:pt>
                <c:pt idx="259">
                  <c:v>42247</c:v>
                </c:pt>
                <c:pt idx="260">
                  <c:v>42277</c:v>
                </c:pt>
                <c:pt idx="261">
                  <c:v>42308</c:v>
                </c:pt>
                <c:pt idx="262">
                  <c:v>42338</c:v>
                </c:pt>
                <c:pt idx="263">
                  <c:v>42369</c:v>
                </c:pt>
                <c:pt idx="264">
                  <c:v>42400</c:v>
                </c:pt>
                <c:pt idx="265">
                  <c:v>42429</c:v>
                </c:pt>
                <c:pt idx="266">
                  <c:v>42460</c:v>
                </c:pt>
                <c:pt idx="267">
                  <c:v>42490</c:v>
                </c:pt>
                <c:pt idx="268">
                  <c:v>42521</c:v>
                </c:pt>
                <c:pt idx="269">
                  <c:v>42551</c:v>
                </c:pt>
                <c:pt idx="270">
                  <c:v>42582</c:v>
                </c:pt>
                <c:pt idx="271">
                  <c:v>42613</c:v>
                </c:pt>
                <c:pt idx="272">
                  <c:v>42643</c:v>
                </c:pt>
                <c:pt idx="273">
                  <c:v>42674</c:v>
                </c:pt>
                <c:pt idx="274">
                  <c:v>42704</c:v>
                </c:pt>
                <c:pt idx="275">
                  <c:v>42735</c:v>
                </c:pt>
                <c:pt idx="276">
                  <c:v>42766</c:v>
                </c:pt>
                <c:pt idx="277">
                  <c:v>42794</c:v>
                </c:pt>
                <c:pt idx="278">
                  <c:v>42825</c:v>
                </c:pt>
                <c:pt idx="279">
                  <c:v>42855</c:v>
                </c:pt>
                <c:pt idx="280">
                  <c:v>42886</c:v>
                </c:pt>
                <c:pt idx="281">
                  <c:v>42916</c:v>
                </c:pt>
                <c:pt idx="282">
                  <c:v>42947</c:v>
                </c:pt>
                <c:pt idx="283">
                  <c:v>42978</c:v>
                </c:pt>
                <c:pt idx="284">
                  <c:v>43008</c:v>
                </c:pt>
                <c:pt idx="285">
                  <c:v>43039</c:v>
                </c:pt>
                <c:pt idx="286">
                  <c:v>43069</c:v>
                </c:pt>
                <c:pt idx="287">
                  <c:v>43100</c:v>
                </c:pt>
                <c:pt idx="288">
                  <c:v>43131</c:v>
                </c:pt>
                <c:pt idx="289">
                  <c:v>43159</c:v>
                </c:pt>
                <c:pt idx="290">
                  <c:v>43190</c:v>
                </c:pt>
                <c:pt idx="291">
                  <c:v>43220</c:v>
                </c:pt>
                <c:pt idx="292">
                  <c:v>43251</c:v>
                </c:pt>
                <c:pt idx="293">
                  <c:v>43281</c:v>
                </c:pt>
                <c:pt idx="294">
                  <c:v>43312</c:v>
                </c:pt>
                <c:pt idx="295">
                  <c:v>43343</c:v>
                </c:pt>
                <c:pt idx="296">
                  <c:v>43373</c:v>
                </c:pt>
                <c:pt idx="297">
                  <c:v>43404</c:v>
                </c:pt>
              </c:numCache>
            </c:numRef>
          </c:cat>
          <c:val>
            <c:numRef>
              <c:f>Sheet1!$C$2:$C$299</c:f>
              <c:numCache>
                <c:formatCode>General</c:formatCode>
                <c:ptCount val="298"/>
                <c:pt idx="3" formatCode="0.00">
                  <c:v>4.7771386653936174</c:v>
                </c:pt>
                <c:pt idx="4" formatCode="0.00">
                  <c:v>4.8178688377192316</c:v>
                </c:pt>
                <c:pt idx="5" formatCode="0.00">
                  <c:v>4.9569713373586106</c:v>
                </c:pt>
                <c:pt idx="6" formatCode="0.00">
                  <c:v>4.9250714154073005</c:v>
                </c:pt>
                <c:pt idx="7" formatCode="0.00">
                  <c:v>5.0086985479453636</c:v>
                </c:pt>
                <c:pt idx="8" formatCode="0.00">
                  <c:v>5.0106908458917419</c:v>
                </c:pt>
                <c:pt idx="9" formatCode="0.00">
                  <c:v>5.0094364597477226</c:v>
                </c:pt>
                <c:pt idx="10" formatCode="0.00">
                  <c:v>4.8661311155929292</c:v>
                </c:pt>
                <c:pt idx="11" formatCode="0.00">
                  <c:v>4.955009641799391</c:v>
                </c:pt>
                <c:pt idx="12">
                  <c:v>5.2</c:v>
                </c:pt>
                <c:pt idx="13">
                  <c:v>5.2</c:v>
                </c:pt>
                <c:pt idx="14">
                  <c:v>5.0999999999999996</c:v>
                </c:pt>
                <c:pt idx="15">
                  <c:v>5</c:v>
                </c:pt>
                <c:pt idx="16">
                  <c:v>4.9000000000000004</c:v>
                </c:pt>
                <c:pt idx="17">
                  <c:v>4.7</c:v>
                </c:pt>
                <c:pt idx="18">
                  <c:v>4.5</c:v>
                </c:pt>
                <c:pt idx="19">
                  <c:v>4.3</c:v>
                </c:pt>
                <c:pt idx="20">
                  <c:v>4.3</c:v>
                </c:pt>
                <c:pt idx="21">
                  <c:v>4.0999999999999996</c:v>
                </c:pt>
                <c:pt idx="22">
                  <c:v>4</c:v>
                </c:pt>
                <c:pt idx="23">
                  <c:v>3.9</c:v>
                </c:pt>
                <c:pt idx="24">
                  <c:v>3.9</c:v>
                </c:pt>
                <c:pt idx="25">
                  <c:v>3.8</c:v>
                </c:pt>
                <c:pt idx="26">
                  <c:v>3.8</c:v>
                </c:pt>
                <c:pt idx="27">
                  <c:v>3.8</c:v>
                </c:pt>
                <c:pt idx="28">
                  <c:v>3.8</c:v>
                </c:pt>
                <c:pt idx="29">
                  <c:v>3.9</c:v>
                </c:pt>
                <c:pt idx="30">
                  <c:v>4</c:v>
                </c:pt>
                <c:pt idx="31">
                  <c:v>4.0999999999999996</c:v>
                </c:pt>
                <c:pt idx="32">
                  <c:v>4.2</c:v>
                </c:pt>
                <c:pt idx="33">
                  <c:v>4.4000000000000004</c:v>
                </c:pt>
                <c:pt idx="34">
                  <c:v>4.5999999999999996</c:v>
                </c:pt>
                <c:pt idx="35">
                  <c:v>4.8</c:v>
                </c:pt>
                <c:pt idx="36">
                  <c:v>4.8</c:v>
                </c:pt>
                <c:pt idx="37">
                  <c:v>5</c:v>
                </c:pt>
                <c:pt idx="38">
                  <c:v>5.2</c:v>
                </c:pt>
                <c:pt idx="39">
                  <c:v>5.2</c:v>
                </c:pt>
                <c:pt idx="40">
                  <c:v>5.4</c:v>
                </c:pt>
                <c:pt idx="41">
                  <c:v>5.4</c:v>
                </c:pt>
                <c:pt idx="42">
                  <c:v>5.5</c:v>
                </c:pt>
                <c:pt idx="43">
                  <c:v>5.6</c:v>
                </c:pt>
                <c:pt idx="44">
                  <c:v>5.6</c:v>
                </c:pt>
                <c:pt idx="45">
                  <c:v>5.6</c:v>
                </c:pt>
                <c:pt idx="46">
                  <c:v>5.6</c:v>
                </c:pt>
                <c:pt idx="47">
                  <c:v>5.5</c:v>
                </c:pt>
                <c:pt idx="48">
                  <c:v>5.6</c:v>
                </c:pt>
                <c:pt idx="49">
                  <c:v>5.5</c:v>
                </c:pt>
                <c:pt idx="50">
                  <c:v>5.4</c:v>
                </c:pt>
                <c:pt idx="51">
                  <c:v>5.5</c:v>
                </c:pt>
                <c:pt idx="52">
                  <c:v>5.5</c:v>
                </c:pt>
                <c:pt idx="53">
                  <c:v>5.5</c:v>
                </c:pt>
                <c:pt idx="54">
                  <c:v>5.6</c:v>
                </c:pt>
                <c:pt idx="55">
                  <c:v>5.6</c:v>
                </c:pt>
                <c:pt idx="56">
                  <c:v>5.6</c:v>
                </c:pt>
                <c:pt idx="57">
                  <c:v>5.6</c:v>
                </c:pt>
                <c:pt idx="58">
                  <c:v>5.6</c:v>
                </c:pt>
                <c:pt idx="59">
                  <c:v>5.7</c:v>
                </c:pt>
                <c:pt idx="60">
                  <c:v>5.7</c:v>
                </c:pt>
                <c:pt idx="61">
                  <c:v>5.8</c:v>
                </c:pt>
                <c:pt idx="62">
                  <c:v>6.1</c:v>
                </c:pt>
                <c:pt idx="63">
                  <c:v>6.3</c:v>
                </c:pt>
                <c:pt idx="64">
                  <c:v>6.5</c:v>
                </c:pt>
                <c:pt idx="65">
                  <c:v>6.6</c:v>
                </c:pt>
                <c:pt idx="66">
                  <c:v>6.8</c:v>
                </c:pt>
                <c:pt idx="67">
                  <c:v>7</c:v>
                </c:pt>
                <c:pt idx="68">
                  <c:v>7.3</c:v>
                </c:pt>
                <c:pt idx="69">
                  <c:v>7.7</c:v>
                </c:pt>
                <c:pt idx="70">
                  <c:v>7.9</c:v>
                </c:pt>
                <c:pt idx="71">
                  <c:v>8.1</c:v>
                </c:pt>
                <c:pt idx="72">
                  <c:v>8.1999999999999993</c:v>
                </c:pt>
                <c:pt idx="73">
                  <c:v>8.3000000000000007</c:v>
                </c:pt>
                <c:pt idx="74">
                  <c:v>8.4</c:v>
                </c:pt>
                <c:pt idx="75">
                  <c:v>8.4</c:v>
                </c:pt>
                <c:pt idx="76">
                  <c:v>8.4</c:v>
                </c:pt>
                <c:pt idx="77">
                  <c:v>8.5</c:v>
                </c:pt>
                <c:pt idx="78">
                  <c:v>8.3000000000000007</c:v>
                </c:pt>
                <c:pt idx="79">
                  <c:v>8.3000000000000007</c:v>
                </c:pt>
                <c:pt idx="80">
                  <c:v>8.1999999999999993</c:v>
                </c:pt>
                <c:pt idx="81">
                  <c:v>8</c:v>
                </c:pt>
                <c:pt idx="82">
                  <c:v>8</c:v>
                </c:pt>
                <c:pt idx="83">
                  <c:v>8</c:v>
                </c:pt>
                <c:pt idx="84">
                  <c:v>8</c:v>
                </c:pt>
                <c:pt idx="85">
                  <c:v>8.1</c:v>
                </c:pt>
                <c:pt idx="86">
                  <c:v>8.1</c:v>
                </c:pt>
                <c:pt idx="87">
                  <c:v>8.1999999999999993</c:v>
                </c:pt>
                <c:pt idx="88">
                  <c:v>8.4</c:v>
                </c:pt>
                <c:pt idx="89">
                  <c:v>8.4</c:v>
                </c:pt>
                <c:pt idx="90">
                  <c:v>8.6999999999999993</c:v>
                </c:pt>
                <c:pt idx="91">
                  <c:v>9</c:v>
                </c:pt>
                <c:pt idx="92">
                  <c:v>9.1999999999999993</c:v>
                </c:pt>
                <c:pt idx="93">
                  <c:v>9.5</c:v>
                </c:pt>
                <c:pt idx="94">
                  <c:v>9.6999999999999993</c:v>
                </c:pt>
                <c:pt idx="95">
                  <c:v>9.8000000000000007</c:v>
                </c:pt>
                <c:pt idx="96">
                  <c:v>10</c:v>
                </c:pt>
                <c:pt idx="97">
                  <c:v>10.199999999999999</c:v>
                </c:pt>
                <c:pt idx="98">
                  <c:v>10.5</c:v>
                </c:pt>
                <c:pt idx="99">
                  <c:v>10.8</c:v>
                </c:pt>
                <c:pt idx="100">
                  <c:v>11.1</c:v>
                </c:pt>
                <c:pt idx="101">
                  <c:v>11.4</c:v>
                </c:pt>
                <c:pt idx="102">
                  <c:v>11.6</c:v>
                </c:pt>
                <c:pt idx="103">
                  <c:v>11.8</c:v>
                </c:pt>
                <c:pt idx="104">
                  <c:v>12.2</c:v>
                </c:pt>
                <c:pt idx="105">
                  <c:v>12.6</c:v>
                </c:pt>
                <c:pt idx="106">
                  <c:v>12.9</c:v>
                </c:pt>
                <c:pt idx="107">
                  <c:v>13.3</c:v>
                </c:pt>
                <c:pt idx="108">
                  <c:v>13.6</c:v>
                </c:pt>
                <c:pt idx="109">
                  <c:v>13.8</c:v>
                </c:pt>
                <c:pt idx="110">
                  <c:v>14</c:v>
                </c:pt>
                <c:pt idx="111">
                  <c:v>14.1</c:v>
                </c:pt>
                <c:pt idx="112">
                  <c:v>14.1</c:v>
                </c:pt>
                <c:pt idx="113">
                  <c:v>14.2</c:v>
                </c:pt>
                <c:pt idx="114">
                  <c:v>14.4</c:v>
                </c:pt>
                <c:pt idx="115">
                  <c:v>14.4</c:v>
                </c:pt>
                <c:pt idx="116">
                  <c:v>14.7</c:v>
                </c:pt>
                <c:pt idx="117">
                  <c:v>14.9</c:v>
                </c:pt>
                <c:pt idx="118">
                  <c:v>15</c:v>
                </c:pt>
                <c:pt idx="119">
                  <c:v>15.1</c:v>
                </c:pt>
                <c:pt idx="120">
                  <c:v>15.1</c:v>
                </c:pt>
                <c:pt idx="121">
                  <c:v>15.2</c:v>
                </c:pt>
                <c:pt idx="122">
                  <c:v>15.3</c:v>
                </c:pt>
                <c:pt idx="123">
                  <c:v>15.4</c:v>
                </c:pt>
                <c:pt idx="124">
                  <c:v>15.3</c:v>
                </c:pt>
                <c:pt idx="125">
                  <c:v>15.3</c:v>
                </c:pt>
                <c:pt idx="126">
                  <c:v>15.2</c:v>
                </c:pt>
                <c:pt idx="127">
                  <c:v>15.1</c:v>
                </c:pt>
                <c:pt idx="128">
                  <c:v>14.6</c:v>
                </c:pt>
                <c:pt idx="129">
                  <c:v>14</c:v>
                </c:pt>
                <c:pt idx="130">
                  <c:v>13.3</c:v>
                </c:pt>
                <c:pt idx="131">
                  <c:v>13.1</c:v>
                </c:pt>
                <c:pt idx="132">
                  <c:v>12.6</c:v>
                </c:pt>
                <c:pt idx="133">
                  <c:v>12.2</c:v>
                </c:pt>
                <c:pt idx="134">
                  <c:v>11.7</c:v>
                </c:pt>
                <c:pt idx="135">
                  <c:v>11.4</c:v>
                </c:pt>
                <c:pt idx="136">
                  <c:v>11.1</c:v>
                </c:pt>
                <c:pt idx="137">
                  <c:v>10.8</c:v>
                </c:pt>
                <c:pt idx="138">
                  <c:v>10.4</c:v>
                </c:pt>
                <c:pt idx="139">
                  <c:v>10.3</c:v>
                </c:pt>
                <c:pt idx="140">
                  <c:v>10.199999999999999</c:v>
                </c:pt>
                <c:pt idx="141">
                  <c:v>10.1</c:v>
                </c:pt>
                <c:pt idx="142">
                  <c:v>10.3</c:v>
                </c:pt>
                <c:pt idx="143">
                  <c:v>10.199999999999999</c:v>
                </c:pt>
                <c:pt idx="144">
                  <c:v>10.3</c:v>
                </c:pt>
                <c:pt idx="145">
                  <c:v>10.199999999999999</c:v>
                </c:pt>
                <c:pt idx="146">
                  <c:v>10.5</c:v>
                </c:pt>
                <c:pt idx="147">
                  <c:v>10.4</c:v>
                </c:pt>
                <c:pt idx="148">
                  <c:v>10.6</c:v>
                </c:pt>
                <c:pt idx="149">
                  <c:v>10.7</c:v>
                </c:pt>
                <c:pt idx="150">
                  <c:v>10.8</c:v>
                </c:pt>
                <c:pt idx="151">
                  <c:v>11</c:v>
                </c:pt>
                <c:pt idx="152">
                  <c:v>11</c:v>
                </c:pt>
                <c:pt idx="153">
                  <c:v>11.2</c:v>
                </c:pt>
                <c:pt idx="154">
                  <c:v>11.4</c:v>
                </c:pt>
                <c:pt idx="155">
                  <c:v>11.4</c:v>
                </c:pt>
                <c:pt idx="156">
                  <c:v>11.5</c:v>
                </c:pt>
                <c:pt idx="157">
                  <c:v>11.5</c:v>
                </c:pt>
                <c:pt idx="158">
                  <c:v>11.5</c:v>
                </c:pt>
                <c:pt idx="159">
                  <c:v>11.4</c:v>
                </c:pt>
                <c:pt idx="160">
                  <c:v>11.3</c:v>
                </c:pt>
                <c:pt idx="161">
                  <c:v>11.2</c:v>
                </c:pt>
                <c:pt idx="162">
                  <c:v>11.1</c:v>
                </c:pt>
                <c:pt idx="163">
                  <c:v>11</c:v>
                </c:pt>
                <c:pt idx="164">
                  <c:v>11</c:v>
                </c:pt>
                <c:pt idx="165">
                  <c:v>10.7</c:v>
                </c:pt>
                <c:pt idx="166">
                  <c:v>10.3</c:v>
                </c:pt>
                <c:pt idx="167">
                  <c:v>9.9</c:v>
                </c:pt>
                <c:pt idx="168">
                  <c:v>9.5</c:v>
                </c:pt>
                <c:pt idx="169">
                  <c:v>9.1999999999999993</c:v>
                </c:pt>
                <c:pt idx="170">
                  <c:v>8.8000000000000007</c:v>
                </c:pt>
                <c:pt idx="171">
                  <c:v>8.4</c:v>
                </c:pt>
                <c:pt idx="172">
                  <c:v>7.8</c:v>
                </c:pt>
                <c:pt idx="173">
                  <c:v>7.2</c:v>
                </c:pt>
                <c:pt idx="174">
                  <c:v>6.6</c:v>
                </c:pt>
                <c:pt idx="175">
                  <c:v>5.7</c:v>
                </c:pt>
                <c:pt idx="176">
                  <c:v>4.9000000000000004</c:v>
                </c:pt>
                <c:pt idx="177">
                  <c:v>4.2</c:v>
                </c:pt>
                <c:pt idx="178">
                  <c:v>3.6</c:v>
                </c:pt>
                <c:pt idx="179">
                  <c:v>3.1</c:v>
                </c:pt>
                <c:pt idx="180">
                  <c:v>2.6</c:v>
                </c:pt>
                <c:pt idx="181">
                  <c:v>2.1</c:v>
                </c:pt>
                <c:pt idx="182">
                  <c:v>1.6</c:v>
                </c:pt>
                <c:pt idx="183">
                  <c:v>1.3</c:v>
                </c:pt>
                <c:pt idx="184">
                  <c:v>1</c:v>
                </c:pt>
                <c:pt idx="185">
                  <c:v>0.8</c:v>
                </c:pt>
                <c:pt idx="186">
                  <c:v>0.5</c:v>
                </c:pt>
                <c:pt idx="187">
                  <c:v>0.6</c:v>
                </c:pt>
                <c:pt idx="188">
                  <c:v>0.6</c:v>
                </c:pt>
                <c:pt idx="189">
                  <c:v>0.6</c:v>
                </c:pt>
                <c:pt idx="190">
                  <c:v>0.7</c:v>
                </c:pt>
                <c:pt idx="191">
                  <c:v>0.7</c:v>
                </c:pt>
                <c:pt idx="192">
                  <c:v>0.8</c:v>
                </c:pt>
                <c:pt idx="193">
                  <c:v>0.8</c:v>
                </c:pt>
                <c:pt idx="194">
                  <c:v>0.8</c:v>
                </c:pt>
                <c:pt idx="195">
                  <c:v>0.8</c:v>
                </c:pt>
                <c:pt idx="196">
                  <c:v>0.8</c:v>
                </c:pt>
                <c:pt idx="197">
                  <c:v>0.8</c:v>
                </c:pt>
                <c:pt idx="198">
                  <c:v>0.8</c:v>
                </c:pt>
                <c:pt idx="199">
                  <c:v>0.8</c:v>
                </c:pt>
                <c:pt idx="200">
                  <c:v>0.8</c:v>
                </c:pt>
                <c:pt idx="201">
                  <c:v>0.7</c:v>
                </c:pt>
                <c:pt idx="202">
                  <c:v>0.7</c:v>
                </c:pt>
                <c:pt idx="203">
                  <c:v>0.5</c:v>
                </c:pt>
                <c:pt idx="204">
                  <c:v>0.6</c:v>
                </c:pt>
                <c:pt idx="205">
                  <c:v>0.5</c:v>
                </c:pt>
                <c:pt idx="206">
                  <c:v>0.5</c:v>
                </c:pt>
                <c:pt idx="207">
                  <c:v>0.5</c:v>
                </c:pt>
                <c:pt idx="208">
                  <c:v>0.6</c:v>
                </c:pt>
                <c:pt idx="209">
                  <c:v>0.5</c:v>
                </c:pt>
                <c:pt idx="210">
                  <c:v>0.5</c:v>
                </c:pt>
                <c:pt idx="211">
                  <c:v>0.5</c:v>
                </c:pt>
                <c:pt idx="212">
                  <c:v>0.5</c:v>
                </c:pt>
                <c:pt idx="213">
                  <c:v>0.5</c:v>
                </c:pt>
                <c:pt idx="214">
                  <c:v>0.6</c:v>
                </c:pt>
                <c:pt idx="215">
                  <c:v>0.6</c:v>
                </c:pt>
                <c:pt idx="216">
                  <c:v>0.6</c:v>
                </c:pt>
                <c:pt idx="217">
                  <c:v>0.7</c:v>
                </c:pt>
                <c:pt idx="218">
                  <c:v>0.7</c:v>
                </c:pt>
                <c:pt idx="219">
                  <c:v>0.8</c:v>
                </c:pt>
                <c:pt idx="220">
                  <c:v>0.8</c:v>
                </c:pt>
                <c:pt idx="221">
                  <c:v>0.8</c:v>
                </c:pt>
                <c:pt idx="222">
                  <c:v>0.9</c:v>
                </c:pt>
                <c:pt idx="223">
                  <c:v>0.8</c:v>
                </c:pt>
                <c:pt idx="224">
                  <c:v>0.9</c:v>
                </c:pt>
                <c:pt idx="225">
                  <c:v>0.8</c:v>
                </c:pt>
                <c:pt idx="226">
                  <c:v>0.8</c:v>
                </c:pt>
                <c:pt idx="227">
                  <c:v>0.9</c:v>
                </c:pt>
                <c:pt idx="228">
                  <c:v>0.8</c:v>
                </c:pt>
                <c:pt idx="229">
                  <c:v>0.8</c:v>
                </c:pt>
                <c:pt idx="230">
                  <c:v>0.7</c:v>
                </c:pt>
                <c:pt idx="231">
                  <c:v>0.7</c:v>
                </c:pt>
                <c:pt idx="232">
                  <c:v>0.7</c:v>
                </c:pt>
                <c:pt idx="233">
                  <c:v>0.8</c:v>
                </c:pt>
                <c:pt idx="234">
                  <c:v>0.8</c:v>
                </c:pt>
                <c:pt idx="235">
                  <c:v>0.9</c:v>
                </c:pt>
                <c:pt idx="236">
                  <c:v>0.9</c:v>
                </c:pt>
                <c:pt idx="237">
                  <c:v>1</c:v>
                </c:pt>
                <c:pt idx="238">
                  <c:v>1</c:v>
                </c:pt>
                <c:pt idx="239">
                  <c:v>1.1000000000000001</c:v>
                </c:pt>
                <c:pt idx="240">
                  <c:v>1.2</c:v>
                </c:pt>
                <c:pt idx="241">
                  <c:v>1.3</c:v>
                </c:pt>
                <c:pt idx="242">
                  <c:v>1.4</c:v>
                </c:pt>
                <c:pt idx="243">
                  <c:v>1.5</c:v>
                </c:pt>
                <c:pt idx="244">
                  <c:v>1.7</c:v>
                </c:pt>
                <c:pt idx="245">
                  <c:v>1.7</c:v>
                </c:pt>
                <c:pt idx="246">
                  <c:v>1.8</c:v>
                </c:pt>
                <c:pt idx="247">
                  <c:v>1.9</c:v>
                </c:pt>
                <c:pt idx="248">
                  <c:v>1.9</c:v>
                </c:pt>
                <c:pt idx="249">
                  <c:v>1.9</c:v>
                </c:pt>
                <c:pt idx="250">
                  <c:v>1.9</c:v>
                </c:pt>
                <c:pt idx="251">
                  <c:v>1.9</c:v>
                </c:pt>
                <c:pt idx="252">
                  <c:v>1.9</c:v>
                </c:pt>
                <c:pt idx="253">
                  <c:v>1.9</c:v>
                </c:pt>
                <c:pt idx="254">
                  <c:v>1.9</c:v>
                </c:pt>
                <c:pt idx="255">
                  <c:v>1.9</c:v>
                </c:pt>
                <c:pt idx="256">
                  <c:v>1.9</c:v>
                </c:pt>
                <c:pt idx="257">
                  <c:v>2</c:v>
                </c:pt>
                <c:pt idx="258">
                  <c:v>2</c:v>
                </c:pt>
                <c:pt idx="259">
                  <c:v>2.2000000000000002</c:v>
                </c:pt>
                <c:pt idx="260">
                  <c:v>2.2999999999999998</c:v>
                </c:pt>
                <c:pt idx="261">
                  <c:v>2.5</c:v>
                </c:pt>
                <c:pt idx="262">
                  <c:v>2.7</c:v>
                </c:pt>
                <c:pt idx="263">
                  <c:v>2.8</c:v>
                </c:pt>
                <c:pt idx="264">
                  <c:v>2.9</c:v>
                </c:pt>
                <c:pt idx="265">
                  <c:v>3.1</c:v>
                </c:pt>
                <c:pt idx="266">
                  <c:v>3.5</c:v>
                </c:pt>
                <c:pt idx="267">
                  <c:v>3.4</c:v>
                </c:pt>
                <c:pt idx="268">
                  <c:v>3.4</c:v>
                </c:pt>
                <c:pt idx="269">
                  <c:v>3.4</c:v>
                </c:pt>
                <c:pt idx="270">
                  <c:v>3.4</c:v>
                </c:pt>
                <c:pt idx="271">
                  <c:v>3.3</c:v>
                </c:pt>
                <c:pt idx="272">
                  <c:v>3.2</c:v>
                </c:pt>
                <c:pt idx="273">
                  <c:v>3.2</c:v>
                </c:pt>
                <c:pt idx="274">
                  <c:v>3.1</c:v>
                </c:pt>
                <c:pt idx="275">
                  <c:v>3.1</c:v>
                </c:pt>
                <c:pt idx="276">
                  <c:v>3.1</c:v>
                </c:pt>
                <c:pt idx="277">
                  <c:v>3.1</c:v>
                </c:pt>
                <c:pt idx="278">
                  <c:v>2.8</c:v>
                </c:pt>
                <c:pt idx="279">
                  <c:v>3</c:v>
                </c:pt>
                <c:pt idx="280">
                  <c:v>3</c:v>
                </c:pt>
                <c:pt idx="281">
                  <c:v>3.1</c:v>
                </c:pt>
                <c:pt idx="282">
                  <c:v>3.1</c:v>
                </c:pt>
                <c:pt idx="283">
                  <c:v>3.2</c:v>
                </c:pt>
                <c:pt idx="284">
                  <c:v>3.3</c:v>
                </c:pt>
                <c:pt idx="285">
                  <c:v>3.3</c:v>
                </c:pt>
                <c:pt idx="286">
                  <c:v>3.3</c:v>
                </c:pt>
                <c:pt idx="287">
                  <c:v>3.3</c:v>
                </c:pt>
                <c:pt idx="288">
                  <c:v>3.3</c:v>
                </c:pt>
                <c:pt idx="289">
                  <c:v>3.3</c:v>
                </c:pt>
                <c:pt idx="290">
                  <c:v>3.3</c:v>
                </c:pt>
                <c:pt idx="291">
                  <c:v>3.3</c:v>
                </c:pt>
                <c:pt idx="292">
                  <c:v>3.3</c:v>
                </c:pt>
                <c:pt idx="293">
                  <c:v>3.3</c:v>
                </c:pt>
                <c:pt idx="294">
                  <c:v>3.3</c:v>
                </c:pt>
                <c:pt idx="295">
                  <c:v>3.2</c:v>
                </c:pt>
                <c:pt idx="296">
                  <c:v>3.2</c:v>
                </c:pt>
                <c:pt idx="297">
                  <c:v>3.3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A589-4E8C-8310-D6D2EF8DE499}"/>
            </c:ext>
          </c:extLst>
        </c:ser>
        <c:ser>
          <c:idx val="3"/>
          <c:order val="2"/>
          <c:tx>
            <c:strRef>
              <c:f>Sheet1!$D$1</c:f>
              <c:strCache>
                <c:ptCount val="1"/>
                <c:pt idx="0">
                  <c:v>Total</c:v>
                </c:pt>
              </c:strCache>
            </c:strRef>
          </c:tx>
          <c:spPr>
            <a:ln w="38100">
              <a:solidFill>
                <a:schemeClr val="accent6"/>
              </a:solidFill>
              <a:prstDash val="solid"/>
            </a:ln>
          </c:spPr>
          <c:marker>
            <c:symbol val="none"/>
          </c:marker>
          <c:cat>
            <c:numRef>
              <c:f>Sheet1!$A$2:$A$299</c:f>
              <c:numCache>
                <c:formatCode>d\-mmm\-yy</c:formatCode>
                <c:ptCount val="298"/>
                <c:pt idx="0">
                  <c:v>34365</c:v>
                </c:pt>
                <c:pt idx="1">
                  <c:v>34393</c:v>
                </c:pt>
                <c:pt idx="2">
                  <c:v>34424</c:v>
                </c:pt>
                <c:pt idx="3">
                  <c:v>34454</c:v>
                </c:pt>
                <c:pt idx="4">
                  <c:v>34485</c:v>
                </c:pt>
                <c:pt idx="5">
                  <c:v>34515</c:v>
                </c:pt>
                <c:pt idx="6">
                  <c:v>34546</c:v>
                </c:pt>
                <c:pt idx="7">
                  <c:v>34577</c:v>
                </c:pt>
                <c:pt idx="8">
                  <c:v>34607</c:v>
                </c:pt>
                <c:pt idx="9">
                  <c:v>34638</c:v>
                </c:pt>
                <c:pt idx="10">
                  <c:v>34668</c:v>
                </c:pt>
                <c:pt idx="11">
                  <c:v>34699</c:v>
                </c:pt>
                <c:pt idx="12">
                  <c:v>34730</c:v>
                </c:pt>
                <c:pt idx="13">
                  <c:v>34758</c:v>
                </c:pt>
                <c:pt idx="14">
                  <c:v>34789</c:v>
                </c:pt>
                <c:pt idx="15">
                  <c:v>34819</c:v>
                </c:pt>
                <c:pt idx="16">
                  <c:v>34850</c:v>
                </c:pt>
                <c:pt idx="17">
                  <c:v>34880</c:v>
                </c:pt>
                <c:pt idx="18">
                  <c:v>34911</c:v>
                </c:pt>
                <c:pt idx="19">
                  <c:v>34942</c:v>
                </c:pt>
                <c:pt idx="20">
                  <c:v>34972</c:v>
                </c:pt>
                <c:pt idx="21">
                  <c:v>35003</c:v>
                </c:pt>
                <c:pt idx="22">
                  <c:v>35033</c:v>
                </c:pt>
                <c:pt idx="23">
                  <c:v>35064</c:v>
                </c:pt>
                <c:pt idx="24">
                  <c:v>35095</c:v>
                </c:pt>
                <c:pt idx="25">
                  <c:v>35124</c:v>
                </c:pt>
                <c:pt idx="26">
                  <c:v>35155</c:v>
                </c:pt>
                <c:pt idx="27">
                  <c:v>35185</c:v>
                </c:pt>
                <c:pt idx="28">
                  <c:v>35216</c:v>
                </c:pt>
                <c:pt idx="29">
                  <c:v>35246</c:v>
                </c:pt>
                <c:pt idx="30">
                  <c:v>35277</c:v>
                </c:pt>
                <c:pt idx="31">
                  <c:v>35308</c:v>
                </c:pt>
                <c:pt idx="32">
                  <c:v>35338</c:v>
                </c:pt>
                <c:pt idx="33">
                  <c:v>35369</c:v>
                </c:pt>
                <c:pt idx="34">
                  <c:v>35399</c:v>
                </c:pt>
                <c:pt idx="35">
                  <c:v>35430</c:v>
                </c:pt>
                <c:pt idx="36">
                  <c:v>35461</c:v>
                </c:pt>
                <c:pt idx="37">
                  <c:v>35489</c:v>
                </c:pt>
                <c:pt idx="38">
                  <c:v>35520</c:v>
                </c:pt>
                <c:pt idx="39">
                  <c:v>35550</c:v>
                </c:pt>
                <c:pt idx="40">
                  <c:v>35581</c:v>
                </c:pt>
                <c:pt idx="41">
                  <c:v>35611</c:v>
                </c:pt>
                <c:pt idx="42">
                  <c:v>35642</c:v>
                </c:pt>
                <c:pt idx="43">
                  <c:v>35673</c:v>
                </c:pt>
                <c:pt idx="44">
                  <c:v>35703</c:v>
                </c:pt>
                <c:pt idx="45">
                  <c:v>35734</c:v>
                </c:pt>
                <c:pt idx="46">
                  <c:v>35764</c:v>
                </c:pt>
                <c:pt idx="47">
                  <c:v>35795</c:v>
                </c:pt>
                <c:pt idx="48">
                  <c:v>35826</c:v>
                </c:pt>
                <c:pt idx="49">
                  <c:v>35854</c:v>
                </c:pt>
                <c:pt idx="50">
                  <c:v>35885</c:v>
                </c:pt>
                <c:pt idx="51">
                  <c:v>35915</c:v>
                </c:pt>
                <c:pt idx="52">
                  <c:v>35946</c:v>
                </c:pt>
                <c:pt idx="53">
                  <c:v>35976</c:v>
                </c:pt>
                <c:pt idx="54">
                  <c:v>36007</c:v>
                </c:pt>
                <c:pt idx="55">
                  <c:v>36038</c:v>
                </c:pt>
                <c:pt idx="56">
                  <c:v>36068</c:v>
                </c:pt>
                <c:pt idx="57">
                  <c:v>36099</c:v>
                </c:pt>
                <c:pt idx="58">
                  <c:v>36129</c:v>
                </c:pt>
                <c:pt idx="59">
                  <c:v>36160</c:v>
                </c:pt>
                <c:pt idx="60">
                  <c:v>36191</c:v>
                </c:pt>
                <c:pt idx="61">
                  <c:v>36219</c:v>
                </c:pt>
                <c:pt idx="62">
                  <c:v>36250</c:v>
                </c:pt>
                <c:pt idx="63">
                  <c:v>36280</c:v>
                </c:pt>
                <c:pt idx="64">
                  <c:v>36311</c:v>
                </c:pt>
                <c:pt idx="65">
                  <c:v>36341</c:v>
                </c:pt>
                <c:pt idx="66">
                  <c:v>36372</c:v>
                </c:pt>
                <c:pt idx="67">
                  <c:v>36403</c:v>
                </c:pt>
                <c:pt idx="68">
                  <c:v>36433</c:v>
                </c:pt>
                <c:pt idx="69">
                  <c:v>36464</c:v>
                </c:pt>
                <c:pt idx="70">
                  <c:v>36494</c:v>
                </c:pt>
                <c:pt idx="71">
                  <c:v>36525</c:v>
                </c:pt>
                <c:pt idx="72">
                  <c:v>36556</c:v>
                </c:pt>
                <c:pt idx="73">
                  <c:v>36585</c:v>
                </c:pt>
                <c:pt idx="74">
                  <c:v>36616</c:v>
                </c:pt>
                <c:pt idx="75">
                  <c:v>36646</c:v>
                </c:pt>
                <c:pt idx="76">
                  <c:v>36677</c:v>
                </c:pt>
                <c:pt idx="77">
                  <c:v>36707</c:v>
                </c:pt>
                <c:pt idx="78">
                  <c:v>36738</c:v>
                </c:pt>
                <c:pt idx="79">
                  <c:v>36769</c:v>
                </c:pt>
                <c:pt idx="80">
                  <c:v>36799</c:v>
                </c:pt>
                <c:pt idx="81">
                  <c:v>36830</c:v>
                </c:pt>
                <c:pt idx="82">
                  <c:v>36860</c:v>
                </c:pt>
                <c:pt idx="83">
                  <c:v>36891</c:v>
                </c:pt>
                <c:pt idx="84">
                  <c:v>36922</c:v>
                </c:pt>
                <c:pt idx="85">
                  <c:v>36950</c:v>
                </c:pt>
                <c:pt idx="86">
                  <c:v>36981</c:v>
                </c:pt>
                <c:pt idx="87">
                  <c:v>37011</c:v>
                </c:pt>
                <c:pt idx="88">
                  <c:v>37042</c:v>
                </c:pt>
                <c:pt idx="89">
                  <c:v>37072</c:v>
                </c:pt>
                <c:pt idx="90">
                  <c:v>37103</c:v>
                </c:pt>
                <c:pt idx="91">
                  <c:v>37134</c:v>
                </c:pt>
                <c:pt idx="92">
                  <c:v>37164</c:v>
                </c:pt>
                <c:pt idx="93">
                  <c:v>37195</c:v>
                </c:pt>
                <c:pt idx="94">
                  <c:v>37225</c:v>
                </c:pt>
                <c:pt idx="95">
                  <c:v>37256</c:v>
                </c:pt>
                <c:pt idx="96">
                  <c:v>37287</c:v>
                </c:pt>
                <c:pt idx="97">
                  <c:v>37315</c:v>
                </c:pt>
                <c:pt idx="98">
                  <c:v>37346</c:v>
                </c:pt>
                <c:pt idx="99">
                  <c:v>37376</c:v>
                </c:pt>
                <c:pt idx="100">
                  <c:v>37407</c:v>
                </c:pt>
                <c:pt idx="101">
                  <c:v>37437</c:v>
                </c:pt>
                <c:pt idx="102">
                  <c:v>37468</c:v>
                </c:pt>
                <c:pt idx="103">
                  <c:v>37499</c:v>
                </c:pt>
                <c:pt idx="104">
                  <c:v>37529</c:v>
                </c:pt>
                <c:pt idx="105">
                  <c:v>37560</c:v>
                </c:pt>
                <c:pt idx="106">
                  <c:v>37590</c:v>
                </c:pt>
                <c:pt idx="107">
                  <c:v>37621</c:v>
                </c:pt>
                <c:pt idx="108">
                  <c:v>37652</c:v>
                </c:pt>
                <c:pt idx="109">
                  <c:v>37680</c:v>
                </c:pt>
                <c:pt idx="110">
                  <c:v>37711</c:v>
                </c:pt>
                <c:pt idx="111">
                  <c:v>37741</c:v>
                </c:pt>
                <c:pt idx="112">
                  <c:v>37772</c:v>
                </c:pt>
                <c:pt idx="113">
                  <c:v>37802</c:v>
                </c:pt>
                <c:pt idx="114">
                  <c:v>37833</c:v>
                </c:pt>
                <c:pt idx="115">
                  <c:v>37864</c:v>
                </c:pt>
                <c:pt idx="116">
                  <c:v>37894</c:v>
                </c:pt>
                <c:pt idx="117">
                  <c:v>37925</c:v>
                </c:pt>
                <c:pt idx="118">
                  <c:v>37955</c:v>
                </c:pt>
                <c:pt idx="119">
                  <c:v>37986</c:v>
                </c:pt>
                <c:pt idx="120">
                  <c:v>38017</c:v>
                </c:pt>
                <c:pt idx="121">
                  <c:v>38046</c:v>
                </c:pt>
                <c:pt idx="122">
                  <c:v>38077</c:v>
                </c:pt>
                <c:pt idx="123">
                  <c:v>38107</c:v>
                </c:pt>
                <c:pt idx="124">
                  <c:v>38138</c:v>
                </c:pt>
                <c:pt idx="125">
                  <c:v>38168</c:v>
                </c:pt>
                <c:pt idx="126">
                  <c:v>38199</c:v>
                </c:pt>
                <c:pt idx="127">
                  <c:v>38230</c:v>
                </c:pt>
                <c:pt idx="128">
                  <c:v>38260</c:v>
                </c:pt>
                <c:pt idx="129">
                  <c:v>38291</c:v>
                </c:pt>
                <c:pt idx="130">
                  <c:v>38321</c:v>
                </c:pt>
                <c:pt idx="131">
                  <c:v>38352</c:v>
                </c:pt>
                <c:pt idx="132">
                  <c:v>38383</c:v>
                </c:pt>
                <c:pt idx="133">
                  <c:v>38411</c:v>
                </c:pt>
                <c:pt idx="134">
                  <c:v>38442</c:v>
                </c:pt>
                <c:pt idx="135">
                  <c:v>38472</c:v>
                </c:pt>
                <c:pt idx="136">
                  <c:v>38503</c:v>
                </c:pt>
                <c:pt idx="137">
                  <c:v>38533</c:v>
                </c:pt>
                <c:pt idx="138">
                  <c:v>38564</c:v>
                </c:pt>
                <c:pt idx="139">
                  <c:v>38595</c:v>
                </c:pt>
                <c:pt idx="140">
                  <c:v>38625</c:v>
                </c:pt>
                <c:pt idx="141">
                  <c:v>38656</c:v>
                </c:pt>
                <c:pt idx="142">
                  <c:v>38686</c:v>
                </c:pt>
                <c:pt idx="143">
                  <c:v>38717</c:v>
                </c:pt>
                <c:pt idx="144">
                  <c:v>38748</c:v>
                </c:pt>
                <c:pt idx="145">
                  <c:v>38776</c:v>
                </c:pt>
                <c:pt idx="146">
                  <c:v>38807</c:v>
                </c:pt>
                <c:pt idx="147">
                  <c:v>38837</c:v>
                </c:pt>
                <c:pt idx="148">
                  <c:v>38868</c:v>
                </c:pt>
                <c:pt idx="149">
                  <c:v>38898</c:v>
                </c:pt>
                <c:pt idx="150">
                  <c:v>38929</c:v>
                </c:pt>
                <c:pt idx="151">
                  <c:v>38960</c:v>
                </c:pt>
                <c:pt idx="152">
                  <c:v>38990</c:v>
                </c:pt>
                <c:pt idx="153">
                  <c:v>39021</c:v>
                </c:pt>
                <c:pt idx="154">
                  <c:v>39051</c:v>
                </c:pt>
                <c:pt idx="155">
                  <c:v>39082</c:v>
                </c:pt>
                <c:pt idx="156">
                  <c:v>39113</c:v>
                </c:pt>
                <c:pt idx="157">
                  <c:v>39141</c:v>
                </c:pt>
                <c:pt idx="158">
                  <c:v>39172</c:v>
                </c:pt>
                <c:pt idx="159">
                  <c:v>39202</c:v>
                </c:pt>
                <c:pt idx="160">
                  <c:v>39233</c:v>
                </c:pt>
                <c:pt idx="161">
                  <c:v>39263</c:v>
                </c:pt>
                <c:pt idx="162">
                  <c:v>39294</c:v>
                </c:pt>
                <c:pt idx="163">
                  <c:v>39325</c:v>
                </c:pt>
                <c:pt idx="164">
                  <c:v>39355</c:v>
                </c:pt>
                <c:pt idx="165">
                  <c:v>39386</c:v>
                </c:pt>
                <c:pt idx="166">
                  <c:v>39416</c:v>
                </c:pt>
                <c:pt idx="167">
                  <c:v>39447</c:v>
                </c:pt>
                <c:pt idx="168">
                  <c:v>39478</c:v>
                </c:pt>
                <c:pt idx="169">
                  <c:v>39507</c:v>
                </c:pt>
                <c:pt idx="170">
                  <c:v>39538</c:v>
                </c:pt>
                <c:pt idx="171">
                  <c:v>39568</c:v>
                </c:pt>
                <c:pt idx="172">
                  <c:v>39599</c:v>
                </c:pt>
                <c:pt idx="173">
                  <c:v>39629</c:v>
                </c:pt>
                <c:pt idx="174">
                  <c:v>39660</c:v>
                </c:pt>
                <c:pt idx="175">
                  <c:v>39691</c:v>
                </c:pt>
                <c:pt idx="176">
                  <c:v>39721</c:v>
                </c:pt>
                <c:pt idx="177">
                  <c:v>39752</c:v>
                </c:pt>
                <c:pt idx="178">
                  <c:v>39782</c:v>
                </c:pt>
                <c:pt idx="179">
                  <c:v>39813</c:v>
                </c:pt>
                <c:pt idx="180">
                  <c:v>39844</c:v>
                </c:pt>
                <c:pt idx="181">
                  <c:v>39872</c:v>
                </c:pt>
                <c:pt idx="182">
                  <c:v>39903</c:v>
                </c:pt>
                <c:pt idx="183">
                  <c:v>39933</c:v>
                </c:pt>
                <c:pt idx="184">
                  <c:v>39964</c:v>
                </c:pt>
                <c:pt idx="185">
                  <c:v>39994</c:v>
                </c:pt>
                <c:pt idx="186">
                  <c:v>40025</c:v>
                </c:pt>
                <c:pt idx="187">
                  <c:v>40056</c:v>
                </c:pt>
                <c:pt idx="188">
                  <c:v>40086</c:v>
                </c:pt>
                <c:pt idx="189">
                  <c:v>40117</c:v>
                </c:pt>
                <c:pt idx="190">
                  <c:v>40147</c:v>
                </c:pt>
                <c:pt idx="191">
                  <c:v>40178</c:v>
                </c:pt>
                <c:pt idx="192">
                  <c:v>40209</c:v>
                </c:pt>
                <c:pt idx="193">
                  <c:v>40237</c:v>
                </c:pt>
                <c:pt idx="194">
                  <c:v>40268</c:v>
                </c:pt>
                <c:pt idx="195">
                  <c:v>40298</c:v>
                </c:pt>
                <c:pt idx="196">
                  <c:v>40329</c:v>
                </c:pt>
                <c:pt idx="197">
                  <c:v>40359</c:v>
                </c:pt>
                <c:pt idx="198">
                  <c:v>40390</c:v>
                </c:pt>
                <c:pt idx="199">
                  <c:v>40421</c:v>
                </c:pt>
                <c:pt idx="200">
                  <c:v>40451</c:v>
                </c:pt>
                <c:pt idx="201">
                  <c:v>40482</c:v>
                </c:pt>
                <c:pt idx="202">
                  <c:v>40512</c:v>
                </c:pt>
                <c:pt idx="203">
                  <c:v>40543</c:v>
                </c:pt>
                <c:pt idx="204">
                  <c:v>40574</c:v>
                </c:pt>
                <c:pt idx="205">
                  <c:v>40602</c:v>
                </c:pt>
                <c:pt idx="206">
                  <c:v>40633</c:v>
                </c:pt>
                <c:pt idx="207">
                  <c:v>40663</c:v>
                </c:pt>
                <c:pt idx="208">
                  <c:v>40694</c:v>
                </c:pt>
                <c:pt idx="209">
                  <c:v>40724</c:v>
                </c:pt>
                <c:pt idx="210">
                  <c:v>40755</c:v>
                </c:pt>
                <c:pt idx="211">
                  <c:v>40786</c:v>
                </c:pt>
                <c:pt idx="212">
                  <c:v>40816</c:v>
                </c:pt>
                <c:pt idx="213">
                  <c:v>40847</c:v>
                </c:pt>
                <c:pt idx="214">
                  <c:v>40877</c:v>
                </c:pt>
                <c:pt idx="215">
                  <c:v>40908</c:v>
                </c:pt>
                <c:pt idx="216">
                  <c:v>40939</c:v>
                </c:pt>
                <c:pt idx="217">
                  <c:v>40968</c:v>
                </c:pt>
                <c:pt idx="218">
                  <c:v>40999</c:v>
                </c:pt>
                <c:pt idx="219">
                  <c:v>41029</c:v>
                </c:pt>
                <c:pt idx="220">
                  <c:v>41060</c:v>
                </c:pt>
                <c:pt idx="221">
                  <c:v>41090</c:v>
                </c:pt>
                <c:pt idx="222">
                  <c:v>41121</c:v>
                </c:pt>
                <c:pt idx="223">
                  <c:v>41152</c:v>
                </c:pt>
                <c:pt idx="224">
                  <c:v>41182</c:v>
                </c:pt>
                <c:pt idx="225">
                  <c:v>41213</c:v>
                </c:pt>
                <c:pt idx="226">
                  <c:v>41243</c:v>
                </c:pt>
                <c:pt idx="227">
                  <c:v>41274</c:v>
                </c:pt>
                <c:pt idx="228">
                  <c:v>41305</c:v>
                </c:pt>
                <c:pt idx="229">
                  <c:v>41333</c:v>
                </c:pt>
                <c:pt idx="230">
                  <c:v>41364</c:v>
                </c:pt>
                <c:pt idx="231">
                  <c:v>41394</c:v>
                </c:pt>
                <c:pt idx="232">
                  <c:v>41425</c:v>
                </c:pt>
                <c:pt idx="233">
                  <c:v>41455</c:v>
                </c:pt>
                <c:pt idx="234">
                  <c:v>41486</c:v>
                </c:pt>
                <c:pt idx="235">
                  <c:v>41517</c:v>
                </c:pt>
                <c:pt idx="236">
                  <c:v>41547</c:v>
                </c:pt>
                <c:pt idx="237">
                  <c:v>41578</c:v>
                </c:pt>
                <c:pt idx="238">
                  <c:v>41608</c:v>
                </c:pt>
                <c:pt idx="239">
                  <c:v>41639</c:v>
                </c:pt>
                <c:pt idx="240">
                  <c:v>41670</c:v>
                </c:pt>
                <c:pt idx="241">
                  <c:v>41698</c:v>
                </c:pt>
                <c:pt idx="242">
                  <c:v>41729</c:v>
                </c:pt>
                <c:pt idx="243">
                  <c:v>41759</c:v>
                </c:pt>
                <c:pt idx="244">
                  <c:v>41790</c:v>
                </c:pt>
                <c:pt idx="245">
                  <c:v>41820</c:v>
                </c:pt>
                <c:pt idx="246">
                  <c:v>41851</c:v>
                </c:pt>
                <c:pt idx="247">
                  <c:v>41882</c:v>
                </c:pt>
                <c:pt idx="248">
                  <c:v>41912</c:v>
                </c:pt>
                <c:pt idx="249">
                  <c:v>41943</c:v>
                </c:pt>
                <c:pt idx="250">
                  <c:v>41973</c:v>
                </c:pt>
                <c:pt idx="251">
                  <c:v>42004</c:v>
                </c:pt>
                <c:pt idx="252">
                  <c:v>42035</c:v>
                </c:pt>
                <c:pt idx="253">
                  <c:v>42063</c:v>
                </c:pt>
                <c:pt idx="254">
                  <c:v>42094</c:v>
                </c:pt>
                <c:pt idx="255">
                  <c:v>42124</c:v>
                </c:pt>
                <c:pt idx="256">
                  <c:v>42155</c:v>
                </c:pt>
                <c:pt idx="257">
                  <c:v>42185</c:v>
                </c:pt>
                <c:pt idx="258">
                  <c:v>42216</c:v>
                </c:pt>
                <c:pt idx="259">
                  <c:v>42247</c:v>
                </c:pt>
                <c:pt idx="260">
                  <c:v>42277</c:v>
                </c:pt>
                <c:pt idx="261">
                  <c:v>42308</c:v>
                </c:pt>
                <c:pt idx="262">
                  <c:v>42338</c:v>
                </c:pt>
                <c:pt idx="263">
                  <c:v>42369</c:v>
                </c:pt>
                <c:pt idx="264">
                  <c:v>42400</c:v>
                </c:pt>
                <c:pt idx="265">
                  <c:v>42429</c:v>
                </c:pt>
                <c:pt idx="266">
                  <c:v>42460</c:v>
                </c:pt>
                <c:pt idx="267">
                  <c:v>42490</c:v>
                </c:pt>
                <c:pt idx="268">
                  <c:v>42521</c:v>
                </c:pt>
                <c:pt idx="269">
                  <c:v>42551</c:v>
                </c:pt>
                <c:pt idx="270">
                  <c:v>42582</c:v>
                </c:pt>
                <c:pt idx="271">
                  <c:v>42613</c:v>
                </c:pt>
                <c:pt idx="272">
                  <c:v>42643</c:v>
                </c:pt>
                <c:pt idx="273">
                  <c:v>42674</c:v>
                </c:pt>
                <c:pt idx="274">
                  <c:v>42704</c:v>
                </c:pt>
                <c:pt idx="275">
                  <c:v>42735</c:v>
                </c:pt>
                <c:pt idx="276">
                  <c:v>42766</c:v>
                </c:pt>
                <c:pt idx="277">
                  <c:v>42794</c:v>
                </c:pt>
                <c:pt idx="278">
                  <c:v>42825</c:v>
                </c:pt>
                <c:pt idx="279">
                  <c:v>42855</c:v>
                </c:pt>
                <c:pt idx="280">
                  <c:v>42886</c:v>
                </c:pt>
                <c:pt idx="281">
                  <c:v>42916</c:v>
                </c:pt>
                <c:pt idx="282">
                  <c:v>42947</c:v>
                </c:pt>
                <c:pt idx="283">
                  <c:v>42978</c:v>
                </c:pt>
                <c:pt idx="284">
                  <c:v>43008</c:v>
                </c:pt>
                <c:pt idx="285">
                  <c:v>43039</c:v>
                </c:pt>
                <c:pt idx="286">
                  <c:v>43069</c:v>
                </c:pt>
                <c:pt idx="287">
                  <c:v>43100</c:v>
                </c:pt>
                <c:pt idx="288">
                  <c:v>43131</c:v>
                </c:pt>
                <c:pt idx="289">
                  <c:v>43159</c:v>
                </c:pt>
                <c:pt idx="290">
                  <c:v>43190</c:v>
                </c:pt>
                <c:pt idx="291">
                  <c:v>43220</c:v>
                </c:pt>
                <c:pt idx="292">
                  <c:v>43251</c:v>
                </c:pt>
                <c:pt idx="293">
                  <c:v>43281</c:v>
                </c:pt>
                <c:pt idx="294">
                  <c:v>43312</c:v>
                </c:pt>
                <c:pt idx="295">
                  <c:v>43343</c:v>
                </c:pt>
                <c:pt idx="296">
                  <c:v>43373</c:v>
                </c:pt>
                <c:pt idx="297">
                  <c:v>43404</c:v>
                </c:pt>
              </c:numCache>
            </c:numRef>
          </c:cat>
          <c:val>
            <c:numRef>
              <c:f>Sheet1!$D$2:$D$299</c:f>
              <c:numCache>
                <c:formatCode>General</c:formatCode>
                <c:ptCount val="298"/>
                <c:pt idx="3" formatCode="0.00">
                  <c:v>4.7888286828378881</c:v>
                </c:pt>
                <c:pt idx="4" formatCode="0.00">
                  <c:v>4.7871991440525283</c:v>
                </c:pt>
                <c:pt idx="5" formatCode="0.00">
                  <c:v>5.0243951511493403</c:v>
                </c:pt>
                <c:pt idx="6" formatCode="0.00">
                  <c:v>5.0595655571809335</c:v>
                </c:pt>
                <c:pt idx="7" formatCode="0.00">
                  <c:v>5.2300821516796168</c:v>
                </c:pt>
                <c:pt idx="8" formatCode="0.00">
                  <c:v>5.2701076252810095</c:v>
                </c:pt>
                <c:pt idx="9" formatCode="0.00">
                  <c:v>5.3482386804160358</c:v>
                </c:pt>
                <c:pt idx="10" formatCode="0.00">
                  <c:v>5.2676984661041901</c:v>
                </c:pt>
                <c:pt idx="11" formatCode="0.00">
                  <c:v>5.476894199042313</c:v>
                </c:pt>
                <c:pt idx="12">
                  <c:v>6</c:v>
                </c:pt>
                <c:pt idx="13">
                  <c:v>6.1</c:v>
                </c:pt>
                <c:pt idx="14">
                  <c:v>6.1</c:v>
                </c:pt>
                <c:pt idx="15">
                  <c:v>5.9</c:v>
                </c:pt>
                <c:pt idx="16">
                  <c:v>5.9</c:v>
                </c:pt>
                <c:pt idx="17">
                  <c:v>5.7</c:v>
                </c:pt>
                <c:pt idx="18">
                  <c:v>5.6</c:v>
                </c:pt>
                <c:pt idx="19">
                  <c:v>5.4</c:v>
                </c:pt>
                <c:pt idx="20">
                  <c:v>5.4</c:v>
                </c:pt>
                <c:pt idx="21">
                  <c:v>5.4</c:v>
                </c:pt>
                <c:pt idx="22">
                  <c:v>5.3</c:v>
                </c:pt>
                <c:pt idx="23">
                  <c:v>5.2</c:v>
                </c:pt>
                <c:pt idx="24">
                  <c:v>5.2</c:v>
                </c:pt>
                <c:pt idx="25">
                  <c:v>5.2</c:v>
                </c:pt>
                <c:pt idx="26">
                  <c:v>5.2</c:v>
                </c:pt>
                <c:pt idx="27">
                  <c:v>5.3</c:v>
                </c:pt>
                <c:pt idx="28">
                  <c:v>5.4</c:v>
                </c:pt>
                <c:pt idx="29">
                  <c:v>5.5</c:v>
                </c:pt>
                <c:pt idx="30">
                  <c:v>5.6</c:v>
                </c:pt>
                <c:pt idx="31">
                  <c:v>5.8</c:v>
                </c:pt>
                <c:pt idx="32">
                  <c:v>5.9</c:v>
                </c:pt>
                <c:pt idx="33">
                  <c:v>6.1</c:v>
                </c:pt>
                <c:pt idx="34">
                  <c:v>6.3</c:v>
                </c:pt>
                <c:pt idx="35">
                  <c:v>6.5</c:v>
                </c:pt>
                <c:pt idx="36">
                  <c:v>6.6</c:v>
                </c:pt>
                <c:pt idx="37">
                  <c:v>6.9</c:v>
                </c:pt>
                <c:pt idx="38">
                  <c:v>6.9</c:v>
                </c:pt>
                <c:pt idx="39">
                  <c:v>7</c:v>
                </c:pt>
                <c:pt idx="40">
                  <c:v>7.1</c:v>
                </c:pt>
                <c:pt idx="41">
                  <c:v>7.3</c:v>
                </c:pt>
                <c:pt idx="42">
                  <c:v>7.2</c:v>
                </c:pt>
                <c:pt idx="43">
                  <c:v>7.2</c:v>
                </c:pt>
                <c:pt idx="44">
                  <c:v>7.2</c:v>
                </c:pt>
                <c:pt idx="45">
                  <c:v>7.1</c:v>
                </c:pt>
                <c:pt idx="46">
                  <c:v>7.1</c:v>
                </c:pt>
                <c:pt idx="47">
                  <c:v>7.2</c:v>
                </c:pt>
                <c:pt idx="48">
                  <c:v>7.3</c:v>
                </c:pt>
                <c:pt idx="49">
                  <c:v>7.2</c:v>
                </c:pt>
                <c:pt idx="50">
                  <c:v>7.2</c:v>
                </c:pt>
                <c:pt idx="51">
                  <c:v>7.2</c:v>
                </c:pt>
                <c:pt idx="52">
                  <c:v>7.3</c:v>
                </c:pt>
                <c:pt idx="53">
                  <c:v>7.2</c:v>
                </c:pt>
                <c:pt idx="54">
                  <c:v>7.5</c:v>
                </c:pt>
                <c:pt idx="55">
                  <c:v>7.5</c:v>
                </c:pt>
                <c:pt idx="56">
                  <c:v>7.6</c:v>
                </c:pt>
                <c:pt idx="57">
                  <c:v>7.6</c:v>
                </c:pt>
                <c:pt idx="58">
                  <c:v>7.6</c:v>
                </c:pt>
                <c:pt idx="59">
                  <c:v>7.5</c:v>
                </c:pt>
                <c:pt idx="60">
                  <c:v>7.5</c:v>
                </c:pt>
                <c:pt idx="61">
                  <c:v>7.6</c:v>
                </c:pt>
                <c:pt idx="62">
                  <c:v>7.8</c:v>
                </c:pt>
                <c:pt idx="63">
                  <c:v>8</c:v>
                </c:pt>
                <c:pt idx="64">
                  <c:v>8.1</c:v>
                </c:pt>
                <c:pt idx="65">
                  <c:v>8.1999999999999993</c:v>
                </c:pt>
                <c:pt idx="66">
                  <c:v>8.4</c:v>
                </c:pt>
                <c:pt idx="67">
                  <c:v>8.5</c:v>
                </c:pt>
                <c:pt idx="68">
                  <c:v>8.6999999999999993</c:v>
                </c:pt>
                <c:pt idx="69">
                  <c:v>8.9</c:v>
                </c:pt>
                <c:pt idx="70">
                  <c:v>9.1</c:v>
                </c:pt>
                <c:pt idx="71">
                  <c:v>9.3000000000000007</c:v>
                </c:pt>
                <c:pt idx="72">
                  <c:v>9.4</c:v>
                </c:pt>
                <c:pt idx="73">
                  <c:v>9.5</c:v>
                </c:pt>
                <c:pt idx="74">
                  <c:v>9.5</c:v>
                </c:pt>
                <c:pt idx="75">
                  <c:v>9.5</c:v>
                </c:pt>
                <c:pt idx="76">
                  <c:v>9.5</c:v>
                </c:pt>
                <c:pt idx="77">
                  <c:v>9.6</c:v>
                </c:pt>
                <c:pt idx="78">
                  <c:v>9.4</c:v>
                </c:pt>
                <c:pt idx="79">
                  <c:v>9.3000000000000007</c:v>
                </c:pt>
                <c:pt idx="80">
                  <c:v>9.1</c:v>
                </c:pt>
                <c:pt idx="81">
                  <c:v>8.9</c:v>
                </c:pt>
                <c:pt idx="82">
                  <c:v>8.9</c:v>
                </c:pt>
                <c:pt idx="83">
                  <c:v>8.9</c:v>
                </c:pt>
                <c:pt idx="84">
                  <c:v>8.8000000000000007</c:v>
                </c:pt>
                <c:pt idx="85">
                  <c:v>8.9</c:v>
                </c:pt>
                <c:pt idx="86">
                  <c:v>8.8000000000000007</c:v>
                </c:pt>
                <c:pt idx="87">
                  <c:v>8.9</c:v>
                </c:pt>
                <c:pt idx="88">
                  <c:v>9.1</c:v>
                </c:pt>
                <c:pt idx="89">
                  <c:v>9.1</c:v>
                </c:pt>
                <c:pt idx="90">
                  <c:v>9.4</c:v>
                </c:pt>
                <c:pt idx="91">
                  <c:v>9.6999999999999993</c:v>
                </c:pt>
                <c:pt idx="92">
                  <c:v>9.9</c:v>
                </c:pt>
                <c:pt idx="93">
                  <c:v>10.1</c:v>
                </c:pt>
                <c:pt idx="94">
                  <c:v>10.4</c:v>
                </c:pt>
                <c:pt idx="95">
                  <c:v>10.6</c:v>
                </c:pt>
                <c:pt idx="96">
                  <c:v>10.9</c:v>
                </c:pt>
                <c:pt idx="97">
                  <c:v>11.1</c:v>
                </c:pt>
                <c:pt idx="98">
                  <c:v>11.4</c:v>
                </c:pt>
                <c:pt idx="99">
                  <c:v>11.6</c:v>
                </c:pt>
                <c:pt idx="100">
                  <c:v>11.8</c:v>
                </c:pt>
                <c:pt idx="101">
                  <c:v>12.1</c:v>
                </c:pt>
                <c:pt idx="102">
                  <c:v>12.3</c:v>
                </c:pt>
                <c:pt idx="103">
                  <c:v>12.5</c:v>
                </c:pt>
                <c:pt idx="104">
                  <c:v>12.9</c:v>
                </c:pt>
                <c:pt idx="105">
                  <c:v>13.3</c:v>
                </c:pt>
                <c:pt idx="106">
                  <c:v>13.5</c:v>
                </c:pt>
                <c:pt idx="107">
                  <c:v>13.7</c:v>
                </c:pt>
                <c:pt idx="108">
                  <c:v>13.9</c:v>
                </c:pt>
                <c:pt idx="109">
                  <c:v>14</c:v>
                </c:pt>
                <c:pt idx="110">
                  <c:v>14.1</c:v>
                </c:pt>
                <c:pt idx="111">
                  <c:v>14.2</c:v>
                </c:pt>
                <c:pt idx="112">
                  <c:v>14.2</c:v>
                </c:pt>
                <c:pt idx="113">
                  <c:v>14.3</c:v>
                </c:pt>
                <c:pt idx="114">
                  <c:v>14.4</c:v>
                </c:pt>
                <c:pt idx="115">
                  <c:v>14.4</c:v>
                </c:pt>
                <c:pt idx="116">
                  <c:v>14.6</c:v>
                </c:pt>
                <c:pt idx="117">
                  <c:v>14.7</c:v>
                </c:pt>
                <c:pt idx="118">
                  <c:v>14.8</c:v>
                </c:pt>
                <c:pt idx="119">
                  <c:v>14.8</c:v>
                </c:pt>
                <c:pt idx="120">
                  <c:v>14.9</c:v>
                </c:pt>
                <c:pt idx="121">
                  <c:v>15</c:v>
                </c:pt>
                <c:pt idx="122">
                  <c:v>15</c:v>
                </c:pt>
                <c:pt idx="123">
                  <c:v>15.1</c:v>
                </c:pt>
                <c:pt idx="124">
                  <c:v>15</c:v>
                </c:pt>
                <c:pt idx="125">
                  <c:v>15.1</c:v>
                </c:pt>
                <c:pt idx="126">
                  <c:v>14.9</c:v>
                </c:pt>
                <c:pt idx="127">
                  <c:v>14.8</c:v>
                </c:pt>
                <c:pt idx="128">
                  <c:v>14.5</c:v>
                </c:pt>
                <c:pt idx="129">
                  <c:v>13.9</c:v>
                </c:pt>
                <c:pt idx="130">
                  <c:v>13.4</c:v>
                </c:pt>
                <c:pt idx="131">
                  <c:v>13.3</c:v>
                </c:pt>
                <c:pt idx="132">
                  <c:v>12.9</c:v>
                </c:pt>
                <c:pt idx="133">
                  <c:v>12.5</c:v>
                </c:pt>
                <c:pt idx="134">
                  <c:v>12.1</c:v>
                </c:pt>
                <c:pt idx="135">
                  <c:v>11.7</c:v>
                </c:pt>
                <c:pt idx="136">
                  <c:v>11.4</c:v>
                </c:pt>
                <c:pt idx="137">
                  <c:v>11.1</c:v>
                </c:pt>
                <c:pt idx="138">
                  <c:v>10.7</c:v>
                </c:pt>
                <c:pt idx="139">
                  <c:v>10.5</c:v>
                </c:pt>
                <c:pt idx="140">
                  <c:v>10.3</c:v>
                </c:pt>
                <c:pt idx="141">
                  <c:v>10.199999999999999</c:v>
                </c:pt>
                <c:pt idx="142">
                  <c:v>10.3</c:v>
                </c:pt>
                <c:pt idx="143">
                  <c:v>10.1</c:v>
                </c:pt>
                <c:pt idx="144">
                  <c:v>10.1</c:v>
                </c:pt>
                <c:pt idx="145">
                  <c:v>10</c:v>
                </c:pt>
                <c:pt idx="146">
                  <c:v>10</c:v>
                </c:pt>
                <c:pt idx="147">
                  <c:v>9.9</c:v>
                </c:pt>
                <c:pt idx="148">
                  <c:v>10</c:v>
                </c:pt>
                <c:pt idx="149">
                  <c:v>10</c:v>
                </c:pt>
                <c:pt idx="150">
                  <c:v>10.1</c:v>
                </c:pt>
                <c:pt idx="151">
                  <c:v>10.199999999999999</c:v>
                </c:pt>
                <c:pt idx="152">
                  <c:v>10.199999999999999</c:v>
                </c:pt>
                <c:pt idx="153">
                  <c:v>10.3</c:v>
                </c:pt>
                <c:pt idx="154">
                  <c:v>10.4</c:v>
                </c:pt>
                <c:pt idx="155">
                  <c:v>10.5</c:v>
                </c:pt>
                <c:pt idx="156">
                  <c:v>10.4</c:v>
                </c:pt>
                <c:pt idx="157">
                  <c:v>10.4</c:v>
                </c:pt>
                <c:pt idx="158">
                  <c:v>10.4</c:v>
                </c:pt>
                <c:pt idx="159">
                  <c:v>10.3</c:v>
                </c:pt>
                <c:pt idx="160">
                  <c:v>10.199999999999999</c:v>
                </c:pt>
                <c:pt idx="161">
                  <c:v>10.199999999999999</c:v>
                </c:pt>
                <c:pt idx="162">
                  <c:v>10.1</c:v>
                </c:pt>
                <c:pt idx="163">
                  <c:v>10</c:v>
                </c:pt>
                <c:pt idx="164">
                  <c:v>10.1</c:v>
                </c:pt>
                <c:pt idx="165">
                  <c:v>9.9</c:v>
                </c:pt>
                <c:pt idx="166">
                  <c:v>9.5</c:v>
                </c:pt>
                <c:pt idx="167">
                  <c:v>9.1999999999999993</c:v>
                </c:pt>
                <c:pt idx="168">
                  <c:v>8.9</c:v>
                </c:pt>
                <c:pt idx="169">
                  <c:v>8.6</c:v>
                </c:pt>
                <c:pt idx="170">
                  <c:v>8.3000000000000007</c:v>
                </c:pt>
                <c:pt idx="171">
                  <c:v>8</c:v>
                </c:pt>
                <c:pt idx="172">
                  <c:v>7.5</c:v>
                </c:pt>
                <c:pt idx="173">
                  <c:v>7</c:v>
                </c:pt>
                <c:pt idx="174">
                  <c:v>6.4</c:v>
                </c:pt>
                <c:pt idx="175">
                  <c:v>5.7</c:v>
                </c:pt>
                <c:pt idx="176">
                  <c:v>4.9000000000000004</c:v>
                </c:pt>
                <c:pt idx="177">
                  <c:v>4.2</c:v>
                </c:pt>
                <c:pt idx="178">
                  <c:v>3.7</c:v>
                </c:pt>
                <c:pt idx="179">
                  <c:v>3.2</c:v>
                </c:pt>
                <c:pt idx="180">
                  <c:v>2.7</c:v>
                </c:pt>
                <c:pt idx="181">
                  <c:v>2.2000000000000002</c:v>
                </c:pt>
                <c:pt idx="182">
                  <c:v>1.7</c:v>
                </c:pt>
                <c:pt idx="183">
                  <c:v>1.4</c:v>
                </c:pt>
                <c:pt idx="184">
                  <c:v>1.1000000000000001</c:v>
                </c:pt>
                <c:pt idx="185">
                  <c:v>0.8</c:v>
                </c:pt>
                <c:pt idx="186">
                  <c:v>0.5</c:v>
                </c:pt>
                <c:pt idx="187">
                  <c:v>0.4</c:v>
                </c:pt>
                <c:pt idx="188">
                  <c:v>0.4</c:v>
                </c:pt>
                <c:pt idx="189">
                  <c:v>0.4</c:v>
                </c:pt>
                <c:pt idx="190">
                  <c:v>0.4</c:v>
                </c:pt>
                <c:pt idx="191">
                  <c:v>0.5</c:v>
                </c:pt>
                <c:pt idx="192">
                  <c:v>0.5</c:v>
                </c:pt>
                <c:pt idx="193">
                  <c:v>0.4</c:v>
                </c:pt>
                <c:pt idx="194">
                  <c:v>0.5</c:v>
                </c:pt>
                <c:pt idx="195">
                  <c:v>0.4</c:v>
                </c:pt>
                <c:pt idx="196">
                  <c:v>0.4</c:v>
                </c:pt>
                <c:pt idx="197">
                  <c:v>0.4</c:v>
                </c:pt>
                <c:pt idx="198">
                  <c:v>0.4</c:v>
                </c:pt>
                <c:pt idx="199">
                  <c:v>0.5</c:v>
                </c:pt>
                <c:pt idx="200">
                  <c:v>0.4</c:v>
                </c:pt>
                <c:pt idx="201">
                  <c:v>0.5</c:v>
                </c:pt>
                <c:pt idx="202">
                  <c:v>0.4</c:v>
                </c:pt>
                <c:pt idx="203">
                  <c:v>0.3</c:v>
                </c:pt>
                <c:pt idx="204">
                  <c:v>0.3</c:v>
                </c:pt>
                <c:pt idx="205">
                  <c:v>0.3</c:v>
                </c:pt>
                <c:pt idx="206">
                  <c:v>0.3</c:v>
                </c:pt>
                <c:pt idx="207">
                  <c:v>0.4</c:v>
                </c:pt>
                <c:pt idx="208">
                  <c:v>0.4</c:v>
                </c:pt>
                <c:pt idx="209">
                  <c:v>0.3</c:v>
                </c:pt>
                <c:pt idx="210">
                  <c:v>0.4</c:v>
                </c:pt>
                <c:pt idx="211">
                  <c:v>0.4</c:v>
                </c:pt>
                <c:pt idx="212">
                  <c:v>0.4</c:v>
                </c:pt>
                <c:pt idx="213">
                  <c:v>0.4</c:v>
                </c:pt>
                <c:pt idx="214">
                  <c:v>0.5</c:v>
                </c:pt>
                <c:pt idx="215">
                  <c:v>0.4</c:v>
                </c:pt>
                <c:pt idx="216">
                  <c:v>0.5</c:v>
                </c:pt>
                <c:pt idx="217">
                  <c:v>0.5</c:v>
                </c:pt>
                <c:pt idx="218">
                  <c:v>0.6</c:v>
                </c:pt>
                <c:pt idx="219">
                  <c:v>0.6</c:v>
                </c:pt>
                <c:pt idx="220">
                  <c:v>0.6</c:v>
                </c:pt>
                <c:pt idx="221">
                  <c:v>0.7</c:v>
                </c:pt>
                <c:pt idx="222">
                  <c:v>0.7</c:v>
                </c:pt>
                <c:pt idx="223">
                  <c:v>0.7</c:v>
                </c:pt>
                <c:pt idx="224">
                  <c:v>0.8</c:v>
                </c:pt>
                <c:pt idx="225">
                  <c:v>0.7</c:v>
                </c:pt>
                <c:pt idx="226">
                  <c:v>0.7</c:v>
                </c:pt>
                <c:pt idx="227">
                  <c:v>0.9</c:v>
                </c:pt>
                <c:pt idx="228">
                  <c:v>0.9</c:v>
                </c:pt>
                <c:pt idx="229">
                  <c:v>1</c:v>
                </c:pt>
                <c:pt idx="230">
                  <c:v>0.9</c:v>
                </c:pt>
                <c:pt idx="231">
                  <c:v>1</c:v>
                </c:pt>
                <c:pt idx="232">
                  <c:v>1</c:v>
                </c:pt>
                <c:pt idx="233">
                  <c:v>1.1000000000000001</c:v>
                </c:pt>
                <c:pt idx="234">
                  <c:v>1.1000000000000001</c:v>
                </c:pt>
                <c:pt idx="235">
                  <c:v>1.3</c:v>
                </c:pt>
                <c:pt idx="236">
                  <c:v>1.3</c:v>
                </c:pt>
                <c:pt idx="237">
                  <c:v>1.4</c:v>
                </c:pt>
                <c:pt idx="238">
                  <c:v>1.5</c:v>
                </c:pt>
                <c:pt idx="239">
                  <c:v>1.5</c:v>
                </c:pt>
                <c:pt idx="240">
                  <c:v>1.7</c:v>
                </c:pt>
                <c:pt idx="241">
                  <c:v>1.7</c:v>
                </c:pt>
                <c:pt idx="242">
                  <c:v>1.9</c:v>
                </c:pt>
                <c:pt idx="243">
                  <c:v>2</c:v>
                </c:pt>
                <c:pt idx="244">
                  <c:v>2.1</c:v>
                </c:pt>
                <c:pt idx="245">
                  <c:v>2.2000000000000002</c:v>
                </c:pt>
                <c:pt idx="246">
                  <c:v>2.2999999999999998</c:v>
                </c:pt>
                <c:pt idx="247">
                  <c:v>2.2999999999999998</c:v>
                </c:pt>
                <c:pt idx="248">
                  <c:v>2.4</c:v>
                </c:pt>
                <c:pt idx="249">
                  <c:v>2.4</c:v>
                </c:pt>
                <c:pt idx="250">
                  <c:v>2.5</c:v>
                </c:pt>
                <c:pt idx="251">
                  <c:v>2.4</c:v>
                </c:pt>
                <c:pt idx="252">
                  <c:v>2.4</c:v>
                </c:pt>
                <c:pt idx="253">
                  <c:v>2.4</c:v>
                </c:pt>
                <c:pt idx="254">
                  <c:v>2.5</c:v>
                </c:pt>
                <c:pt idx="255">
                  <c:v>2.5</c:v>
                </c:pt>
                <c:pt idx="256">
                  <c:v>2.5</c:v>
                </c:pt>
                <c:pt idx="257">
                  <c:v>2.6</c:v>
                </c:pt>
                <c:pt idx="258">
                  <c:v>2.7</c:v>
                </c:pt>
                <c:pt idx="259">
                  <c:v>2.8</c:v>
                </c:pt>
                <c:pt idx="260">
                  <c:v>3</c:v>
                </c:pt>
                <c:pt idx="261">
                  <c:v>3.2</c:v>
                </c:pt>
                <c:pt idx="262">
                  <c:v>3.3</c:v>
                </c:pt>
                <c:pt idx="263">
                  <c:v>3.5</c:v>
                </c:pt>
                <c:pt idx="264">
                  <c:v>3.7</c:v>
                </c:pt>
                <c:pt idx="265">
                  <c:v>3.8</c:v>
                </c:pt>
                <c:pt idx="266">
                  <c:v>4.2</c:v>
                </c:pt>
                <c:pt idx="267">
                  <c:v>4.0999999999999996</c:v>
                </c:pt>
                <c:pt idx="268">
                  <c:v>4.0999999999999996</c:v>
                </c:pt>
                <c:pt idx="269">
                  <c:v>4.2</c:v>
                </c:pt>
                <c:pt idx="270">
                  <c:v>4.2</c:v>
                </c:pt>
                <c:pt idx="271">
                  <c:v>4.0999999999999996</c:v>
                </c:pt>
                <c:pt idx="272">
                  <c:v>4.0999999999999996</c:v>
                </c:pt>
                <c:pt idx="273">
                  <c:v>4.0999999999999996</c:v>
                </c:pt>
                <c:pt idx="274">
                  <c:v>4.0999999999999996</c:v>
                </c:pt>
                <c:pt idx="275">
                  <c:v>4</c:v>
                </c:pt>
                <c:pt idx="276">
                  <c:v>4</c:v>
                </c:pt>
                <c:pt idx="277">
                  <c:v>4</c:v>
                </c:pt>
                <c:pt idx="278">
                  <c:v>3.7</c:v>
                </c:pt>
                <c:pt idx="279">
                  <c:v>3.9</c:v>
                </c:pt>
                <c:pt idx="280">
                  <c:v>3.9</c:v>
                </c:pt>
                <c:pt idx="281">
                  <c:v>3.9</c:v>
                </c:pt>
                <c:pt idx="282">
                  <c:v>4</c:v>
                </c:pt>
                <c:pt idx="283">
                  <c:v>4.0999999999999996</c:v>
                </c:pt>
                <c:pt idx="284">
                  <c:v>4.0999999999999996</c:v>
                </c:pt>
                <c:pt idx="285">
                  <c:v>4.0999999999999996</c:v>
                </c:pt>
                <c:pt idx="286">
                  <c:v>4.0999999999999996</c:v>
                </c:pt>
                <c:pt idx="287">
                  <c:v>4.0999999999999996</c:v>
                </c:pt>
                <c:pt idx="288">
                  <c:v>4.0999999999999996</c:v>
                </c:pt>
                <c:pt idx="289">
                  <c:v>4.0999999999999996</c:v>
                </c:pt>
                <c:pt idx="290">
                  <c:v>4</c:v>
                </c:pt>
                <c:pt idx="291">
                  <c:v>4</c:v>
                </c:pt>
                <c:pt idx="292">
                  <c:v>4</c:v>
                </c:pt>
                <c:pt idx="293">
                  <c:v>4</c:v>
                </c:pt>
                <c:pt idx="294">
                  <c:v>4</c:v>
                </c:pt>
                <c:pt idx="295">
                  <c:v>3.9</c:v>
                </c:pt>
                <c:pt idx="296">
                  <c:v>3.8</c:v>
                </c:pt>
                <c:pt idx="297">
                  <c:v>3.8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A589-4E8C-8310-D6D2EF8DE49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76788864"/>
        <c:axId val="1"/>
      </c:lineChart>
      <c:catAx>
        <c:axId val="176788864"/>
        <c:scaling>
          <c:orientation val="minMax"/>
        </c:scaling>
        <c:delete val="0"/>
        <c:axPos val="b"/>
        <c:numFmt formatCode="yyyy" sourceLinked="0"/>
        <c:majorTickMark val="out"/>
        <c:minorTickMark val="none"/>
        <c:tickLblPos val="nextTo"/>
        <c:spPr>
          <a:ln w="30396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2300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"/>
        <c:crossesAt val="-5"/>
        <c:auto val="0"/>
        <c:lblAlgn val="ctr"/>
        <c:lblOffset val="100"/>
        <c:tickLblSkip val="36"/>
        <c:tickMarkSkip val="12"/>
        <c:noMultiLvlLbl val="0"/>
      </c:catAx>
      <c:valAx>
        <c:axId val="1"/>
        <c:scaling>
          <c:orientation val="minMax"/>
          <c:max val="20"/>
          <c:min val="-5"/>
        </c:scaling>
        <c:delete val="0"/>
        <c:axPos val="l"/>
        <c:majorGridlines/>
        <c:title>
          <c:tx>
            <c:rich>
              <a:bodyPr/>
              <a:lstStyle/>
              <a:p>
                <a:pPr>
                  <a:defRPr sz="23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GB" sz="2300"/>
                  <a:t>Growth rate, %</a:t>
                </a:r>
              </a:p>
            </c:rich>
          </c:tx>
          <c:layout>
            <c:manualLayout>
              <c:xMode val="edge"/>
              <c:yMode val="edge"/>
              <c:x val="0"/>
              <c:y val="0.28298279158699807"/>
            </c:manualLayout>
          </c:layout>
          <c:overlay val="0"/>
          <c:spPr>
            <a:noFill/>
            <a:ln w="30396">
              <a:noFill/>
            </a:ln>
          </c:spPr>
        </c:title>
        <c:numFmt formatCode="#,##0" sourceLinked="0"/>
        <c:majorTickMark val="out"/>
        <c:minorTickMark val="none"/>
        <c:tickLblPos val="nextTo"/>
        <c:spPr>
          <a:ln w="30396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2300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76788864"/>
        <c:crosses val="autoZero"/>
        <c:crossBetween val="between"/>
        <c:majorUnit val="5"/>
        <c:minorUnit val="1"/>
      </c:valAx>
      <c:spPr>
        <a:solidFill>
          <a:srgbClr val="FFFFFF"/>
        </a:solidFill>
        <a:ln w="9525">
          <a:solidFill>
            <a:schemeClr val="bg1">
              <a:lumMod val="85000"/>
            </a:schemeClr>
          </a:solidFill>
        </a:ln>
      </c:spPr>
    </c:plotArea>
    <c:legend>
      <c:legendPos val="r"/>
      <c:legendEntry>
        <c:idx val="0"/>
        <c:txPr>
          <a:bodyPr/>
          <a:lstStyle/>
          <a:p>
            <a:pPr>
              <a:defRPr sz="2202" b="0" i="0" u="none" strike="noStrike" baseline="0">
                <a:solidFill>
                  <a:srgbClr val="0000FF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</c:legendEntry>
      <c:legendEntry>
        <c:idx val="1"/>
        <c:txPr>
          <a:bodyPr/>
          <a:lstStyle/>
          <a:p>
            <a:pPr>
              <a:defRPr sz="2202" b="0" i="0" u="none" strike="noStrike" baseline="0">
                <a:solidFill>
                  <a:srgbClr val="FF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</c:legendEntry>
      <c:legendEntry>
        <c:idx val="2"/>
        <c:txPr>
          <a:bodyPr/>
          <a:lstStyle/>
          <a:p>
            <a:pPr>
              <a:defRPr sz="2202" b="0" i="0" u="none" strike="noStrike" baseline="0">
                <a:solidFill>
                  <a:schemeClr val="accent6">
                    <a:lumMod val="75000"/>
                  </a:schemeClr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</c:legendEntry>
      <c:layout>
        <c:manualLayout>
          <c:xMode val="edge"/>
          <c:yMode val="edge"/>
          <c:x val="0.13778786605326021"/>
          <c:y val="0.69666607128538582"/>
          <c:w val="0.25224071702944945"/>
          <c:h val="0.15145311255233929"/>
        </c:manualLayout>
      </c:layout>
      <c:overlay val="0"/>
      <c:spPr>
        <a:noFill/>
        <a:ln w="3800">
          <a:solidFill>
            <a:srgbClr val="800080"/>
          </a:solidFill>
          <a:prstDash val="solid"/>
        </a:ln>
      </c:spPr>
      <c:txPr>
        <a:bodyPr/>
        <a:lstStyle/>
        <a:p>
          <a:pPr>
            <a:defRPr sz="2202" b="0" i="0" u="none" strike="noStrike" baseline="0">
              <a:solidFill>
                <a:schemeClr val="tx1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957" b="1" i="0" u="none" strike="noStrike" baseline="0">
          <a:solidFill>
            <a:schemeClr val="tx1"/>
          </a:solidFill>
          <a:latin typeface="Calibri"/>
          <a:ea typeface="Calibri"/>
          <a:cs typeface="Calibri"/>
        </a:defRPr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64E40A81-0BE7-4AC5-80E2-DE554F367216}" type="datetimeFigureOut">
              <a:rPr lang="en-GB"/>
              <a:pPr>
                <a:defRPr/>
              </a:pPr>
              <a:t>20/12/2018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GB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GB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57042E53-2554-46CE-B05D-C2E915228EA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CB51E370-AD9B-4577-9061-B101842D2544}" type="slidenum">
              <a:rPr lang="en-GB" altLang="en-US" smtClean="0">
                <a:solidFill>
                  <a:srgbClr val="000000"/>
                </a:solidFill>
                <a:cs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en-GB" altLang="en-US">
              <a:solidFill>
                <a:srgbClr val="000000"/>
              </a:solidFill>
              <a:cs typeface="Arial" panose="020B0604020202020204" pitchFamily="34" charset="0"/>
            </a:endParaRPr>
          </a:p>
        </p:txBody>
      </p:sp>
      <p:sp>
        <p:nvSpPr>
          <p:cNvPr id="4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994C7B-54B9-4844-8DB8-959617FC3276}" type="datetimeFigureOut">
              <a:rPr lang="en-GB"/>
              <a:pPr>
                <a:defRPr/>
              </a:pPr>
              <a:t>20/12/2018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4F1AC9-07D7-40CD-A17D-80CFBB6F170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537082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53EE5E-D24E-46D3-914C-D31FCA7CE9D7}" type="datetimeFigureOut">
              <a:rPr lang="en-GB"/>
              <a:pPr>
                <a:defRPr/>
              </a:pPr>
              <a:t>20/12/2018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ACDD32-AD46-4894-AF9A-FB6226AE7AC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741864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E3A5AF-8A2A-4894-A293-EA44FC6B74F8}" type="datetimeFigureOut">
              <a:rPr lang="en-GB"/>
              <a:pPr>
                <a:defRPr/>
              </a:pPr>
              <a:t>20/12/2018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152CB7-60D0-4704-978E-F95B8027A0B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87467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70D664-3328-40AA-A046-7CFE57595FC9}" type="datetimeFigureOut">
              <a:rPr lang="en-GB"/>
              <a:pPr>
                <a:defRPr/>
              </a:pPr>
              <a:t>20/12/2018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DFF371-4BCB-4ADC-BBAB-9A14893380B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87737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7BB7BC-013D-439A-98C9-10CF9903A4D2}" type="datetimeFigureOut">
              <a:rPr lang="en-GB"/>
              <a:pPr>
                <a:defRPr/>
              </a:pPr>
              <a:t>20/12/2018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800A30-FEE8-4DEA-A333-998F3B46433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088611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77364B-0FA4-413E-B68F-D604CFE4E07B}" type="datetimeFigureOut">
              <a:rPr lang="en-GB"/>
              <a:pPr>
                <a:defRPr/>
              </a:pPr>
              <a:t>20/12/2018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AFAA93-DDBA-4150-93F4-E24D2600E2E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577262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0391C7-5F5D-4DBF-BA0B-735E01924B84}" type="datetimeFigureOut">
              <a:rPr lang="en-GB"/>
              <a:pPr>
                <a:defRPr/>
              </a:pPr>
              <a:t>20/12/2018</a:t>
            </a:fld>
            <a:endParaRPr lang="en-GB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ABF0C2-957A-4FD0-B5C2-39D170A9F83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442188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246AED-78BB-49CC-8699-815C44F787B8}" type="datetimeFigureOut">
              <a:rPr lang="en-GB"/>
              <a:pPr>
                <a:defRPr/>
              </a:pPr>
              <a:t>20/12/2018</a:t>
            </a:fld>
            <a:endParaRPr lang="en-GB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9E6540-0CCB-4EF9-87AD-BE75F765504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83010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0FB98A-09A0-4F0B-BB8D-4F9D2A97B13E}" type="datetimeFigureOut">
              <a:rPr lang="en-GB"/>
              <a:pPr>
                <a:defRPr/>
              </a:pPr>
              <a:t>20/12/2018</a:t>
            </a:fld>
            <a:endParaRPr lang="en-GB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CE86DD-9665-43E7-9A92-318BE13ACE9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855906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24A0C8-B2D6-44FD-A320-A869FD1EB92C}" type="datetimeFigureOut">
              <a:rPr lang="en-GB"/>
              <a:pPr>
                <a:defRPr/>
              </a:pPr>
              <a:t>20/12/2018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19841A-E902-4A93-AB46-86213DFE467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195203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EB3A9B-754A-40F4-A2AD-D35B3AF8A584}" type="datetimeFigureOut">
              <a:rPr lang="en-GB"/>
              <a:pPr>
                <a:defRPr/>
              </a:pPr>
              <a:t>20/12/2018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7768CB-CFAB-48AD-8DCD-BFD273E6C37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84389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0EA99C7F-38DA-41CF-BD15-5D0C7CD353D3}" type="datetimeFigureOut">
              <a:rPr lang="en-GB"/>
              <a:pPr>
                <a:defRPr/>
              </a:pPr>
              <a:t>20/12/2018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1A43BDFC-39F4-4651-8805-7C887C418FE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hyperlink" Target="http://www.bankofengland.co.uk/boeapps/iadb/newintermed.asp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6136479"/>
              </p:ext>
            </p:extLst>
          </p:nvPr>
        </p:nvGraphicFramePr>
        <p:xfrm>
          <a:off x="50800" y="50800"/>
          <a:ext cx="9042400" cy="59737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075" name="Rectangle 1"/>
          <p:cNvSpPr>
            <a:spLocks noChangeArrowheads="1"/>
          </p:cNvSpPr>
          <p:nvPr/>
        </p:nvSpPr>
        <p:spPr bwMode="auto">
          <a:xfrm>
            <a:off x="0" y="6396038"/>
            <a:ext cx="9144000" cy="477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2500" dirty="0">
                <a:latin typeface="Arial" panose="020B0604020202020204" pitchFamily="34" charset="0"/>
                <a:cs typeface="Times New Roman" panose="02020603050405020304" pitchFamily="18" charset="0"/>
              </a:rPr>
              <a:t>3. Annual growth rate of net lending to individuals</a:t>
            </a:r>
            <a:endParaRPr lang="en-GB" altLang="en-US" sz="2500" dirty="0"/>
          </a:p>
        </p:txBody>
      </p:sp>
      <p:sp>
        <p:nvSpPr>
          <p:cNvPr id="4" name="Rectangle 3"/>
          <p:cNvSpPr/>
          <p:nvPr/>
        </p:nvSpPr>
        <p:spPr>
          <a:xfrm>
            <a:off x="130175" y="5891213"/>
            <a:ext cx="9013825" cy="522287"/>
          </a:xfrm>
          <a:prstGeom prst="rect">
            <a:avLst/>
          </a:prstGeom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GB" sz="1400" spc="-1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Source: </a:t>
            </a:r>
            <a:r>
              <a:rPr lang="en-GB" altLang="en-US" sz="1400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Statistical Interactive Database</a:t>
            </a:r>
            <a:r>
              <a:rPr lang="en-GB" altLang="en-US" sz="1400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GB" altLang="en-US" sz="1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series LPMB4TC, LPMVTYI and LPMBZ2K, Bank of England, (data published 29/11/18, seasonally adjusted). Data exclude credit extended by the Student Loans Company.</a:t>
            </a:r>
          </a:p>
        </p:txBody>
      </p:sp>
    </p:spTree>
  </p:cSld>
  <p:clrMapOvr>
    <a:masterClrMapping/>
  </p:clrMapOvr>
  <p:transition spd="slow">
    <p:pull/>
  </p:transition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744</TotalTime>
  <Words>50</Words>
  <Application>Microsoft Office PowerPoint</Application>
  <PresentationFormat>On-screen Show (4:3)</PresentationFormat>
  <Paragraphs>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Company>Nottingham Trent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Garratt, Dean</dc:creator>
  <cp:lastModifiedBy>Dean Garratt</cp:lastModifiedBy>
  <cp:revision>47</cp:revision>
  <dcterms:created xsi:type="dcterms:W3CDTF">2015-12-17T12:14:16Z</dcterms:created>
  <dcterms:modified xsi:type="dcterms:W3CDTF">2018-12-20T15:16:13Z</dcterms:modified>
</cp:coreProperties>
</file>