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81995930283997"/>
          <c:y val="4.588916567329504E-2"/>
          <c:w val="0.8496555118110235"/>
          <c:h val="0.8606595931182357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Unsecured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Sheet1!$A$2:$A$230</c:f>
              <c:numCache>
                <c:formatCode>d\-mmm\-yy</c:formatCode>
                <c:ptCount val="22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</c:numCache>
            </c:numRef>
          </c:cat>
          <c:val>
            <c:numRef>
              <c:f>Sheet1!$B$2:$B$230</c:f>
              <c:numCache>
                <c:formatCode>General</c:formatCode>
                <c:ptCount val="229"/>
                <c:pt idx="0">
                  <c:v>14.5</c:v>
                </c:pt>
                <c:pt idx="1">
                  <c:v>14.4</c:v>
                </c:pt>
                <c:pt idx="2">
                  <c:v>14.5</c:v>
                </c:pt>
                <c:pt idx="3">
                  <c:v>14.1</c:v>
                </c:pt>
                <c:pt idx="4">
                  <c:v>14.4</c:v>
                </c:pt>
                <c:pt idx="5">
                  <c:v>14.1</c:v>
                </c:pt>
                <c:pt idx="6">
                  <c:v>13.8</c:v>
                </c:pt>
                <c:pt idx="7">
                  <c:v>13.3</c:v>
                </c:pt>
                <c:pt idx="8">
                  <c:v>13.1</c:v>
                </c:pt>
                <c:pt idx="9">
                  <c:v>13.1</c:v>
                </c:pt>
                <c:pt idx="10">
                  <c:v>12.9</c:v>
                </c:pt>
                <c:pt idx="11">
                  <c:v>12.5</c:v>
                </c:pt>
                <c:pt idx="12">
                  <c:v>12.2</c:v>
                </c:pt>
                <c:pt idx="13">
                  <c:v>12.1</c:v>
                </c:pt>
                <c:pt idx="14">
                  <c:v>11.5</c:v>
                </c:pt>
                <c:pt idx="15">
                  <c:v>11.9</c:v>
                </c:pt>
                <c:pt idx="16">
                  <c:v>12</c:v>
                </c:pt>
                <c:pt idx="17">
                  <c:v>12.1</c:v>
                </c:pt>
                <c:pt idx="18">
                  <c:v>12.2</c:v>
                </c:pt>
                <c:pt idx="19">
                  <c:v>12.6</c:v>
                </c:pt>
                <c:pt idx="20">
                  <c:v>12.8</c:v>
                </c:pt>
                <c:pt idx="21">
                  <c:v>13</c:v>
                </c:pt>
                <c:pt idx="22">
                  <c:v>13.3</c:v>
                </c:pt>
                <c:pt idx="23">
                  <c:v>13.9</c:v>
                </c:pt>
                <c:pt idx="24">
                  <c:v>14.5</c:v>
                </c:pt>
                <c:pt idx="25">
                  <c:v>14.9</c:v>
                </c:pt>
                <c:pt idx="26">
                  <c:v>15.3</c:v>
                </c:pt>
                <c:pt idx="27">
                  <c:v>15.2</c:v>
                </c:pt>
                <c:pt idx="28">
                  <c:v>14.8</c:v>
                </c:pt>
                <c:pt idx="29">
                  <c:v>15</c:v>
                </c:pt>
                <c:pt idx="30">
                  <c:v>15.2</c:v>
                </c:pt>
                <c:pt idx="31">
                  <c:v>15.6</c:v>
                </c:pt>
                <c:pt idx="32">
                  <c:v>15.8</c:v>
                </c:pt>
                <c:pt idx="33">
                  <c:v>16</c:v>
                </c:pt>
                <c:pt idx="34">
                  <c:v>15.6</c:v>
                </c:pt>
                <c:pt idx="35">
                  <c:v>15.4</c:v>
                </c:pt>
                <c:pt idx="36">
                  <c:v>15</c:v>
                </c:pt>
                <c:pt idx="37">
                  <c:v>14.6</c:v>
                </c:pt>
                <c:pt idx="38">
                  <c:v>14.5</c:v>
                </c:pt>
                <c:pt idx="39">
                  <c:v>14.6</c:v>
                </c:pt>
                <c:pt idx="40">
                  <c:v>14.9</c:v>
                </c:pt>
                <c:pt idx="41">
                  <c:v>14.8</c:v>
                </c:pt>
                <c:pt idx="42">
                  <c:v>14.8</c:v>
                </c:pt>
                <c:pt idx="43">
                  <c:v>14.4</c:v>
                </c:pt>
                <c:pt idx="44">
                  <c:v>14.1</c:v>
                </c:pt>
                <c:pt idx="45">
                  <c:v>13.8</c:v>
                </c:pt>
                <c:pt idx="46">
                  <c:v>14.1</c:v>
                </c:pt>
                <c:pt idx="47">
                  <c:v>13.5</c:v>
                </c:pt>
                <c:pt idx="48">
                  <c:v>13.8</c:v>
                </c:pt>
                <c:pt idx="49">
                  <c:v>14</c:v>
                </c:pt>
                <c:pt idx="50">
                  <c:v>13.9</c:v>
                </c:pt>
                <c:pt idx="51">
                  <c:v>13.7</c:v>
                </c:pt>
                <c:pt idx="52">
                  <c:v>13.7</c:v>
                </c:pt>
                <c:pt idx="53">
                  <c:v>13.8</c:v>
                </c:pt>
                <c:pt idx="54">
                  <c:v>13.7</c:v>
                </c:pt>
                <c:pt idx="55">
                  <c:v>13.9</c:v>
                </c:pt>
                <c:pt idx="56">
                  <c:v>13.9</c:v>
                </c:pt>
                <c:pt idx="57">
                  <c:v>13.8</c:v>
                </c:pt>
                <c:pt idx="58">
                  <c:v>13.6</c:v>
                </c:pt>
                <c:pt idx="59">
                  <c:v>14.1</c:v>
                </c:pt>
                <c:pt idx="60">
                  <c:v>14.1</c:v>
                </c:pt>
                <c:pt idx="61">
                  <c:v>13.7</c:v>
                </c:pt>
                <c:pt idx="62">
                  <c:v>13.8</c:v>
                </c:pt>
                <c:pt idx="63">
                  <c:v>13.4</c:v>
                </c:pt>
                <c:pt idx="64">
                  <c:v>12.9</c:v>
                </c:pt>
                <c:pt idx="65">
                  <c:v>12.6</c:v>
                </c:pt>
                <c:pt idx="66">
                  <c:v>12</c:v>
                </c:pt>
                <c:pt idx="67">
                  <c:v>11.6</c:v>
                </c:pt>
                <c:pt idx="68">
                  <c:v>11.1</c:v>
                </c:pt>
                <c:pt idx="69">
                  <c:v>10.8</c:v>
                </c:pt>
                <c:pt idx="70">
                  <c:v>10</c:v>
                </c:pt>
                <c:pt idx="71">
                  <c:v>9.6</c:v>
                </c:pt>
                <c:pt idx="72">
                  <c:v>9.1</c:v>
                </c:pt>
                <c:pt idx="73">
                  <c:v>8.8000000000000007</c:v>
                </c:pt>
                <c:pt idx="74">
                  <c:v>7.8</c:v>
                </c:pt>
                <c:pt idx="75">
                  <c:v>7.5</c:v>
                </c:pt>
                <c:pt idx="76">
                  <c:v>7.3</c:v>
                </c:pt>
                <c:pt idx="77">
                  <c:v>6.8</c:v>
                </c:pt>
                <c:pt idx="78">
                  <c:v>6.6</c:v>
                </c:pt>
                <c:pt idx="79">
                  <c:v>6.2</c:v>
                </c:pt>
                <c:pt idx="80">
                  <c:v>5.9</c:v>
                </c:pt>
                <c:pt idx="81">
                  <c:v>5.7</c:v>
                </c:pt>
                <c:pt idx="82">
                  <c:v>5.8</c:v>
                </c:pt>
                <c:pt idx="83">
                  <c:v>5.7</c:v>
                </c:pt>
                <c:pt idx="84">
                  <c:v>5.2</c:v>
                </c:pt>
                <c:pt idx="85">
                  <c:v>4.8</c:v>
                </c:pt>
                <c:pt idx="86">
                  <c:v>4.8</c:v>
                </c:pt>
                <c:pt idx="87">
                  <c:v>4.8</c:v>
                </c:pt>
                <c:pt idx="88">
                  <c:v>4.5999999999999996</c:v>
                </c:pt>
                <c:pt idx="89">
                  <c:v>4.5</c:v>
                </c:pt>
                <c:pt idx="90">
                  <c:v>4.5999999999999996</c:v>
                </c:pt>
                <c:pt idx="91">
                  <c:v>4.7</c:v>
                </c:pt>
                <c:pt idx="92">
                  <c:v>5</c:v>
                </c:pt>
                <c:pt idx="93">
                  <c:v>5.4</c:v>
                </c:pt>
                <c:pt idx="94">
                  <c:v>5.4</c:v>
                </c:pt>
                <c:pt idx="95">
                  <c:v>5</c:v>
                </c:pt>
                <c:pt idx="96">
                  <c:v>5</c:v>
                </c:pt>
                <c:pt idx="97">
                  <c:v>5.6</c:v>
                </c:pt>
                <c:pt idx="98">
                  <c:v>5.7</c:v>
                </c:pt>
                <c:pt idx="99">
                  <c:v>5.5</c:v>
                </c:pt>
                <c:pt idx="100">
                  <c:v>5.9</c:v>
                </c:pt>
                <c:pt idx="101">
                  <c:v>5.7</c:v>
                </c:pt>
                <c:pt idx="102">
                  <c:v>5.5</c:v>
                </c:pt>
                <c:pt idx="103">
                  <c:v>5.4</c:v>
                </c:pt>
                <c:pt idx="104">
                  <c:v>4.7</c:v>
                </c:pt>
                <c:pt idx="105">
                  <c:v>4.0999999999999996</c:v>
                </c:pt>
                <c:pt idx="106">
                  <c:v>3.8</c:v>
                </c:pt>
                <c:pt idx="107">
                  <c:v>3.6</c:v>
                </c:pt>
                <c:pt idx="108">
                  <c:v>3.6</c:v>
                </c:pt>
                <c:pt idx="109">
                  <c:v>3</c:v>
                </c:pt>
                <c:pt idx="110">
                  <c:v>2.2999999999999998</c:v>
                </c:pt>
                <c:pt idx="111">
                  <c:v>2.1</c:v>
                </c:pt>
                <c:pt idx="112">
                  <c:v>1.4</c:v>
                </c:pt>
                <c:pt idx="113">
                  <c:v>1.1000000000000001</c:v>
                </c:pt>
                <c:pt idx="114">
                  <c:v>0.5</c:v>
                </c:pt>
                <c:pt idx="115">
                  <c:v>-0.5</c:v>
                </c:pt>
                <c:pt idx="116">
                  <c:v>-0.6</c:v>
                </c:pt>
                <c:pt idx="117">
                  <c:v>-1.1000000000000001</c:v>
                </c:pt>
                <c:pt idx="118">
                  <c:v>-1.4</c:v>
                </c:pt>
                <c:pt idx="119">
                  <c:v>-1.2</c:v>
                </c:pt>
                <c:pt idx="120">
                  <c:v>-1.5</c:v>
                </c:pt>
                <c:pt idx="121">
                  <c:v>-1.9</c:v>
                </c:pt>
                <c:pt idx="122">
                  <c:v>-1.8</c:v>
                </c:pt>
                <c:pt idx="123">
                  <c:v>-2.1</c:v>
                </c:pt>
                <c:pt idx="124">
                  <c:v>-2.1</c:v>
                </c:pt>
                <c:pt idx="125">
                  <c:v>-2.2999999999999998</c:v>
                </c:pt>
                <c:pt idx="126">
                  <c:v>-2.1</c:v>
                </c:pt>
                <c:pt idx="127">
                  <c:v>-1.7</c:v>
                </c:pt>
                <c:pt idx="128">
                  <c:v>-1.9</c:v>
                </c:pt>
                <c:pt idx="129">
                  <c:v>-1.5</c:v>
                </c:pt>
                <c:pt idx="130">
                  <c:v>-1.5</c:v>
                </c:pt>
                <c:pt idx="131">
                  <c:v>-1.3</c:v>
                </c:pt>
                <c:pt idx="132">
                  <c:v>-1.6</c:v>
                </c:pt>
                <c:pt idx="133">
                  <c:v>-1.4</c:v>
                </c:pt>
                <c:pt idx="134">
                  <c:v>-1.4</c:v>
                </c:pt>
                <c:pt idx="135">
                  <c:v>-0.8</c:v>
                </c:pt>
                <c:pt idx="136">
                  <c:v>-1</c:v>
                </c:pt>
                <c:pt idx="137">
                  <c:v>-0.7</c:v>
                </c:pt>
                <c:pt idx="138">
                  <c:v>-0.7</c:v>
                </c:pt>
                <c:pt idx="139">
                  <c:v>-0.4</c:v>
                </c:pt>
                <c:pt idx="140">
                  <c:v>-0.3</c:v>
                </c:pt>
                <c:pt idx="141">
                  <c:v>-0.4</c:v>
                </c:pt>
                <c:pt idx="142">
                  <c:v>-0.3</c:v>
                </c:pt>
                <c:pt idx="143">
                  <c:v>-0.9</c:v>
                </c:pt>
                <c:pt idx="144">
                  <c:v>-0.7</c:v>
                </c:pt>
                <c:pt idx="145">
                  <c:v>-0.9</c:v>
                </c:pt>
                <c:pt idx="146">
                  <c:v>-0.5</c:v>
                </c:pt>
                <c:pt idx="147">
                  <c:v>-0.9</c:v>
                </c:pt>
                <c:pt idx="148">
                  <c:v>-0.5</c:v>
                </c:pt>
                <c:pt idx="149">
                  <c:v>-0.4</c:v>
                </c:pt>
                <c:pt idx="150">
                  <c:v>-0.4</c:v>
                </c:pt>
                <c:pt idx="151">
                  <c:v>-0.6</c:v>
                </c:pt>
                <c:pt idx="152">
                  <c:v>0.1</c:v>
                </c:pt>
                <c:pt idx="153">
                  <c:v>0</c:v>
                </c:pt>
                <c:pt idx="154">
                  <c:v>0</c:v>
                </c:pt>
                <c:pt idx="155">
                  <c:v>1.2</c:v>
                </c:pt>
                <c:pt idx="156">
                  <c:v>1.7</c:v>
                </c:pt>
                <c:pt idx="157">
                  <c:v>2.2999999999999998</c:v>
                </c:pt>
                <c:pt idx="158">
                  <c:v>2.5</c:v>
                </c:pt>
                <c:pt idx="159">
                  <c:v>2.9</c:v>
                </c:pt>
                <c:pt idx="160">
                  <c:v>3.2</c:v>
                </c:pt>
                <c:pt idx="161">
                  <c:v>3.3</c:v>
                </c:pt>
                <c:pt idx="162">
                  <c:v>3.8</c:v>
                </c:pt>
                <c:pt idx="163">
                  <c:v>4.5</c:v>
                </c:pt>
                <c:pt idx="164">
                  <c:v>4.4000000000000004</c:v>
                </c:pt>
                <c:pt idx="165">
                  <c:v>4.9000000000000004</c:v>
                </c:pt>
                <c:pt idx="166">
                  <c:v>5.2</c:v>
                </c:pt>
                <c:pt idx="167">
                  <c:v>4.9000000000000004</c:v>
                </c:pt>
                <c:pt idx="168">
                  <c:v>5.0999999999999996</c:v>
                </c:pt>
                <c:pt idx="169">
                  <c:v>5.0999999999999996</c:v>
                </c:pt>
                <c:pt idx="170">
                  <c:v>5.4</c:v>
                </c:pt>
                <c:pt idx="171">
                  <c:v>5.5</c:v>
                </c:pt>
                <c:pt idx="172">
                  <c:v>5.7</c:v>
                </c:pt>
                <c:pt idx="173">
                  <c:v>5.7</c:v>
                </c:pt>
                <c:pt idx="174">
                  <c:v>6</c:v>
                </c:pt>
                <c:pt idx="175">
                  <c:v>6.1</c:v>
                </c:pt>
                <c:pt idx="176">
                  <c:v>6.1</c:v>
                </c:pt>
                <c:pt idx="177">
                  <c:v>6.4</c:v>
                </c:pt>
                <c:pt idx="178">
                  <c:v>6.8</c:v>
                </c:pt>
                <c:pt idx="179">
                  <c:v>6.6</c:v>
                </c:pt>
                <c:pt idx="180">
                  <c:v>6.7</c:v>
                </c:pt>
                <c:pt idx="181">
                  <c:v>6.8</c:v>
                </c:pt>
                <c:pt idx="182">
                  <c:v>7.1</c:v>
                </c:pt>
                <c:pt idx="183">
                  <c:v>7.4</c:v>
                </c:pt>
                <c:pt idx="184">
                  <c:v>7.3</c:v>
                </c:pt>
                <c:pt idx="185">
                  <c:v>7.6</c:v>
                </c:pt>
                <c:pt idx="186">
                  <c:v>7.8</c:v>
                </c:pt>
                <c:pt idx="187">
                  <c:v>8</c:v>
                </c:pt>
                <c:pt idx="188">
                  <c:v>8.1</c:v>
                </c:pt>
                <c:pt idx="189">
                  <c:v>8.1999999999999993</c:v>
                </c:pt>
                <c:pt idx="190">
                  <c:v>8.4</c:v>
                </c:pt>
                <c:pt idx="191">
                  <c:v>8.6999999999999993</c:v>
                </c:pt>
                <c:pt idx="192">
                  <c:v>9.1999999999999993</c:v>
                </c:pt>
                <c:pt idx="193">
                  <c:v>9.5</c:v>
                </c:pt>
                <c:pt idx="194">
                  <c:v>9.8000000000000007</c:v>
                </c:pt>
                <c:pt idx="195">
                  <c:v>9.6999999999999993</c:v>
                </c:pt>
                <c:pt idx="196">
                  <c:v>10</c:v>
                </c:pt>
                <c:pt idx="197">
                  <c:v>10.3</c:v>
                </c:pt>
                <c:pt idx="198">
                  <c:v>10.199999999999999</c:v>
                </c:pt>
                <c:pt idx="199">
                  <c:v>10.3</c:v>
                </c:pt>
                <c:pt idx="200">
                  <c:v>10.4</c:v>
                </c:pt>
                <c:pt idx="201">
                  <c:v>10.6</c:v>
                </c:pt>
                <c:pt idx="202">
                  <c:v>10.9</c:v>
                </c:pt>
                <c:pt idx="203">
                  <c:v>10.7</c:v>
                </c:pt>
                <c:pt idx="204">
                  <c:v>10.5</c:v>
                </c:pt>
                <c:pt idx="205">
                  <c:v>10.5</c:v>
                </c:pt>
                <c:pt idx="206">
                  <c:v>10.199999999999999</c:v>
                </c:pt>
                <c:pt idx="207">
                  <c:v>10.4</c:v>
                </c:pt>
                <c:pt idx="208">
                  <c:v>10.3</c:v>
                </c:pt>
                <c:pt idx="209">
                  <c:v>10</c:v>
                </c:pt>
                <c:pt idx="210">
                  <c:v>9.9</c:v>
                </c:pt>
                <c:pt idx="211">
                  <c:v>9.9</c:v>
                </c:pt>
                <c:pt idx="212">
                  <c:v>9.8000000000000007</c:v>
                </c:pt>
                <c:pt idx="213">
                  <c:v>9.6</c:v>
                </c:pt>
                <c:pt idx="214">
                  <c:v>9.3000000000000007</c:v>
                </c:pt>
                <c:pt idx="215">
                  <c:v>9.6</c:v>
                </c:pt>
                <c:pt idx="216">
                  <c:v>9.3000000000000007</c:v>
                </c:pt>
                <c:pt idx="217">
                  <c:v>9.4</c:v>
                </c:pt>
                <c:pt idx="218">
                  <c:v>8.6999999999999993</c:v>
                </c:pt>
                <c:pt idx="219">
                  <c:v>8.8000000000000007</c:v>
                </c:pt>
                <c:pt idx="220">
                  <c:v>8.8000000000000007</c:v>
                </c:pt>
                <c:pt idx="221">
                  <c:v>8.8000000000000007</c:v>
                </c:pt>
                <c:pt idx="222">
                  <c:v>8.5</c:v>
                </c:pt>
                <c:pt idx="223">
                  <c:v>8.1999999999999993</c:v>
                </c:pt>
                <c:pt idx="224">
                  <c:v>7.9</c:v>
                </c:pt>
                <c:pt idx="225">
                  <c:v>7.4</c:v>
                </c:pt>
                <c:pt idx="226">
                  <c:v>7.1</c:v>
                </c:pt>
                <c:pt idx="227">
                  <c:v>6.6</c:v>
                </c:pt>
                <c:pt idx="228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89-4E8C-8310-D6D2EF8DE49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25400"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numRef>
              <c:f>Sheet1!$A$2:$A$230</c:f>
              <c:numCache>
                <c:formatCode>d\-mmm\-yy</c:formatCode>
                <c:ptCount val="22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</c:numCache>
            </c:numRef>
          </c:cat>
          <c:val>
            <c:numRef>
              <c:f>Sheet1!$C$2:$C$230</c:f>
              <c:numCache>
                <c:formatCode>General</c:formatCode>
                <c:ptCount val="2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89-4E8C-8310-D6D2EF8DE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6788864"/>
        <c:axId val="1"/>
      </c:lineChart>
      <c:catAx>
        <c:axId val="17678886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20"/>
          <c:min val="-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dirty="0"/>
                  <a:t>Annual growth rate, %</a:t>
                </a:r>
              </a:p>
            </c:rich>
          </c:tx>
          <c:layout>
            <c:manualLayout>
              <c:xMode val="edge"/>
              <c:yMode val="edge"/>
              <c:x val="5.6357866237932708E-3"/>
              <c:y val="0.28298274238037846"/>
            </c:manualLayout>
          </c:layout>
          <c:overlay val="0"/>
          <c:spPr>
            <a:noFill/>
            <a:ln w="3039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6788864"/>
        <c:crosses val="autoZero"/>
        <c:crossBetween val="between"/>
        <c:majorUnit val="5"/>
        <c:minorUnit val="1"/>
      </c:valAx>
      <c:spPr>
        <a:solidFill>
          <a:srgbClr val="FFFFFF"/>
        </a:solidFill>
        <a:ln w="9525">
          <a:solidFill>
            <a:schemeClr val="bg1">
              <a:lumMod val="8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7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4E40A81-0BE7-4AC5-80E2-DE554F367216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042E53-2554-46CE-B05D-C2E915228E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51E370-AD9B-4577-9061-B101842D25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4C7B-54B9-4844-8DB8-959617FC3276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F1AC9-07D7-40CD-A17D-80CFBB6F1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70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3EE5E-D24E-46D3-914C-D31FCA7CE9D7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CDD32-AD46-4894-AF9A-FB6226AE7A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18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A5AF-8A2A-4894-A293-EA44FC6B74F8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52CB7-60D0-4704-978E-F95B8027A0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46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D664-3328-40AA-A046-7CFE57595FC9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F371-4BCB-4ADC-BBAB-9A14893380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7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B7BC-013D-439A-98C9-10CF9903A4D2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00A30-FEE8-4DEA-A333-998F3B4643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7364B-0FA4-413E-B68F-D604CFE4E07B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AA93-DDBA-4150-93F4-E24D2600E2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2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91C7-5F5D-4DBF-BA0B-735E01924B84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F0C2-957A-4FD0-B5C2-39D170A9F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1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6AED-78BB-49CC-8699-815C44F787B8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6540-0CCB-4EF9-87AD-BE75F7655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B98A-09A0-4F0B-BB8D-4F9D2A97B13E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E86DD-9665-43E7-9A92-318BE13ACE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9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A0C8-B2D6-44FD-A320-A869FD1EB92C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841A-E902-4A93-AB46-86213DFE4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52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B3A9B-754A-40F4-A2AD-D35B3AF8A584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768CB-CFAB-48AD-8DCD-BFD273E6C3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43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A99C7F-38DA-41CF-BD15-5D0C7CD353D3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43BDFC-39F4-4651-8805-7C887C418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ankofengland.co.uk/boeapps/iadb/newintermed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365727"/>
              </p:ext>
            </p:extLst>
          </p:nvPr>
        </p:nvGraphicFramePr>
        <p:xfrm>
          <a:off x="79374" y="50801"/>
          <a:ext cx="9013826" cy="5750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2. Growth of net consumer credit lending to individuals</a:t>
            </a:r>
            <a:endParaRPr lang="en-GB" alt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5891213"/>
            <a:ext cx="9144001" cy="522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Statistical Interactive Database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LPMB4TC Bank of England, (data published 1/03/19, seasonally adjusted). Data exclude credit extended by the Student Loans Company.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</TotalTime>
  <Words>46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Garratt, Dean</cp:lastModifiedBy>
  <cp:revision>55</cp:revision>
  <dcterms:created xsi:type="dcterms:W3CDTF">2015-12-17T12:14:16Z</dcterms:created>
  <dcterms:modified xsi:type="dcterms:W3CDTF">2019-03-19T16:10:21Z</dcterms:modified>
</cp:coreProperties>
</file>