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2" r:id="rId1"/>
  </p:sldMasterIdLst>
  <p:notesMasterIdLst>
    <p:notesMasterId r:id="rId3"/>
  </p:notesMasterIdLst>
  <p:sldIdLst>
    <p:sldId id="270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FFFFEF"/>
    <a:srgbClr val="008000"/>
    <a:srgbClr val="FF9900"/>
    <a:srgbClr val="FFFFE7"/>
    <a:srgbClr val="336600"/>
    <a:srgbClr val="B86158"/>
    <a:srgbClr val="A87C00"/>
    <a:srgbClr val="B68600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00" y="5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910569105691054E-2"/>
          <c:y val="4.5871559633027525E-2"/>
          <c:w val="0.90360046457607435"/>
          <c:h val="0.86084652151741203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Capital</c:v>
                </c:pt>
              </c:strCache>
            </c:strRef>
          </c:tx>
          <c:spPr>
            <a:ln w="25400">
              <a:solidFill>
                <a:srgbClr val="C00000"/>
              </a:solidFill>
              <a:prstDash val="solid"/>
            </a:ln>
          </c:spPr>
          <c:invertIfNegative val="0"/>
          <c:cat>
            <c:numRef>
              <c:f>Sheet1!$B$1:$AD$1</c:f>
              <c:numCache>
                <c:formatCode>General</c:formatCode>
                <c:ptCount val="2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</c:numCache>
            </c:numRef>
          </c:cat>
          <c:val>
            <c:numRef>
              <c:f>Sheet1!$B$2:$AD$2</c:f>
              <c:numCache>
                <c:formatCode>0.0</c:formatCode>
                <c:ptCount val="29"/>
                <c:pt idx="0">
                  <c:v>3.284302359486952</c:v>
                </c:pt>
                <c:pt idx="1">
                  <c:v>2.1003066194283435</c:v>
                </c:pt>
                <c:pt idx="2">
                  <c:v>1.2400805178235417</c:v>
                </c:pt>
                <c:pt idx="3">
                  <c:v>1.2202245439166099</c:v>
                </c:pt>
                <c:pt idx="4">
                  <c:v>1.2264736666998053</c:v>
                </c:pt>
                <c:pt idx="5">
                  <c:v>1.136574502594438</c:v>
                </c:pt>
                <c:pt idx="6">
                  <c:v>1.5882115338450928</c:v>
                </c:pt>
                <c:pt idx="7">
                  <c:v>2.658263328289495</c:v>
                </c:pt>
                <c:pt idx="8">
                  <c:v>2.7020274847382377</c:v>
                </c:pt>
                <c:pt idx="9">
                  <c:v>2.0729256823676812</c:v>
                </c:pt>
                <c:pt idx="10">
                  <c:v>1.7346296628562001</c:v>
                </c:pt>
                <c:pt idx="11">
                  <c:v>1.4464063069764392</c:v>
                </c:pt>
                <c:pt idx="12">
                  <c:v>1.6271044565958424</c:v>
                </c:pt>
                <c:pt idx="13">
                  <c:v>1.4696045856646867</c:v>
                </c:pt>
                <c:pt idx="14">
                  <c:v>1.3883370693315558</c:v>
                </c:pt>
                <c:pt idx="15">
                  <c:v>1.4824743526785373</c:v>
                </c:pt>
                <c:pt idx="16">
                  <c:v>1.62075159480085</c:v>
                </c:pt>
                <c:pt idx="17">
                  <c:v>1.8053885174810276</c:v>
                </c:pt>
                <c:pt idx="18">
                  <c:v>1.4236569590098018</c:v>
                </c:pt>
                <c:pt idx="19">
                  <c:v>0.60668036411799764</c:v>
                </c:pt>
                <c:pt idx="20">
                  <c:v>0.72447368491841391</c:v>
                </c:pt>
                <c:pt idx="21">
                  <c:v>0.7859442160417498</c:v>
                </c:pt>
                <c:pt idx="22">
                  <c:v>0.86243048116295962</c:v>
                </c:pt>
                <c:pt idx="23">
                  <c:v>0.92833211641849389</c:v>
                </c:pt>
                <c:pt idx="24">
                  <c:v>1.1072624529782049</c:v>
                </c:pt>
                <c:pt idx="25">
                  <c:v>1.026182814728464</c:v>
                </c:pt>
                <c:pt idx="26">
                  <c:v>1.0160099712256228</c:v>
                </c:pt>
                <c:pt idx="27">
                  <c:v>0.97610775195769417</c:v>
                </c:pt>
                <c:pt idx="28">
                  <c:v>0.95138739769544955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4E-41FD-8A8B-F3DD60A9B721}"/>
            </c:ext>
          </c:extLst>
        </c:ser>
        <c:ser>
          <c:idx val="4"/>
          <c:order val="1"/>
          <c:tx>
            <c:strRef>
              <c:f>Sheet1!$A$3</c:f>
              <c:strCache>
                <c:ptCount val="1"/>
                <c:pt idx="0">
                  <c:v>Labour hours</c:v>
                </c:pt>
              </c:strCache>
            </c:strRef>
          </c:tx>
          <c:spPr>
            <a:solidFill>
              <a:srgbClr val="00B050"/>
            </a:solidFill>
            <a:ln w="25400">
              <a:solidFill>
                <a:srgbClr val="00B050"/>
              </a:solidFill>
              <a:prstDash val="solid"/>
            </a:ln>
          </c:spPr>
          <c:invertIfNegative val="0"/>
          <c:cat>
            <c:numRef>
              <c:f>Sheet1!$B$1:$AD$1</c:f>
              <c:numCache>
                <c:formatCode>General</c:formatCode>
                <c:ptCount val="2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</c:numCache>
            </c:numRef>
          </c:cat>
          <c:val>
            <c:numRef>
              <c:f>Sheet1!$B$3:$AD$3</c:f>
              <c:numCache>
                <c:formatCode>0.0</c:formatCode>
                <c:ptCount val="29"/>
                <c:pt idx="0">
                  <c:v>-0.14485713114834894</c:v>
                </c:pt>
                <c:pt idx="1">
                  <c:v>-2.3210462828518286</c:v>
                </c:pt>
                <c:pt idx="2">
                  <c:v>-1.5538607535313591</c:v>
                </c:pt>
                <c:pt idx="3">
                  <c:v>-0.64711363238532627</c:v>
                </c:pt>
                <c:pt idx="4">
                  <c:v>0.75339515357027709</c:v>
                </c:pt>
                <c:pt idx="5">
                  <c:v>0.71158445751578769</c:v>
                </c:pt>
                <c:pt idx="6">
                  <c:v>0.47060381384612965</c:v>
                </c:pt>
                <c:pt idx="7">
                  <c:v>0.89897634772142088</c:v>
                </c:pt>
                <c:pt idx="8">
                  <c:v>0.40787997386755359</c:v>
                </c:pt>
                <c:pt idx="9">
                  <c:v>0.48674774960745498</c:v>
                </c:pt>
                <c:pt idx="10">
                  <c:v>0.13034471831221264</c:v>
                </c:pt>
                <c:pt idx="11">
                  <c:v>0.56945208238805167</c:v>
                </c:pt>
                <c:pt idx="12">
                  <c:v>-0.11373051768645789</c:v>
                </c:pt>
                <c:pt idx="13">
                  <c:v>0.24776744876439188</c:v>
                </c:pt>
                <c:pt idx="14">
                  <c:v>0.52137877395753196</c:v>
                </c:pt>
                <c:pt idx="15">
                  <c:v>0.72707633043859365</c:v>
                </c:pt>
                <c:pt idx="16">
                  <c:v>0.36366377447996689</c:v>
                </c:pt>
                <c:pt idx="17">
                  <c:v>0.52433416718699255</c:v>
                </c:pt>
                <c:pt idx="18">
                  <c:v>0.29651103683507096</c:v>
                </c:pt>
                <c:pt idx="19">
                  <c:v>-1.6782181822442133</c:v>
                </c:pt>
                <c:pt idx="20">
                  <c:v>0.31258316163018984</c:v>
                </c:pt>
                <c:pt idx="21">
                  <c:v>0.17091589359948278</c:v>
                </c:pt>
                <c:pt idx="22">
                  <c:v>1.1209304522222356</c:v>
                </c:pt>
                <c:pt idx="23">
                  <c:v>1.0186510183110102</c:v>
                </c:pt>
                <c:pt idx="24">
                  <c:v>1.5121232475550017</c:v>
                </c:pt>
                <c:pt idx="25">
                  <c:v>0.84637061083716025</c:v>
                </c:pt>
                <c:pt idx="26">
                  <c:v>0.74600548016962798</c:v>
                </c:pt>
                <c:pt idx="27">
                  <c:v>0.58444235765728403</c:v>
                </c:pt>
                <c:pt idx="28">
                  <c:v>0.46546743119049649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4E-41FD-8A8B-F3DD60A9B721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Labour quality</c:v>
                </c:pt>
              </c:strCache>
            </c:strRef>
          </c:tx>
          <c:spPr>
            <a:solidFill>
              <a:schemeClr val="tx2"/>
            </a:solidFill>
            <a:ln w="25400">
              <a:solidFill>
                <a:schemeClr val="tx2"/>
              </a:solidFill>
              <a:prstDash val="solid"/>
            </a:ln>
          </c:spPr>
          <c:invertIfNegative val="0"/>
          <c:cat>
            <c:numRef>
              <c:f>Sheet1!$B$1:$AD$1</c:f>
              <c:numCache>
                <c:formatCode>General</c:formatCode>
                <c:ptCount val="2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</c:numCache>
            </c:numRef>
          </c:cat>
          <c:val>
            <c:numRef>
              <c:f>Sheet1!$B$4:$AD$4</c:f>
              <c:numCache>
                <c:formatCode>0.0</c:formatCode>
                <c:ptCount val="29"/>
                <c:pt idx="0">
                  <c:v>0.39184246186008953</c:v>
                </c:pt>
                <c:pt idx="1">
                  <c:v>6.8194724151378602E-2</c:v>
                </c:pt>
                <c:pt idx="2">
                  <c:v>0.94803054173785517</c:v>
                </c:pt>
                <c:pt idx="3">
                  <c:v>0.42515067425888331</c:v>
                </c:pt>
                <c:pt idx="4">
                  <c:v>0.8499087101039946</c:v>
                </c:pt>
                <c:pt idx="5">
                  <c:v>0.6708845668775828</c:v>
                </c:pt>
                <c:pt idx="6">
                  <c:v>0.33687003657185677</c:v>
                </c:pt>
                <c:pt idx="7">
                  <c:v>0.79252648960867933</c:v>
                </c:pt>
                <c:pt idx="8">
                  <c:v>0.55452844261460965</c:v>
                </c:pt>
                <c:pt idx="9">
                  <c:v>0.65148990367797721</c:v>
                </c:pt>
                <c:pt idx="10">
                  <c:v>0.56502478112884258</c:v>
                </c:pt>
                <c:pt idx="11">
                  <c:v>0.18439847734822648</c:v>
                </c:pt>
                <c:pt idx="12">
                  <c:v>0.55337531977347076</c:v>
                </c:pt>
                <c:pt idx="13">
                  <c:v>0.26830876470849629</c:v>
                </c:pt>
                <c:pt idx="14">
                  <c:v>0.27297610260151267</c:v>
                </c:pt>
                <c:pt idx="15">
                  <c:v>0.26863655108464146</c:v>
                </c:pt>
                <c:pt idx="16">
                  <c:v>0.30669762443958226</c:v>
                </c:pt>
                <c:pt idx="17">
                  <c:v>0.23914170661855247</c:v>
                </c:pt>
                <c:pt idx="18">
                  <c:v>0.18124907624749634</c:v>
                </c:pt>
                <c:pt idx="19">
                  <c:v>0.61322212609516036</c:v>
                </c:pt>
                <c:pt idx="20">
                  <c:v>0.64035017157582652</c:v>
                </c:pt>
                <c:pt idx="21">
                  <c:v>0.41420027774457274</c:v>
                </c:pt>
                <c:pt idx="22">
                  <c:v>0.59868432854060638</c:v>
                </c:pt>
                <c:pt idx="23">
                  <c:v>0.35081855542423218</c:v>
                </c:pt>
                <c:pt idx="24">
                  <c:v>0.28270318087758439</c:v>
                </c:pt>
                <c:pt idx="25">
                  <c:v>0.28552853075886175</c:v>
                </c:pt>
                <c:pt idx="26">
                  <c:v>-2.9727046014229468E-2</c:v>
                </c:pt>
                <c:pt idx="27">
                  <c:v>7.4023584590491021E-2</c:v>
                </c:pt>
                <c:pt idx="28">
                  <c:v>4.7302948077431663E-2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4E-41FD-8A8B-F3DD60A9B721}"/>
            </c:ext>
          </c:extLst>
        </c:ser>
        <c:ser>
          <c:idx val="6"/>
          <c:order val="3"/>
          <c:tx>
            <c:strRef>
              <c:f>Sheet1!$A$5</c:f>
              <c:strCache>
                <c:ptCount val="1"/>
                <c:pt idx="0">
                  <c:v>TFP</c:v>
                </c:pt>
              </c:strCache>
            </c:strRef>
          </c:tx>
          <c:spPr>
            <a:solidFill>
              <a:srgbClr val="CC00FF"/>
            </a:solidFill>
            <a:ln w="25400">
              <a:solidFill>
                <a:srgbClr val="CC00FF">
                  <a:alpha val="99000"/>
                </a:srgbClr>
              </a:solidFill>
              <a:prstDash val="solid"/>
            </a:ln>
          </c:spPr>
          <c:invertIfNegative val="0"/>
          <c:cat>
            <c:numRef>
              <c:f>Sheet1!$B$1:$AD$1</c:f>
              <c:numCache>
                <c:formatCode>General</c:formatCode>
                <c:ptCount val="29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</c:numCache>
            </c:numRef>
          </c:cat>
          <c:val>
            <c:numRef>
              <c:f>Sheet1!$B$5:$AD$5</c:f>
              <c:numCache>
                <c:formatCode>0.0</c:formatCode>
                <c:ptCount val="29"/>
                <c:pt idx="0">
                  <c:v>-2.7946917247243648</c:v>
                </c:pt>
                <c:pt idx="1">
                  <c:v>-0.94131436175418326</c:v>
                </c:pt>
                <c:pt idx="2">
                  <c:v>-0.26390360744093877</c:v>
                </c:pt>
                <c:pt idx="3">
                  <c:v>1.4966964590682559</c:v>
                </c:pt>
                <c:pt idx="4">
                  <c:v>0.99124638731776482</c:v>
                </c:pt>
                <c:pt idx="5">
                  <c:v>-9.3401945770384298E-2</c:v>
                </c:pt>
                <c:pt idx="6">
                  <c:v>0.10789913461226423</c:v>
                </c:pt>
                <c:pt idx="7">
                  <c:v>-0.14621406033210638</c:v>
                </c:pt>
                <c:pt idx="8">
                  <c:v>-0.37776438221121256</c:v>
                </c:pt>
                <c:pt idx="9">
                  <c:v>-4.7869329198627422E-2</c:v>
                </c:pt>
                <c:pt idx="10">
                  <c:v>0.96517254156124055</c:v>
                </c:pt>
                <c:pt idx="11">
                  <c:v>0.60083499742060942</c:v>
                </c:pt>
                <c:pt idx="12">
                  <c:v>0.4022463449748388</c:v>
                </c:pt>
                <c:pt idx="13">
                  <c:v>1.2992261120866588</c:v>
                </c:pt>
                <c:pt idx="14">
                  <c:v>0.13796393593890188</c:v>
                </c:pt>
                <c:pt idx="15">
                  <c:v>0.62197999109706448</c:v>
                </c:pt>
                <c:pt idx="16">
                  <c:v>0.22504310603218558</c:v>
                </c:pt>
                <c:pt idx="17">
                  <c:v>-5.5219509580768308E-2</c:v>
                </c:pt>
                <c:pt idx="18">
                  <c:v>-2.2478763414335181</c:v>
                </c:pt>
                <c:pt idx="19">
                  <c:v>-3.8810957188533419</c:v>
                </c:pt>
                <c:pt idx="20">
                  <c:v>1.9323522101131769E-2</c:v>
                </c:pt>
                <c:pt idx="21">
                  <c:v>0.26033198145485831</c:v>
                </c:pt>
                <c:pt idx="22">
                  <c:v>-1.1453562176082976</c:v>
                </c:pt>
                <c:pt idx="23">
                  <c:v>-0.27210373622411432</c:v>
                </c:pt>
                <c:pt idx="24">
                  <c:v>2.8647544940887254E-3</c:v>
                </c:pt>
                <c:pt idx="25">
                  <c:v>0.16387269818283234</c:v>
                </c:pt>
                <c:pt idx="26">
                  <c:v>4.1131155032239457E-2</c:v>
                </c:pt>
                <c:pt idx="27">
                  <c:v>0.17193642463578987</c:v>
                </c:pt>
                <c:pt idx="28">
                  <c:v>-7.6224033549824113E-2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D4E-41FD-8A8B-F3DD60A9B7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03712856"/>
        <c:axId val="1"/>
      </c:barChart>
      <c:catAx>
        <c:axId val="203712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6"/>
        <c:auto val="0"/>
        <c:lblAlgn val="ctr"/>
        <c:lblOffset val="100"/>
        <c:tickLblSkip val="3"/>
        <c:noMultiLvlLbl val="0"/>
      </c:catAx>
      <c:valAx>
        <c:axId val="1"/>
        <c:scaling>
          <c:orientation val="minMax"/>
          <c:max val="5"/>
          <c:min val="-6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0" sourceLinked="0"/>
        <c:majorTickMark val="out"/>
        <c:minorTickMark val="none"/>
        <c:tickLblPos val="nextTo"/>
        <c:spPr>
          <a:ln w="2540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3712856"/>
        <c:crosses val="autoZero"/>
        <c:crossBetween val="between"/>
        <c:majorUnit val="1"/>
      </c:valAx>
      <c:spPr>
        <a:solidFill>
          <a:schemeClr val="bg1"/>
        </a:solidFill>
        <a:ln w="6350">
          <a:solidFill>
            <a:schemeClr val="bg1">
              <a:lumMod val="75000"/>
            </a:schemeClr>
          </a:solidFill>
        </a:ln>
      </c:spPr>
    </c:plotArea>
    <c:legend>
      <c:legendPos val="b"/>
      <c:legendEntry>
        <c:idx val="0"/>
        <c:txPr>
          <a:bodyPr/>
          <a:lstStyle/>
          <a:p>
            <a:pPr>
              <a:defRPr b="0">
                <a:solidFill>
                  <a:srgbClr val="C00000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b="0">
                <a:solidFill>
                  <a:srgbClr val="00B050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b="0">
                <a:solidFill>
                  <a:schemeClr val="tx2"/>
                </a:solidFill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b="0">
                <a:solidFill>
                  <a:srgbClr val="CC00FF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6.4954014482823369E-2"/>
          <c:y val="0.73242815284752416"/>
          <c:w val="0.448660094243576"/>
          <c:h val="0.1292622972073606"/>
        </c:manualLayout>
      </c:layout>
      <c:overlay val="0"/>
      <c:spPr>
        <a:solidFill>
          <a:srgbClr val="FFFFEF"/>
        </a:solidFill>
        <a:ln w="12700">
          <a:solidFill>
            <a:schemeClr val="accent4"/>
          </a:solidFill>
        </a:ln>
      </c:spPr>
      <c:txPr>
        <a:bodyPr/>
        <a:lstStyle/>
        <a:p>
          <a:pPr>
            <a:defRPr b="0"/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888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FABAF5A4-6417-421B-838E-2163889B6C2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46244734-3E73-4A87-83B1-058745F9D64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AD95FBA-ABC8-424F-9A6E-34498A533D8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085E77DA-2434-474F-93BF-D887BFD11FD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2818073A-3ED5-4FEC-8C53-02F866796BC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911BF647-8A98-4AD5-A203-566C60CBCC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E9397DF-B22B-4B5B-9279-F96E708B10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D555B4FC-8546-4D3B-BD5E-B55F5968E2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EA305A4-1010-477B-B7C6-446FC1CA2779}" type="slidenum">
              <a:rPr lang="en-GB" altLang="en-US" sz="1200" smtClean="0"/>
              <a:pPr/>
              <a:t>1</a:t>
            </a:fld>
            <a:endParaRPr lang="en-GB" altLang="en-US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D75573C6-F61A-4A71-B254-3C976D79E0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endParaRPr lang="en-US" altLang="en-US"/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49A10471-C52A-4B64-9B11-81DD85282D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 w="12700"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2443189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198" indent="0" algn="ctr">
              <a:buNone/>
              <a:defRPr sz="2000"/>
            </a:lvl2pPr>
            <a:lvl3pPr marL="914395" indent="0" algn="ctr">
              <a:buNone/>
              <a:defRPr sz="1800"/>
            </a:lvl3pPr>
            <a:lvl4pPr marL="1371592" indent="0" algn="ctr">
              <a:buNone/>
              <a:defRPr sz="1600"/>
            </a:lvl4pPr>
            <a:lvl5pPr marL="1828789" indent="0" algn="ctr">
              <a:buNone/>
              <a:defRPr sz="1600"/>
            </a:lvl5pPr>
            <a:lvl6pPr marL="2285987" indent="0" algn="ctr">
              <a:buNone/>
              <a:defRPr sz="1600"/>
            </a:lvl6pPr>
            <a:lvl7pPr marL="2743185" indent="0" algn="ctr">
              <a:buNone/>
              <a:defRPr sz="1600"/>
            </a:lvl7pPr>
            <a:lvl8pPr marL="3200381" indent="0" algn="ctr">
              <a:buNone/>
              <a:defRPr sz="1600"/>
            </a:lvl8pPr>
            <a:lvl9pPr marL="365757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327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419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9761" y="3"/>
            <a:ext cx="2304521" cy="617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"/>
            <a:ext cx="6753622" cy="6176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692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802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0" y="1709741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0" y="4589466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198" indent="0">
              <a:buNone/>
              <a:defRPr sz="2000"/>
            </a:lvl2pPr>
            <a:lvl3pPr marL="914395" indent="0">
              <a:buNone/>
              <a:defRPr sz="1800"/>
            </a:lvl3pPr>
            <a:lvl4pPr marL="1371592" indent="0">
              <a:buNone/>
              <a:defRPr sz="1600"/>
            </a:lvl4pPr>
            <a:lvl5pPr marL="1828789" indent="0">
              <a:buNone/>
              <a:defRPr sz="1600"/>
            </a:lvl5pPr>
            <a:lvl6pPr marL="2285987" indent="0">
              <a:buNone/>
              <a:defRPr sz="1600"/>
            </a:lvl6pPr>
            <a:lvl7pPr marL="2743185" indent="0">
              <a:buNone/>
              <a:defRPr sz="1600"/>
            </a:lvl7pPr>
            <a:lvl8pPr marL="3200381" indent="0">
              <a:buNone/>
              <a:defRPr sz="1600"/>
            </a:lvl8pPr>
            <a:lvl9pPr marL="3657579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3859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1" y="1825625"/>
            <a:ext cx="4189413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835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365128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86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4281" cy="381000"/>
          </a:xfrm>
          <a:effectLst>
            <a:outerShdw blurRad="25400" dist="25400" dir="2700000" algn="ctr" rotWithShape="0">
              <a:schemeClr val="tx1"/>
            </a:outerShdw>
          </a:effectLst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2774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8356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770" y="987428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759" y="2057400"/>
            <a:ext cx="319537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8" indent="0">
              <a:buNone/>
              <a:defRPr sz="1400"/>
            </a:lvl2pPr>
            <a:lvl3pPr marL="914395" indent="0">
              <a:buNone/>
              <a:defRPr sz="1200"/>
            </a:lvl3pPr>
            <a:lvl4pPr marL="1371592" indent="0">
              <a:buNone/>
              <a:defRPr sz="1000"/>
            </a:lvl4pPr>
            <a:lvl5pPr marL="1828789" indent="0">
              <a:buNone/>
              <a:defRPr sz="1000"/>
            </a:lvl5pPr>
            <a:lvl6pPr marL="2285987" indent="0">
              <a:buNone/>
              <a:defRPr sz="1000"/>
            </a:lvl6pPr>
            <a:lvl7pPr marL="2743185" indent="0">
              <a:buNone/>
              <a:defRPr sz="1000"/>
            </a:lvl7pPr>
            <a:lvl8pPr marL="3200381" indent="0">
              <a:buNone/>
              <a:defRPr sz="1000"/>
            </a:lvl8pPr>
            <a:lvl9pPr marL="365757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987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759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770" y="987428"/>
            <a:ext cx="501491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198" indent="0">
              <a:buNone/>
              <a:defRPr sz="2800"/>
            </a:lvl2pPr>
            <a:lvl3pPr marL="914395" indent="0">
              <a:buNone/>
              <a:defRPr sz="2400"/>
            </a:lvl3pPr>
            <a:lvl4pPr marL="1371592" indent="0">
              <a:buNone/>
              <a:defRPr sz="2000"/>
            </a:lvl4pPr>
            <a:lvl5pPr marL="1828789" indent="0">
              <a:buNone/>
              <a:defRPr sz="2000"/>
            </a:lvl5pPr>
            <a:lvl6pPr marL="2285987" indent="0">
              <a:buNone/>
              <a:defRPr sz="2000"/>
            </a:lvl6pPr>
            <a:lvl7pPr marL="2743185" indent="0">
              <a:buNone/>
              <a:defRPr sz="2000"/>
            </a:lvl7pPr>
            <a:lvl8pPr marL="3200381" indent="0">
              <a:buNone/>
              <a:defRPr sz="2000"/>
            </a:lvl8pPr>
            <a:lvl9pPr marL="3657579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759" y="2057400"/>
            <a:ext cx="319537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198" indent="0">
              <a:buNone/>
              <a:defRPr sz="1400"/>
            </a:lvl2pPr>
            <a:lvl3pPr marL="914395" indent="0">
              <a:buNone/>
              <a:defRPr sz="1200"/>
            </a:lvl3pPr>
            <a:lvl4pPr marL="1371592" indent="0">
              <a:buNone/>
              <a:defRPr sz="1000"/>
            </a:lvl4pPr>
            <a:lvl5pPr marL="1828789" indent="0">
              <a:buNone/>
              <a:defRPr sz="1000"/>
            </a:lvl5pPr>
            <a:lvl6pPr marL="2285987" indent="0">
              <a:buNone/>
              <a:defRPr sz="1000"/>
            </a:lvl6pPr>
            <a:lvl7pPr marL="2743185" indent="0">
              <a:buNone/>
              <a:defRPr sz="1000"/>
            </a:lvl7pPr>
            <a:lvl8pPr marL="3200381" indent="0">
              <a:buNone/>
              <a:defRPr sz="1000"/>
            </a:lvl8pPr>
            <a:lvl9pPr marL="365757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11668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B9F961F-14A6-482B-AE62-B97DA43A9B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84181" y="0"/>
            <a:ext cx="84201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86105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defTabSz="761996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2pPr>
      <a:lvl3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3pPr>
      <a:lvl4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4pPr>
      <a:lvl5pPr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5pPr>
      <a:lvl6pPr marL="457198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6pPr>
      <a:lvl7pPr marL="914395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7pPr>
      <a:lvl8pPr marL="1371592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8pPr>
      <a:lvl9pPr marL="1828789" algn="r" defTabSz="761996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hlink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</a:defRPr>
      </a:lvl9pPr>
    </p:titleStyle>
    <p:bodyStyle>
      <a:lvl1pPr marL="342898" indent="-3428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1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8" indent="-228598" algn="l" defTabSz="761996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5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91439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143F9B93-B0B2-4687-8ED6-BA86F6D2D9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4924960"/>
              </p:ext>
            </p:extLst>
          </p:nvPr>
        </p:nvGraphicFramePr>
        <p:xfrm>
          <a:off x="486117" y="104845"/>
          <a:ext cx="9341963" cy="5784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Rectangle 3">
            <a:extLst>
              <a:ext uri="{FF2B5EF4-FFF2-40B4-BE49-F238E27FC236}">
                <a16:creationId xmlns:a16="http://schemas.microsoft.com/office/drawing/2014/main" id="{C25DE889-1876-4889-9D58-386DEEBA8EB3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-635340" y="2955058"/>
            <a:ext cx="2045433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GB" altLang="en-US" sz="1800" dirty="0">
                <a:latin typeface="Arial" panose="020B0604020202020204" pitchFamily="34" charset="0"/>
              </a:rPr>
              <a:t>Percentage points</a:t>
            </a:r>
          </a:p>
        </p:txBody>
      </p:sp>
      <p:sp>
        <p:nvSpPr>
          <p:cNvPr id="3076" name="Text Box 14">
            <a:extLst>
              <a:ext uri="{FF2B5EF4-FFF2-40B4-BE49-F238E27FC236}">
                <a16:creationId xmlns:a16="http://schemas.microsoft.com/office/drawing/2014/main" id="{54261BD6-D66B-438D-8EEF-6E7C6C6D7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36745"/>
            <a:ext cx="9906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Aft>
                <a:spcPct val="20000"/>
              </a:spcAft>
            </a:pPr>
            <a:r>
              <a:rPr lang="en-GB" altLang="en-US" sz="1200" dirty="0">
                <a:latin typeface="Arial" panose="020B0604020202020204" pitchFamily="34" charset="0"/>
              </a:rPr>
              <a:t>Source: Based on data from </a:t>
            </a:r>
            <a:r>
              <a:rPr lang="en-GB" altLang="en-US" sz="1200" i="1" dirty="0">
                <a:latin typeface="Arial" panose="020B0604020202020204" pitchFamily="34" charset="0"/>
              </a:rPr>
              <a:t>The Conference Board Total Economy Database™ Summary Tables </a:t>
            </a:r>
            <a:r>
              <a:rPr lang="en-GB" altLang="en-US" sz="1200" dirty="0">
                <a:latin typeface="Arial" panose="020B0604020202020204" pitchFamily="34" charset="0"/>
              </a:rPr>
              <a:t>(April 2019) 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1A91F36C-B74E-48D2-9325-9B1742771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50169"/>
            <a:ext cx="9949249" cy="507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tIns="9144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2. Contributions to Output Growth</a:t>
            </a:r>
          </a:p>
        </p:txBody>
      </p:sp>
    </p:spTree>
    <p:extLst>
      <p:ext uri="{BB962C8B-B14F-4D97-AF65-F5344CB8AC3E}">
        <p14:creationId xmlns:p14="http://schemas.microsoft.com/office/powerpoint/2010/main" val="2418323276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Static">
  <a:themeElements>
    <a:clrScheme name="Custom 32">
      <a:dk1>
        <a:srgbClr val="000000"/>
      </a:dk1>
      <a:lt1>
        <a:srgbClr val="FFFFFF"/>
      </a:lt1>
      <a:dk2>
        <a:srgbClr val="0000CC"/>
      </a:dk2>
      <a:lt2>
        <a:srgbClr val="4D4D4D"/>
      </a:lt2>
      <a:accent1>
        <a:srgbClr val="6633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DAA"/>
      </a:accent5>
      <a:accent6>
        <a:srgbClr val="B90000"/>
      </a:accent6>
      <a:hlink>
        <a:srgbClr val="6690DC"/>
      </a:hlink>
      <a:folHlink>
        <a:srgbClr val="B794F0"/>
      </a:folHlink>
    </a:clrScheme>
    <a:fontScheme name="Pwrpnt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wrpnt7 1">
        <a:dk1>
          <a:srgbClr val="000000"/>
        </a:dk1>
        <a:lt1>
          <a:srgbClr val="FFFFFF"/>
        </a:lt1>
        <a:dk2>
          <a:srgbClr val="000080"/>
        </a:dk2>
        <a:lt2>
          <a:srgbClr val="00FFFF"/>
        </a:lt2>
        <a:accent1>
          <a:srgbClr val="FF00FF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FFAAFF"/>
        </a:accent5>
        <a:accent6>
          <a:srgbClr val="E70000"/>
        </a:accent6>
        <a:hlink>
          <a:srgbClr val="FFFF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2">
        <a:dk1>
          <a:srgbClr val="FFFF00"/>
        </a:dk1>
        <a:lt1>
          <a:srgbClr val="FFFFFF"/>
        </a:lt1>
        <a:dk2>
          <a:srgbClr val="000080"/>
        </a:dk2>
        <a:lt2>
          <a:srgbClr val="00FFFF"/>
        </a:lt2>
        <a:accent1>
          <a:srgbClr val="000000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AAAAAA"/>
        </a:accent5>
        <a:accent6>
          <a:srgbClr val="E70000"/>
        </a:accent6>
        <a:hlink>
          <a:srgbClr val="0000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4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5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7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8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9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tatic" id="{74CFE094-E4E1-46A4-8A79-C4E2C114CF43}" vid="{47EC37A6-BCF1-462B-AFC5-F2C6CFCB8D3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Static</Template>
  <TotalTime>2440</TotalTime>
  <Words>28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Static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rates in selected industrial countries</dc:title>
  <dc:creator>John Sloman</dc:creator>
  <cp:lastModifiedBy>Garratt, Dean</cp:lastModifiedBy>
  <cp:revision>120</cp:revision>
  <dcterms:created xsi:type="dcterms:W3CDTF">2001-03-09T21:38:37Z</dcterms:created>
  <dcterms:modified xsi:type="dcterms:W3CDTF">2019-04-18T06:58:03Z</dcterms:modified>
</cp:coreProperties>
</file>