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2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1 </a:t>
            </a: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Gold spot</a:t>
            </a:r>
            <a:r>
              <a:rPr lang="en-GB" sz="240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price (US$ per oz)</a:t>
            </a:r>
            <a:endParaRPr lang="en-GB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4247928017125872"/>
          <c:y val="0.942786964129483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882403015697268"/>
          <c:y val="4.1322110760454812E-2"/>
          <c:w val="0.84732734264481868"/>
          <c:h val="0.78314406532516767"/>
        </c:manualLayout>
      </c:layout>
      <c:lineChart>
        <c:grouping val="standard"/>
        <c:varyColors val="0"/>
        <c:ser>
          <c:idx val="0"/>
          <c:order val="0"/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Sheet1!$A$799:$A$1319</c:f>
              <c:numCache>
                <c:formatCode>m/d/yyyy</c:formatCode>
                <c:ptCount val="521"/>
                <c:pt idx="0" formatCode="mmm\-yy">
                  <c:v>44713</c:v>
                </c:pt>
                <c:pt idx="1">
                  <c:v>44714</c:v>
                </c:pt>
                <c:pt idx="2">
                  <c:v>44715</c:v>
                </c:pt>
                <c:pt idx="3">
                  <c:v>44718</c:v>
                </c:pt>
                <c:pt idx="4">
                  <c:v>44719</c:v>
                </c:pt>
                <c:pt idx="5">
                  <c:v>44720</c:v>
                </c:pt>
                <c:pt idx="6">
                  <c:v>44721</c:v>
                </c:pt>
                <c:pt idx="7">
                  <c:v>44722</c:v>
                </c:pt>
                <c:pt idx="8">
                  <c:v>44725</c:v>
                </c:pt>
                <c:pt idx="9">
                  <c:v>44726</c:v>
                </c:pt>
                <c:pt idx="10">
                  <c:v>44727</c:v>
                </c:pt>
                <c:pt idx="11">
                  <c:v>44728</c:v>
                </c:pt>
                <c:pt idx="12">
                  <c:v>44729</c:v>
                </c:pt>
                <c:pt idx="13">
                  <c:v>44732</c:v>
                </c:pt>
                <c:pt idx="14">
                  <c:v>44733</c:v>
                </c:pt>
                <c:pt idx="15">
                  <c:v>44734</c:v>
                </c:pt>
                <c:pt idx="16">
                  <c:v>44735</c:v>
                </c:pt>
                <c:pt idx="17">
                  <c:v>44736</c:v>
                </c:pt>
                <c:pt idx="18">
                  <c:v>44739</c:v>
                </c:pt>
                <c:pt idx="19">
                  <c:v>44740</c:v>
                </c:pt>
                <c:pt idx="20">
                  <c:v>44741</c:v>
                </c:pt>
                <c:pt idx="21">
                  <c:v>44742</c:v>
                </c:pt>
                <c:pt idx="22">
                  <c:v>44743</c:v>
                </c:pt>
                <c:pt idx="23">
                  <c:v>44746</c:v>
                </c:pt>
                <c:pt idx="24">
                  <c:v>44747</c:v>
                </c:pt>
                <c:pt idx="25">
                  <c:v>44748</c:v>
                </c:pt>
                <c:pt idx="26">
                  <c:v>44749</c:v>
                </c:pt>
                <c:pt idx="27">
                  <c:v>44750</c:v>
                </c:pt>
                <c:pt idx="28">
                  <c:v>44753</c:v>
                </c:pt>
                <c:pt idx="29">
                  <c:v>44754</c:v>
                </c:pt>
                <c:pt idx="30">
                  <c:v>44755</c:v>
                </c:pt>
                <c:pt idx="31">
                  <c:v>44756</c:v>
                </c:pt>
                <c:pt idx="32">
                  <c:v>44757</c:v>
                </c:pt>
                <c:pt idx="33">
                  <c:v>44760</c:v>
                </c:pt>
                <c:pt idx="34">
                  <c:v>44761</c:v>
                </c:pt>
                <c:pt idx="35">
                  <c:v>44762</c:v>
                </c:pt>
                <c:pt idx="36">
                  <c:v>44763</c:v>
                </c:pt>
                <c:pt idx="37">
                  <c:v>44764</c:v>
                </c:pt>
                <c:pt idx="38">
                  <c:v>44767</c:v>
                </c:pt>
                <c:pt idx="39">
                  <c:v>44768</c:v>
                </c:pt>
                <c:pt idx="40">
                  <c:v>44769</c:v>
                </c:pt>
                <c:pt idx="41">
                  <c:v>44770</c:v>
                </c:pt>
                <c:pt idx="42">
                  <c:v>44771</c:v>
                </c:pt>
                <c:pt idx="43">
                  <c:v>44774</c:v>
                </c:pt>
                <c:pt idx="44">
                  <c:v>44775</c:v>
                </c:pt>
                <c:pt idx="45">
                  <c:v>44776</c:v>
                </c:pt>
                <c:pt idx="46">
                  <c:v>44777</c:v>
                </c:pt>
                <c:pt idx="47">
                  <c:v>44778</c:v>
                </c:pt>
                <c:pt idx="48">
                  <c:v>44781</c:v>
                </c:pt>
                <c:pt idx="49">
                  <c:v>44782</c:v>
                </c:pt>
                <c:pt idx="50">
                  <c:v>44783</c:v>
                </c:pt>
                <c:pt idx="51">
                  <c:v>44784</c:v>
                </c:pt>
                <c:pt idx="52">
                  <c:v>44785</c:v>
                </c:pt>
                <c:pt idx="53">
                  <c:v>44788</c:v>
                </c:pt>
                <c:pt idx="54">
                  <c:v>44789</c:v>
                </c:pt>
                <c:pt idx="55">
                  <c:v>44790</c:v>
                </c:pt>
                <c:pt idx="56">
                  <c:v>44791</c:v>
                </c:pt>
                <c:pt idx="57">
                  <c:v>44792</c:v>
                </c:pt>
                <c:pt idx="58">
                  <c:v>44795</c:v>
                </c:pt>
                <c:pt idx="59">
                  <c:v>44796</c:v>
                </c:pt>
                <c:pt idx="60">
                  <c:v>44797</c:v>
                </c:pt>
                <c:pt idx="61">
                  <c:v>44798</c:v>
                </c:pt>
                <c:pt idx="62">
                  <c:v>44799</c:v>
                </c:pt>
                <c:pt idx="63">
                  <c:v>44802</c:v>
                </c:pt>
                <c:pt idx="64">
                  <c:v>44803</c:v>
                </c:pt>
                <c:pt idx="65">
                  <c:v>44804</c:v>
                </c:pt>
                <c:pt idx="66">
                  <c:v>44805</c:v>
                </c:pt>
                <c:pt idx="67">
                  <c:v>44806</c:v>
                </c:pt>
                <c:pt idx="68">
                  <c:v>44809</c:v>
                </c:pt>
                <c:pt idx="69">
                  <c:v>44810</c:v>
                </c:pt>
                <c:pt idx="70">
                  <c:v>44811</c:v>
                </c:pt>
                <c:pt idx="71">
                  <c:v>44812</c:v>
                </c:pt>
                <c:pt idx="72">
                  <c:v>44813</c:v>
                </c:pt>
                <c:pt idx="73">
                  <c:v>44816</c:v>
                </c:pt>
                <c:pt idx="74">
                  <c:v>44817</c:v>
                </c:pt>
                <c:pt idx="75">
                  <c:v>44818</c:v>
                </c:pt>
                <c:pt idx="76">
                  <c:v>44819</c:v>
                </c:pt>
                <c:pt idx="77">
                  <c:v>44820</c:v>
                </c:pt>
                <c:pt idx="78">
                  <c:v>44823</c:v>
                </c:pt>
                <c:pt idx="79">
                  <c:v>44824</c:v>
                </c:pt>
                <c:pt idx="80">
                  <c:v>44825</c:v>
                </c:pt>
                <c:pt idx="81">
                  <c:v>44826</c:v>
                </c:pt>
                <c:pt idx="82">
                  <c:v>44827</c:v>
                </c:pt>
                <c:pt idx="83">
                  <c:v>44830</c:v>
                </c:pt>
                <c:pt idx="84">
                  <c:v>44831</c:v>
                </c:pt>
                <c:pt idx="85">
                  <c:v>44832</c:v>
                </c:pt>
                <c:pt idx="86">
                  <c:v>44833</c:v>
                </c:pt>
                <c:pt idx="87">
                  <c:v>44834</c:v>
                </c:pt>
                <c:pt idx="88">
                  <c:v>44837</c:v>
                </c:pt>
                <c:pt idx="89">
                  <c:v>44838</c:v>
                </c:pt>
                <c:pt idx="90">
                  <c:v>44839</c:v>
                </c:pt>
                <c:pt idx="91">
                  <c:v>44840</c:v>
                </c:pt>
                <c:pt idx="92">
                  <c:v>44841</c:v>
                </c:pt>
                <c:pt idx="93">
                  <c:v>44844</c:v>
                </c:pt>
                <c:pt idx="94">
                  <c:v>44845</c:v>
                </c:pt>
                <c:pt idx="95">
                  <c:v>44846</c:v>
                </c:pt>
                <c:pt idx="96">
                  <c:v>44847</c:v>
                </c:pt>
                <c:pt idx="97">
                  <c:v>44848</c:v>
                </c:pt>
                <c:pt idx="98">
                  <c:v>44851</c:v>
                </c:pt>
                <c:pt idx="99">
                  <c:v>44852</c:v>
                </c:pt>
                <c:pt idx="100">
                  <c:v>44853</c:v>
                </c:pt>
                <c:pt idx="101">
                  <c:v>44854</c:v>
                </c:pt>
                <c:pt idx="102">
                  <c:v>44855</c:v>
                </c:pt>
                <c:pt idx="103">
                  <c:v>44858</c:v>
                </c:pt>
                <c:pt idx="104">
                  <c:v>44859</c:v>
                </c:pt>
                <c:pt idx="105">
                  <c:v>44860</c:v>
                </c:pt>
                <c:pt idx="106">
                  <c:v>44861</c:v>
                </c:pt>
                <c:pt idx="107">
                  <c:v>44862</c:v>
                </c:pt>
                <c:pt idx="108">
                  <c:v>44865</c:v>
                </c:pt>
                <c:pt idx="109">
                  <c:v>44866</c:v>
                </c:pt>
                <c:pt idx="110">
                  <c:v>44867</c:v>
                </c:pt>
                <c:pt idx="111">
                  <c:v>44868</c:v>
                </c:pt>
                <c:pt idx="112">
                  <c:v>44869</c:v>
                </c:pt>
                <c:pt idx="113">
                  <c:v>44872</c:v>
                </c:pt>
                <c:pt idx="114">
                  <c:v>44873</c:v>
                </c:pt>
                <c:pt idx="115">
                  <c:v>44874</c:v>
                </c:pt>
                <c:pt idx="116">
                  <c:v>44875</c:v>
                </c:pt>
                <c:pt idx="117">
                  <c:v>44876</c:v>
                </c:pt>
                <c:pt idx="118">
                  <c:v>44879</c:v>
                </c:pt>
                <c:pt idx="119">
                  <c:v>44880</c:v>
                </c:pt>
                <c:pt idx="120">
                  <c:v>44881</c:v>
                </c:pt>
                <c:pt idx="121">
                  <c:v>44882</c:v>
                </c:pt>
                <c:pt idx="122">
                  <c:v>44883</c:v>
                </c:pt>
                <c:pt idx="123">
                  <c:v>44886</c:v>
                </c:pt>
                <c:pt idx="124">
                  <c:v>44887</c:v>
                </c:pt>
                <c:pt idx="125">
                  <c:v>44888</c:v>
                </c:pt>
                <c:pt idx="126">
                  <c:v>44889</c:v>
                </c:pt>
                <c:pt idx="127">
                  <c:v>44890</c:v>
                </c:pt>
                <c:pt idx="128">
                  <c:v>44893</c:v>
                </c:pt>
                <c:pt idx="129">
                  <c:v>44894</c:v>
                </c:pt>
                <c:pt idx="130">
                  <c:v>44895</c:v>
                </c:pt>
                <c:pt idx="131">
                  <c:v>44896</c:v>
                </c:pt>
                <c:pt idx="132">
                  <c:v>44897</c:v>
                </c:pt>
                <c:pt idx="133">
                  <c:v>44900</c:v>
                </c:pt>
                <c:pt idx="134">
                  <c:v>44901</c:v>
                </c:pt>
                <c:pt idx="135">
                  <c:v>44902</c:v>
                </c:pt>
                <c:pt idx="136">
                  <c:v>44903</c:v>
                </c:pt>
                <c:pt idx="137">
                  <c:v>44904</c:v>
                </c:pt>
                <c:pt idx="138">
                  <c:v>44907</c:v>
                </c:pt>
                <c:pt idx="139">
                  <c:v>44908</c:v>
                </c:pt>
                <c:pt idx="140">
                  <c:v>44909</c:v>
                </c:pt>
                <c:pt idx="141">
                  <c:v>44910</c:v>
                </c:pt>
                <c:pt idx="142">
                  <c:v>44911</c:v>
                </c:pt>
                <c:pt idx="143">
                  <c:v>44914</c:v>
                </c:pt>
                <c:pt idx="144">
                  <c:v>44915</c:v>
                </c:pt>
                <c:pt idx="145">
                  <c:v>44916</c:v>
                </c:pt>
                <c:pt idx="146">
                  <c:v>44917</c:v>
                </c:pt>
                <c:pt idx="147">
                  <c:v>44918</c:v>
                </c:pt>
                <c:pt idx="148">
                  <c:v>44922</c:v>
                </c:pt>
                <c:pt idx="149">
                  <c:v>44923</c:v>
                </c:pt>
                <c:pt idx="150">
                  <c:v>44924</c:v>
                </c:pt>
                <c:pt idx="151">
                  <c:v>44925</c:v>
                </c:pt>
                <c:pt idx="152">
                  <c:v>44929</c:v>
                </c:pt>
                <c:pt idx="153">
                  <c:v>44930</c:v>
                </c:pt>
                <c:pt idx="154">
                  <c:v>44931</c:v>
                </c:pt>
                <c:pt idx="155">
                  <c:v>44932</c:v>
                </c:pt>
                <c:pt idx="156">
                  <c:v>44935</c:v>
                </c:pt>
                <c:pt idx="157">
                  <c:v>44936</c:v>
                </c:pt>
                <c:pt idx="158">
                  <c:v>44937</c:v>
                </c:pt>
                <c:pt idx="159">
                  <c:v>44938</c:v>
                </c:pt>
                <c:pt idx="160">
                  <c:v>44939</c:v>
                </c:pt>
                <c:pt idx="161">
                  <c:v>44942</c:v>
                </c:pt>
                <c:pt idx="162">
                  <c:v>44943</c:v>
                </c:pt>
                <c:pt idx="163">
                  <c:v>44944</c:v>
                </c:pt>
                <c:pt idx="164">
                  <c:v>44945</c:v>
                </c:pt>
                <c:pt idx="165">
                  <c:v>44946</c:v>
                </c:pt>
                <c:pt idx="166">
                  <c:v>44949</c:v>
                </c:pt>
                <c:pt idx="167">
                  <c:v>44950</c:v>
                </c:pt>
                <c:pt idx="168">
                  <c:v>44951</c:v>
                </c:pt>
                <c:pt idx="169">
                  <c:v>44952</c:v>
                </c:pt>
                <c:pt idx="170">
                  <c:v>44953</c:v>
                </c:pt>
                <c:pt idx="171">
                  <c:v>44956</c:v>
                </c:pt>
                <c:pt idx="172">
                  <c:v>44957</c:v>
                </c:pt>
                <c:pt idx="173">
                  <c:v>44958</c:v>
                </c:pt>
                <c:pt idx="174">
                  <c:v>44959</c:v>
                </c:pt>
                <c:pt idx="175">
                  <c:v>44960</c:v>
                </c:pt>
                <c:pt idx="176">
                  <c:v>44963</c:v>
                </c:pt>
                <c:pt idx="177">
                  <c:v>44964</c:v>
                </c:pt>
                <c:pt idx="178">
                  <c:v>44965</c:v>
                </c:pt>
                <c:pt idx="179">
                  <c:v>44966</c:v>
                </c:pt>
                <c:pt idx="180">
                  <c:v>44967</c:v>
                </c:pt>
                <c:pt idx="181">
                  <c:v>44970</c:v>
                </c:pt>
                <c:pt idx="182">
                  <c:v>44971</c:v>
                </c:pt>
                <c:pt idx="183">
                  <c:v>44972</c:v>
                </c:pt>
                <c:pt idx="184">
                  <c:v>44973</c:v>
                </c:pt>
                <c:pt idx="185">
                  <c:v>44974</c:v>
                </c:pt>
                <c:pt idx="186">
                  <c:v>44977</c:v>
                </c:pt>
                <c:pt idx="187">
                  <c:v>44978</c:v>
                </c:pt>
                <c:pt idx="188">
                  <c:v>44979</c:v>
                </c:pt>
                <c:pt idx="189">
                  <c:v>44980</c:v>
                </c:pt>
                <c:pt idx="190">
                  <c:v>44981</c:v>
                </c:pt>
                <c:pt idx="191">
                  <c:v>44984</c:v>
                </c:pt>
                <c:pt idx="192">
                  <c:v>44985</c:v>
                </c:pt>
                <c:pt idx="193">
                  <c:v>44986</c:v>
                </c:pt>
                <c:pt idx="194">
                  <c:v>44987</c:v>
                </c:pt>
                <c:pt idx="195">
                  <c:v>44988</c:v>
                </c:pt>
                <c:pt idx="196">
                  <c:v>44991</c:v>
                </c:pt>
                <c:pt idx="197">
                  <c:v>44992</c:v>
                </c:pt>
                <c:pt idx="198">
                  <c:v>44993</c:v>
                </c:pt>
                <c:pt idx="199">
                  <c:v>44994</c:v>
                </c:pt>
                <c:pt idx="200">
                  <c:v>44995</c:v>
                </c:pt>
                <c:pt idx="201">
                  <c:v>44998</c:v>
                </c:pt>
                <c:pt idx="202">
                  <c:v>44999</c:v>
                </c:pt>
                <c:pt idx="203">
                  <c:v>45000</c:v>
                </c:pt>
                <c:pt idx="204">
                  <c:v>45001</c:v>
                </c:pt>
                <c:pt idx="205">
                  <c:v>45002</c:v>
                </c:pt>
                <c:pt idx="206">
                  <c:v>45005</c:v>
                </c:pt>
                <c:pt idx="207">
                  <c:v>45006</c:v>
                </c:pt>
                <c:pt idx="208">
                  <c:v>45007</c:v>
                </c:pt>
                <c:pt idx="209">
                  <c:v>45008</c:v>
                </c:pt>
                <c:pt idx="210">
                  <c:v>45009</c:v>
                </c:pt>
                <c:pt idx="211">
                  <c:v>45012</c:v>
                </c:pt>
                <c:pt idx="212">
                  <c:v>45013</c:v>
                </c:pt>
                <c:pt idx="213">
                  <c:v>45014</c:v>
                </c:pt>
                <c:pt idx="214">
                  <c:v>45015</c:v>
                </c:pt>
                <c:pt idx="215">
                  <c:v>45016</c:v>
                </c:pt>
                <c:pt idx="216">
                  <c:v>45019</c:v>
                </c:pt>
                <c:pt idx="217">
                  <c:v>45020</c:v>
                </c:pt>
                <c:pt idx="218">
                  <c:v>45021</c:v>
                </c:pt>
                <c:pt idx="219">
                  <c:v>45022</c:v>
                </c:pt>
                <c:pt idx="220">
                  <c:v>45023</c:v>
                </c:pt>
                <c:pt idx="221">
                  <c:v>45026</c:v>
                </c:pt>
                <c:pt idx="222">
                  <c:v>45027</c:v>
                </c:pt>
                <c:pt idx="223">
                  <c:v>45028</c:v>
                </c:pt>
                <c:pt idx="224">
                  <c:v>45029</c:v>
                </c:pt>
                <c:pt idx="225">
                  <c:v>45030</c:v>
                </c:pt>
                <c:pt idx="226">
                  <c:v>45033</c:v>
                </c:pt>
                <c:pt idx="227">
                  <c:v>45034</c:v>
                </c:pt>
                <c:pt idx="228">
                  <c:v>45035</c:v>
                </c:pt>
                <c:pt idx="229">
                  <c:v>45036</c:v>
                </c:pt>
                <c:pt idx="230">
                  <c:v>45037</c:v>
                </c:pt>
                <c:pt idx="231">
                  <c:v>45040</c:v>
                </c:pt>
                <c:pt idx="232">
                  <c:v>45041</c:v>
                </c:pt>
                <c:pt idx="233">
                  <c:v>45042</c:v>
                </c:pt>
                <c:pt idx="234">
                  <c:v>45043</c:v>
                </c:pt>
                <c:pt idx="235">
                  <c:v>45044</c:v>
                </c:pt>
                <c:pt idx="236">
                  <c:v>45047</c:v>
                </c:pt>
                <c:pt idx="237">
                  <c:v>45048</c:v>
                </c:pt>
                <c:pt idx="238">
                  <c:v>45049</c:v>
                </c:pt>
                <c:pt idx="239">
                  <c:v>45050</c:v>
                </c:pt>
                <c:pt idx="240">
                  <c:v>45051</c:v>
                </c:pt>
                <c:pt idx="241">
                  <c:v>45054</c:v>
                </c:pt>
                <c:pt idx="242">
                  <c:v>45055</c:v>
                </c:pt>
                <c:pt idx="243">
                  <c:v>45056</c:v>
                </c:pt>
                <c:pt idx="244">
                  <c:v>45057</c:v>
                </c:pt>
                <c:pt idx="245">
                  <c:v>45058</c:v>
                </c:pt>
                <c:pt idx="246">
                  <c:v>45061</c:v>
                </c:pt>
                <c:pt idx="247">
                  <c:v>45062</c:v>
                </c:pt>
                <c:pt idx="248">
                  <c:v>45063</c:v>
                </c:pt>
                <c:pt idx="249">
                  <c:v>45064</c:v>
                </c:pt>
                <c:pt idx="250">
                  <c:v>45065</c:v>
                </c:pt>
                <c:pt idx="251">
                  <c:v>45068</c:v>
                </c:pt>
                <c:pt idx="252">
                  <c:v>45069</c:v>
                </c:pt>
                <c:pt idx="253">
                  <c:v>45070</c:v>
                </c:pt>
                <c:pt idx="254">
                  <c:v>45071</c:v>
                </c:pt>
                <c:pt idx="255">
                  <c:v>45072</c:v>
                </c:pt>
                <c:pt idx="256">
                  <c:v>45075</c:v>
                </c:pt>
                <c:pt idx="257">
                  <c:v>45076</c:v>
                </c:pt>
                <c:pt idx="258">
                  <c:v>45077</c:v>
                </c:pt>
                <c:pt idx="259">
                  <c:v>45078</c:v>
                </c:pt>
                <c:pt idx="260">
                  <c:v>45079</c:v>
                </c:pt>
                <c:pt idx="261">
                  <c:v>45082</c:v>
                </c:pt>
                <c:pt idx="262">
                  <c:v>45083</c:v>
                </c:pt>
                <c:pt idx="263">
                  <c:v>45084</c:v>
                </c:pt>
                <c:pt idx="264">
                  <c:v>45085</c:v>
                </c:pt>
                <c:pt idx="265">
                  <c:v>45086</c:v>
                </c:pt>
                <c:pt idx="266">
                  <c:v>45089</c:v>
                </c:pt>
                <c:pt idx="267">
                  <c:v>45090</c:v>
                </c:pt>
                <c:pt idx="268">
                  <c:v>45091</c:v>
                </c:pt>
                <c:pt idx="269">
                  <c:v>45092</c:v>
                </c:pt>
                <c:pt idx="270">
                  <c:v>45093</c:v>
                </c:pt>
                <c:pt idx="271">
                  <c:v>45096</c:v>
                </c:pt>
                <c:pt idx="272">
                  <c:v>45097</c:v>
                </c:pt>
                <c:pt idx="273">
                  <c:v>45098</c:v>
                </c:pt>
                <c:pt idx="274">
                  <c:v>45099</c:v>
                </c:pt>
                <c:pt idx="275">
                  <c:v>45100</c:v>
                </c:pt>
                <c:pt idx="276">
                  <c:v>45103</c:v>
                </c:pt>
                <c:pt idx="277">
                  <c:v>45104</c:v>
                </c:pt>
                <c:pt idx="278">
                  <c:v>45105</c:v>
                </c:pt>
                <c:pt idx="279">
                  <c:v>45106</c:v>
                </c:pt>
                <c:pt idx="280">
                  <c:v>45107</c:v>
                </c:pt>
                <c:pt idx="281">
                  <c:v>45110</c:v>
                </c:pt>
                <c:pt idx="282">
                  <c:v>45111</c:v>
                </c:pt>
                <c:pt idx="283">
                  <c:v>45112</c:v>
                </c:pt>
                <c:pt idx="284">
                  <c:v>45113</c:v>
                </c:pt>
                <c:pt idx="285">
                  <c:v>45114</c:v>
                </c:pt>
                <c:pt idx="286">
                  <c:v>45117</c:v>
                </c:pt>
                <c:pt idx="287">
                  <c:v>45118</c:v>
                </c:pt>
                <c:pt idx="288">
                  <c:v>45119</c:v>
                </c:pt>
                <c:pt idx="289">
                  <c:v>45120</c:v>
                </c:pt>
                <c:pt idx="290">
                  <c:v>45121</c:v>
                </c:pt>
                <c:pt idx="291">
                  <c:v>45124</c:v>
                </c:pt>
                <c:pt idx="292">
                  <c:v>45125</c:v>
                </c:pt>
                <c:pt idx="293">
                  <c:v>45126</c:v>
                </c:pt>
                <c:pt idx="294">
                  <c:v>45127</c:v>
                </c:pt>
                <c:pt idx="295">
                  <c:v>45128</c:v>
                </c:pt>
                <c:pt idx="296">
                  <c:v>45131</c:v>
                </c:pt>
                <c:pt idx="297">
                  <c:v>45132</c:v>
                </c:pt>
                <c:pt idx="298">
                  <c:v>45133</c:v>
                </c:pt>
                <c:pt idx="299">
                  <c:v>45134</c:v>
                </c:pt>
                <c:pt idx="300">
                  <c:v>45135</c:v>
                </c:pt>
                <c:pt idx="301">
                  <c:v>45138</c:v>
                </c:pt>
                <c:pt idx="302">
                  <c:v>45139</c:v>
                </c:pt>
                <c:pt idx="303">
                  <c:v>45140</c:v>
                </c:pt>
                <c:pt idx="304">
                  <c:v>45141</c:v>
                </c:pt>
                <c:pt idx="305">
                  <c:v>45142</c:v>
                </c:pt>
                <c:pt idx="306">
                  <c:v>45145</c:v>
                </c:pt>
                <c:pt idx="307">
                  <c:v>45146</c:v>
                </c:pt>
                <c:pt idx="308">
                  <c:v>45147</c:v>
                </c:pt>
                <c:pt idx="309">
                  <c:v>45148</c:v>
                </c:pt>
                <c:pt idx="310">
                  <c:v>45149</c:v>
                </c:pt>
                <c:pt idx="311">
                  <c:v>45152</c:v>
                </c:pt>
                <c:pt idx="312">
                  <c:v>45153</c:v>
                </c:pt>
                <c:pt idx="313">
                  <c:v>45154</c:v>
                </c:pt>
                <c:pt idx="314">
                  <c:v>45155</c:v>
                </c:pt>
                <c:pt idx="315">
                  <c:v>45156</c:v>
                </c:pt>
                <c:pt idx="316">
                  <c:v>45159</c:v>
                </c:pt>
                <c:pt idx="317">
                  <c:v>45160</c:v>
                </c:pt>
                <c:pt idx="318">
                  <c:v>45161</c:v>
                </c:pt>
                <c:pt idx="319">
                  <c:v>45162</c:v>
                </c:pt>
                <c:pt idx="320">
                  <c:v>45163</c:v>
                </c:pt>
                <c:pt idx="321">
                  <c:v>45166</c:v>
                </c:pt>
                <c:pt idx="322">
                  <c:v>45167</c:v>
                </c:pt>
                <c:pt idx="323">
                  <c:v>45168</c:v>
                </c:pt>
                <c:pt idx="324">
                  <c:v>45169</c:v>
                </c:pt>
                <c:pt idx="325">
                  <c:v>45170</c:v>
                </c:pt>
                <c:pt idx="326">
                  <c:v>45173</c:v>
                </c:pt>
                <c:pt idx="327">
                  <c:v>45174</c:v>
                </c:pt>
                <c:pt idx="328">
                  <c:v>45175</c:v>
                </c:pt>
                <c:pt idx="329">
                  <c:v>45176</c:v>
                </c:pt>
                <c:pt idx="330">
                  <c:v>45177</c:v>
                </c:pt>
                <c:pt idx="331">
                  <c:v>45180</c:v>
                </c:pt>
                <c:pt idx="332">
                  <c:v>45181</c:v>
                </c:pt>
                <c:pt idx="333">
                  <c:v>45182</c:v>
                </c:pt>
                <c:pt idx="334">
                  <c:v>45183</c:v>
                </c:pt>
                <c:pt idx="335">
                  <c:v>45184</c:v>
                </c:pt>
                <c:pt idx="336">
                  <c:v>45187</c:v>
                </c:pt>
                <c:pt idx="337">
                  <c:v>45188</c:v>
                </c:pt>
                <c:pt idx="338">
                  <c:v>45189</c:v>
                </c:pt>
                <c:pt idx="339">
                  <c:v>45190</c:v>
                </c:pt>
                <c:pt idx="340">
                  <c:v>45191</c:v>
                </c:pt>
                <c:pt idx="341">
                  <c:v>45194</c:v>
                </c:pt>
                <c:pt idx="342">
                  <c:v>45195</c:v>
                </c:pt>
                <c:pt idx="343">
                  <c:v>45196</c:v>
                </c:pt>
                <c:pt idx="344">
                  <c:v>45197</c:v>
                </c:pt>
                <c:pt idx="345">
                  <c:v>45198</c:v>
                </c:pt>
                <c:pt idx="346">
                  <c:v>45201</c:v>
                </c:pt>
                <c:pt idx="347">
                  <c:v>45202</c:v>
                </c:pt>
                <c:pt idx="348">
                  <c:v>45203</c:v>
                </c:pt>
                <c:pt idx="349">
                  <c:v>45204</c:v>
                </c:pt>
                <c:pt idx="350">
                  <c:v>45205</c:v>
                </c:pt>
                <c:pt idx="351">
                  <c:v>45208</c:v>
                </c:pt>
                <c:pt idx="352">
                  <c:v>45209</c:v>
                </c:pt>
                <c:pt idx="353">
                  <c:v>45210</c:v>
                </c:pt>
                <c:pt idx="354">
                  <c:v>45211</c:v>
                </c:pt>
                <c:pt idx="355">
                  <c:v>45212</c:v>
                </c:pt>
                <c:pt idx="356">
                  <c:v>45215</c:v>
                </c:pt>
                <c:pt idx="357">
                  <c:v>45216</c:v>
                </c:pt>
                <c:pt idx="358">
                  <c:v>45217</c:v>
                </c:pt>
                <c:pt idx="359">
                  <c:v>45218</c:v>
                </c:pt>
                <c:pt idx="360">
                  <c:v>45219</c:v>
                </c:pt>
                <c:pt idx="361">
                  <c:v>45222</c:v>
                </c:pt>
                <c:pt idx="362">
                  <c:v>45223</c:v>
                </c:pt>
                <c:pt idx="363">
                  <c:v>45224</c:v>
                </c:pt>
                <c:pt idx="364">
                  <c:v>45225</c:v>
                </c:pt>
                <c:pt idx="365">
                  <c:v>45226</c:v>
                </c:pt>
                <c:pt idx="366">
                  <c:v>45229</c:v>
                </c:pt>
                <c:pt idx="367">
                  <c:v>45230</c:v>
                </c:pt>
                <c:pt idx="368">
                  <c:v>45231</c:v>
                </c:pt>
                <c:pt idx="369">
                  <c:v>45232</c:v>
                </c:pt>
                <c:pt idx="370">
                  <c:v>45233</c:v>
                </c:pt>
                <c:pt idx="371">
                  <c:v>45236</c:v>
                </c:pt>
                <c:pt idx="372">
                  <c:v>45237</c:v>
                </c:pt>
                <c:pt idx="373">
                  <c:v>45238</c:v>
                </c:pt>
                <c:pt idx="374">
                  <c:v>45239</c:v>
                </c:pt>
                <c:pt idx="375">
                  <c:v>45240</c:v>
                </c:pt>
                <c:pt idx="376">
                  <c:v>45243</c:v>
                </c:pt>
                <c:pt idx="377">
                  <c:v>45244</c:v>
                </c:pt>
                <c:pt idx="378">
                  <c:v>45245</c:v>
                </c:pt>
                <c:pt idx="379">
                  <c:v>45246</c:v>
                </c:pt>
                <c:pt idx="380">
                  <c:v>45247</c:v>
                </c:pt>
                <c:pt idx="381">
                  <c:v>45250</c:v>
                </c:pt>
                <c:pt idx="382">
                  <c:v>45251</c:v>
                </c:pt>
                <c:pt idx="383">
                  <c:v>45252</c:v>
                </c:pt>
                <c:pt idx="384">
                  <c:v>45253</c:v>
                </c:pt>
                <c:pt idx="385">
                  <c:v>45254</c:v>
                </c:pt>
                <c:pt idx="386">
                  <c:v>45257</c:v>
                </c:pt>
                <c:pt idx="387">
                  <c:v>45258</c:v>
                </c:pt>
                <c:pt idx="388">
                  <c:v>45259</c:v>
                </c:pt>
                <c:pt idx="389">
                  <c:v>45260</c:v>
                </c:pt>
                <c:pt idx="390">
                  <c:v>45261</c:v>
                </c:pt>
                <c:pt idx="391">
                  <c:v>45264</c:v>
                </c:pt>
                <c:pt idx="392">
                  <c:v>45265</c:v>
                </c:pt>
                <c:pt idx="393">
                  <c:v>45266</c:v>
                </c:pt>
                <c:pt idx="394">
                  <c:v>45267</c:v>
                </c:pt>
                <c:pt idx="395">
                  <c:v>45268</c:v>
                </c:pt>
                <c:pt idx="396">
                  <c:v>45271</c:v>
                </c:pt>
                <c:pt idx="397">
                  <c:v>45272</c:v>
                </c:pt>
                <c:pt idx="398">
                  <c:v>45273</c:v>
                </c:pt>
                <c:pt idx="399">
                  <c:v>45274</c:v>
                </c:pt>
                <c:pt idx="400">
                  <c:v>45275</c:v>
                </c:pt>
                <c:pt idx="401">
                  <c:v>45278</c:v>
                </c:pt>
                <c:pt idx="402">
                  <c:v>45279</c:v>
                </c:pt>
                <c:pt idx="403">
                  <c:v>45280</c:v>
                </c:pt>
                <c:pt idx="404">
                  <c:v>45281</c:v>
                </c:pt>
                <c:pt idx="405">
                  <c:v>45282</c:v>
                </c:pt>
                <c:pt idx="406">
                  <c:v>45286</c:v>
                </c:pt>
                <c:pt idx="407">
                  <c:v>45287</c:v>
                </c:pt>
                <c:pt idx="408">
                  <c:v>45288</c:v>
                </c:pt>
                <c:pt idx="409">
                  <c:v>45289</c:v>
                </c:pt>
                <c:pt idx="410">
                  <c:v>45293</c:v>
                </c:pt>
                <c:pt idx="411">
                  <c:v>45294</c:v>
                </c:pt>
                <c:pt idx="412">
                  <c:v>45295</c:v>
                </c:pt>
                <c:pt idx="413">
                  <c:v>45296</c:v>
                </c:pt>
                <c:pt idx="414">
                  <c:v>45299</c:v>
                </c:pt>
                <c:pt idx="415">
                  <c:v>45300</c:v>
                </c:pt>
                <c:pt idx="416">
                  <c:v>45301</c:v>
                </c:pt>
                <c:pt idx="417">
                  <c:v>45302</c:v>
                </c:pt>
                <c:pt idx="418">
                  <c:v>45303</c:v>
                </c:pt>
                <c:pt idx="419">
                  <c:v>45306</c:v>
                </c:pt>
                <c:pt idx="420">
                  <c:v>45307</c:v>
                </c:pt>
                <c:pt idx="421">
                  <c:v>45308</c:v>
                </c:pt>
                <c:pt idx="422">
                  <c:v>45309</c:v>
                </c:pt>
                <c:pt idx="423">
                  <c:v>45310</c:v>
                </c:pt>
                <c:pt idx="424">
                  <c:v>45313</c:v>
                </c:pt>
                <c:pt idx="425">
                  <c:v>45314</c:v>
                </c:pt>
                <c:pt idx="426">
                  <c:v>45315</c:v>
                </c:pt>
                <c:pt idx="427">
                  <c:v>45316</c:v>
                </c:pt>
                <c:pt idx="428">
                  <c:v>45317</c:v>
                </c:pt>
                <c:pt idx="429">
                  <c:v>45320</c:v>
                </c:pt>
                <c:pt idx="430">
                  <c:v>45321</c:v>
                </c:pt>
                <c:pt idx="431">
                  <c:v>45322</c:v>
                </c:pt>
                <c:pt idx="432">
                  <c:v>45323</c:v>
                </c:pt>
                <c:pt idx="433">
                  <c:v>45324</c:v>
                </c:pt>
                <c:pt idx="434">
                  <c:v>45327</c:v>
                </c:pt>
                <c:pt idx="435">
                  <c:v>45328</c:v>
                </c:pt>
                <c:pt idx="436">
                  <c:v>45329</c:v>
                </c:pt>
                <c:pt idx="437">
                  <c:v>45330</c:v>
                </c:pt>
                <c:pt idx="438">
                  <c:v>45331</c:v>
                </c:pt>
                <c:pt idx="439">
                  <c:v>45334</c:v>
                </c:pt>
                <c:pt idx="440">
                  <c:v>45335</c:v>
                </c:pt>
                <c:pt idx="441">
                  <c:v>45336</c:v>
                </c:pt>
                <c:pt idx="442">
                  <c:v>45337</c:v>
                </c:pt>
                <c:pt idx="443">
                  <c:v>45338</c:v>
                </c:pt>
                <c:pt idx="444">
                  <c:v>45341</c:v>
                </c:pt>
                <c:pt idx="445">
                  <c:v>45342</c:v>
                </c:pt>
                <c:pt idx="446">
                  <c:v>45343</c:v>
                </c:pt>
                <c:pt idx="447">
                  <c:v>45344</c:v>
                </c:pt>
                <c:pt idx="448">
                  <c:v>45345</c:v>
                </c:pt>
                <c:pt idx="449">
                  <c:v>45348</c:v>
                </c:pt>
                <c:pt idx="450">
                  <c:v>45349</c:v>
                </c:pt>
                <c:pt idx="451">
                  <c:v>45350</c:v>
                </c:pt>
                <c:pt idx="452">
                  <c:v>45351</c:v>
                </c:pt>
                <c:pt idx="453">
                  <c:v>45352</c:v>
                </c:pt>
                <c:pt idx="454">
                  <c:v>45355</c:v>
                </c:pt>
                <c:pt idx="455">
                  <c:v>45356</c:v>
                </c:pt>
                <c:pt idx="456">
                  <c:v>45357</c:v>
                </c:pt>
                <c:pt idx="457">
                  <c:v>45358</c:v>
                </c:pt>
                <c:pt idx="458">
                  <c:v>45359</c:v>
                </c:pt>
                <c:pt idx="459">
                  <c:v>45362</c:v>
                </c:pt>
                <c:pt idx="460">
                  <c:v>45363</c:v>
                </c:pt>
                <c:pt idx="461">
                  <c:v>45364</c:v>
                </c:pt>
                <c:pt idx="462">
                  <c:v>45365</c:v>
                </c:pt>
                <c:pt idx="463">
                  <c:v>45366</c:v>
                </c:pt>
                <c:pt idx="464">
                  <c:v>45369</c:v>
                </c:pt>
                <c:pt idx="465">
                  <c:v>45370</c:v>
                </c:pt>
                <c:pt idx="466">
                  <c:v>45371</c:v>
                </c:pt>
                <c:pt idx="467">
                  <c:v>45372</c:v>
                </c:pt>
                <c:pt idx="468">
                  <c:v>45373</c:v>
                </c:pt>
                <c:pt idx="469">
                  <c:v>45376</c:v>
                </c:pt>
                <c:pt idx="470">
                  <c:v>45377</c:v>
                </c:pt>
                <c:pt idx="471">
                  <c:v>45378</c:v>
                </c:pt>
                <c:pt idx="472">
                  <c:v>45379</c:v>
                </c:pt>
                <c:pt idx="473">
                  <c:v>45383</c:v>
                </c:pt>
                <c:pt idx="474">
                  <c:v>45384</c:v>
                </c:pt>
                <c:pt idx="475">
                  <c:v>45385</c:v>
                </c:pt>
                <c:pt idx="476">
                  <c:v>45386</c:v>
                </c:pt>
                <c:pt idx="477">
                  <c:v>45387</c:v>
                </c:pt>
                <c:pt idx="478">
                  <c:v>45390</c:v>
                </c:pt>
                <c:pt idx="479">
                  <c:v>45391</c:v>
                </c:pt>
                <c:pt idx="480">
                  <c:v>45392</c:v>
                </c:pt>
                <c:pt idx="481">
                  <c:v>45393</c:v>
                </c:pt>
                <c:pt idx="482">
                  <c:v>45394</c:v>
                </c:pt>
                <c:pt idx="483">
                  <c:v>45397</c:v>
                </c:pt>
                <c:pt idx="484">
                  <c:v>45398</c:v>
                </c:pt>
                <c:pt idx="485">
                  <c:v>45399</c:v>
                </c:pt>
                <c:pt idx="486">
                  <c:v>45400</c:v>
                </c:pt>
                <c:pt idx="487">
                  <c:v>45401</c:v>
                </c:pt>
                <c:pt idx="488">
                  <c:v>45404</c:v>
                </c:pt>
                <c:pt idx="489">
                  <c:v>45405</c:v>
                </c:pt>
                <c:pt idx="490">
                  <c:v>45406</c:v>
                </c:pt>
                <c:pt idx="491">
                  <c:v>45407</c:v>
                </c:pt>
                <c:pt idx="492">
                  <c:v>45408</c:v>
                </c:pt>
                <c:pt idx="493">
                  <c:v>45411</c:v>
                </c:pt>
                <c:pt idx="494">
                  <c:v>45412</c:v>
                </c:pt>
                <c:pt idx="495">
                  <c:v>45413</c:v>
                </c:pt>
                <c:pt idx="496">
                  <c:v>45414</c:v>
                </c:pt>
                <c:pt idx="497">
                  <c:v>45415</c:v>
                </c:pt>
                <c:pt idx="498">
                  <c:v>45418</c:v>
                </c:pt>
                <c:pt idx="499">
                  <c:v>45419</c:v>
                </c:pt>
                <c:pt idx="500">
                  <c:v>45420</c:v>
                </c:pt>
                <c:pt idx="501">
                  <c:v>45421</c:v>
                </c:pt>
                <c:pt idx="502">
                  <c:v>45422</c:v>
                </c:pt>
                <c:pt idx="503">
                  <c:v>45425</c:v>
                </c:pt>
                <c:pt idx="504">
                  <c:v>45426</c:v>
                </c:pt>
                <c:pt idx="505">
                  <c:v>45427</c:v>
                </c:pt>
                <c:pt idx="506">
                  <c:v>45428</c:v>
                </c:pt>
                <c:pt idx="507">
                  <c:v>45429</c:v>
                </c:pt>
                <c:pt idx="508">
                  <c:v>45432</c:v>
                </c:pt>
                <c:pt idx="509">
                  <c:v>45433</c:v>
                </c:pt>
                <c:pt idx="510">
                  <c:v>45434</c:v>
                </c:pt>
                <c:pt idx="511">
                  <c:v>45435</c:v>
                </c:pt>
                <c:pt idx="512">
                  <c:v>45436</c:v>
                </c:pt>
                <c:pt idx="513">
                  <c:v>45439</c:v>
                </c:pt>
                <c:pt idx="514">
                  <c:v>45440</c:v>
                </c:pt>
                <c:pt idx="515">
                  <c:v>45441</c:v>
                </c:pt>
                <c:pt idx="516">
                  <c:v>45442</c:v>
                </c:pt>
                <c:pt idx="517">
                  <c:v>45444</c:v>
                </c:pt>
                <c:pt idx="518">
                  <c:v>45445</c:v>
                </c:pt>
                <c:pt idx="519">
                  <c:v>45446</c:v>
                </c:pt>
                <c:pt idx="520">
                  <c:v>45447</c:v>
                </c:pt>
              </c:numCache>
            </c:numRef>
          </c:cat>
          <c:val>
            <c:numRef>
              <c:f>Sheet1!$C$799:$C$1319</c:f>
              <c:numCache>
                <c:formatCode>General</c:formatCode>
                <c:ptCount val="521"/>
                <c:pt idx="0">
                  <c:v>1846.6</c:v>
                </c:pt>
                <c:pt idx="1">
                  <c:v>1868.58</c:v>
                </c:pt>
                <c:pt idx="2">
                  <c:v>1851.19</c:v>
                </c:pt>
                <c:pt idx="3">
                  <c:v>1841.43</c:v>
                </c:pt>
                <c:pt idx="4">
                  <c:v>1852.37</c:v>
                </c:pt>
                <c:pt idx="5">
                  <c:v>1853.36</c:v>
                </c:pt>
                <c:pt idx="6">
                  <c:v>1847.95</c:v>
                </c:pt>
                <c:pt idx="7">
                  <c:v>1871.6</c:v>
                </c:pt>
                <c:pt idx="8">
                  <c:v>1819.26</c:v>
                </c:pt>
                <c:pt idx="9">
                  <c:v>1808.49</c:v>
                </c:pt>
                <c:pt idx="10">
                  <c:v>1833.82</c:v>
                </c:pt>
                <c:pt idx="11">
                  <c:v>1857.33</c:v>
                </c:pt>
                <c:pt idx="12">
                  <c:v>1839.39</c:v>
                </c:pt>
                <c:pt idx="13">
                  <c:v>1838.74</c:v>
                </c:pt>
                <c:pt idx="14">
                  <c:v>1832.98</c:v>
                </c:pt>
                <c:pt idx="15">
                  <c:v>1837.72</c:v>
                </c:pt>
                <c:pt idx="16">
                  <c:v>1822.77</c:v>
                </c:pt>
                <c:pt idx="17">
                  <c:v>1826.88</c:v>
                </c:pt>
                <c:pt idx="18">
                  <c:v>1822.85</c:v>
                </c:pt>
                <c:pt idx="19">
                  <c:v>1820.01</c:v>
                </c:pt>
                <c:pt idx="20">
                  <c:v>1817.73</c:v>
                </c:pt>
                <c:pt idx="21">
                  <c:v>1807.27</c:v>
                </c:pt>
                <c:pt idx="22">
                  <c:v>1811.43</c:v>
                </c:pt>
                <c:pt idx="23">
                  <c:v>1808.15</c:v>
                </c:pt>
                <c:pt idx="24">
                  <c:v>1764.76</c:v>
                </c:pt>
                <c:pt idx="25">
                  <c:v>1738.86</c:v>
                </c:pt>
                <c:pt idx="26">
                  <c:v>1740.16</c:v>
                </c:pt>
                <c:pt idx="27">
                  <c:v>1742.48</c:v>
                </c:pt>
                <c:pt idx="28">
                  <c:v>1733.96</c:v>
                </c:pt>
                <c:pt idx="29">
                  <c:v>1726</c:v>
                </c:pt>
                <c:pt idx="30">
                  <c:v>1735.51</c:v>
                </c:pt>
                <c:pt idx="31">
                  <c:v>1709.94</c:v>
                </c:pt>
                <c:pt idx="32">
                  <c:v>1708.17</c:v>
                </c:pt>
                <c:pt idx="33">
                  <c:v>1709.22</c:v>
                </c:pt>
                <c:pt idx="34">
                  <c:v>1711.67</c:v>
                </c:pt>
                <c:pt idx="35">
                  <c:v>1696.58</c:v>
                </c:pt>
                <c:pt idx="36">
                  <c:v>1718.81</c:v>
                </c:pt>
                <c:pt idx="37">
                  <c:v>1727.64</c:v>
                </c:pt>
                <c:pt idx="38">
                  <c:v>1719.78</c:v>
                </c:pt>
                <c:pt idx="39">
                  <c:v>1717.32</c:v>
                </c:pt>
                <c:pt idx="40">
                  <c:v>1734.19</c:v>
                </c:pt>
                <c:pt idx="41">
                  <c:v>1755.84</c:v>
                </c:pt>
                <c:pt idx="42">
                  <c:v>1765.94</c:v>
                </c:pt>
                <c:pt idx="43">
                  <c:v>1772.17</c:v>
                </c:pt>
                <c:pt idx="44">
                  <c:v>1760.39</c:v>
                </c:pt>
                <c:pt idx="45">
                  <c:v>1765.29</c:v>
                </c:pt>
                <c:pt idx="46">
                  <c:v>1791.28</c:v>
                </c:pt>
                <c:pt idx="47">
                  <c:v>1775.5</c:v>
                </c:pt>
                <c:pt idx="48">
                  <c:v>1788.96</c:v>
                </c:pt>
                <c:pt idx="49">
                  <c:v>1794.29</c:v>
                </c:pt>
                <c:pt idx="50">
                  <c:v>1792.38</c:v>
                </c:pt>
                <c:pt idx="51">
                  <c:v>1789.72</c:v>
                </c:pt>
                <c:pt idx="52">
                  <c:v>1802.4</c:v>
                </c:pt>
                <c:pt idx="53">
                  <c:v>1779.71</c:v>
                </c:pt>
                <c:pt idx="54">
                  <c:v>1775.69</c:v>
                </c:pt>
                <c:pt idx="55">
                  <c:v>1761.77</c:v>
                </c:pt>
                <c:pt idx="56">
                  <c:v>1758.61</c:v>
                </c:pt>
                <c:pt idx="57">
                  <c:v>1747.06</c:v>
                </c:pt>
                <c:pt idx="58">
                  <c:v>1736.3</c:v>
                </c:pt>
                <c:pt idx="59">
                  <c:v>1748.15</c:v>
                </c:pt>
                <c:pt idx="60">
                  <c:v>1751.19</c:v>
                </c:pt>
                <c:pt idx="61">
                  <c:v>1758.71</c:v>
                </c:pt>
                <c:pt idx="62">
                  <c:v>1738.14</c:v>
                </c:pt>
                <c:pt idx="63">
                  <c:v>1737.09</c:v>
                </c:pt>
                <c:pt idx="64">
                  <c:v>1724.02</c:v>
                </c:pt>
                <c:pt idx="65">
                  <c:v>1711.04</c:v>
                </c:pt>
                <c:pt idx="66">
                  <c:v>1697.52</c:v>
                </c:pt>
                <c:pt idx="67">
                  <c:v>1712.19</c:v>
                </c:pt>
                <c:pt idx="68">
                  <c:v>1710.4</c:v>
                </c:pt>
                <c:pt idx="69">
                  <c:v>1702.14</c:v>
                </c:pt>
                <c:pt idx="70">
                  <c:v>1718.37</c:v>
                </c:pt>
                <c:pt idx="71">
                  <c:v>1708.46</c:v>
                </c:pt>
                <c:pt idx="72">
                  <c:v>1716.83</c:v>
                </c:pt>
                <c:pt idx="73">
                  <c:v>1724.54</c:v>
                </c:pt>
                <c:pt idx="74">
                  <c:v>1702.17</c:v>
                </c:pt>
                <c:pt idx="75">
                  <c:v>1697.32</c:v>
                </c:pt>
                <c:pt idx="76">
                  <c:v>1665.11</c:v>
                </c:pt>
                <c:pt idx="77">
                  <c:v>1675.06</c:v>
                </c:pt>
                <c:pt idx="78">
                  <c:v>1675.84</c:v>
                </c:pt>
                <c:pt idx="79">
                  <c:v>1664.89</c:v>
                </c:pt>
                <c:pt idx="80">
                  <c:v>1673.89</c:v>
                </c:pt>
                <c:pt idx="81">
                  <c:v>1671.22</c:v>
                </c:pt>
                <c:pt idx="82">
                  <c:v>1643.94</c:v>
                </c:pt>
                <c:pt idx="83">
                  <c:v>1622.36</c:v>
                </c:pt>
                <c:pt idx="84">
                  <c:v>1628.9</c:v>
                </c:pt>
                <c:pt idx="85">
                  <c:v>1659.97</c:v>
                </c:pt>
                <c:pt idx="86">
                  <c:v>1660.54</c:v>
                </c:pt>
                <c:pt idx="87">
                  <c:v>1660.61</c:v>
                </c:pt>
                <c:pt idx="88">
                  <c:v>1699.89</c:v>
                </c:pt>
                <c:pt idx="89">
                  <c:v>1726.13</c:v>
                </c:pt>
                <c:pt idx="90">
                  <c:v>1716.26</c:v>
                </c:pt>
                <c:pt idx="91">
                  <c:v>1712.53</c:v>
                </c:pt>
                <c:pt idx="92">
                  <c:v>1694.82</c:v>
                </c:pt>
                <c:pt idx="93">
                  <c:v>1668.61</c:v>
                </c:pt>
                <c:pt idx="94">
                  <c:v>1666.34</c:v>
                </c:pt>
                <c:pt idx="95">
                  <c:v>1673.19</c:v>
                </c:pt>
                <c:pt idx="96">
                  <c:v>1666.37</c:v>
                </c:pt>
                <c:pt idx="97">
                  <c:v>1644.47</c:v>
                </c:pt>
                <c:pt idx="98">
                  <c:v>1650.09</c:v>
                </c:pt>
                <c:pt idx="99">
                  <c:v>1652.22</c:v>
                </c:pt>
                <c:pt idx="100">
                  <c:v>1629.44</c:v>
                </c:pt>
                <c:pt idx="101">
                  <c:v>1628.02</c:v>
                </c:pt>
                <c:pt idx="102">
                  <c:v>1657.69</c:v>
                </c:pt>
                <c:pt idx="103">
                  <c:v>1649.78</c:v>
                </c:pt>
                <c:pt idx="104">
                  <c:v>1653.17</c:v>
                </c:pt>
                <c:pt idx="105">
                  <c:v>1664.57</c:v>
                </c:pt>
                <c:pt idx="106">
                  <c:v>1663.31</c:v>
                </c:pt>
                <c:pt idx="107">
                  <c:v>1644.86</c:v>
                </c:pt>
                <c:pt idx="108">
                  <c:v>1633.56</c:v>
                </c:pt>
                <c:pt idx="109">
                  <c:v>1647.98</c:v>
                </c:pt>
                <c:pt idx="110">
                  <c:v>1635.24</c:v>
                </c:pt>
                <c:pt idx="111">
                  <c:v>1629.49</c:v>
                </c:pt>
                <c:pt idx="112">
                  <c:v>1681.87</c:v>
                </c:pt>
                <c:pt idx="113">
                  <c:v>1675.63</c:v>
                </c:pt>
                <c:pt idx="114">
                  <c:v>1712.42</c:v>
                </c:pt>
                <c:pt idx="115">
                  <c:v>1706.74</c:v>
                </c:pt>
                <c:pt idx="116">
                  <c:v>1755.45</c:v>
                </c:pt>
                <c:pt idx="117">
                  <c:v>1771.24</c:v>
                </c:pt>
                <c:pt idx="118">
                  <c:v>1771.4</c:v>
                </c:pt>
                <c:pt idx="119">
                  <c:v>1778.94</c:v>
                </c:pt>
                <c:pt idx="120">
                  <c:v>1773.87</c:v>
                </c:pt>
                <c:pt idx="121">
                  <c:v>1760.44</c:v>
                </c:pt>
                <c:pt idx="122">
                  <c:v>1750.68</c:v>
                </c:pt>
                <c:pt idx="123">
                  <c:v>1738.05</c:v>
                </c:pt>
                <c:pt idx="124">
                  <c:v>1740.25</c:v>
                </c:pt>
                <c:pt idx="125">
                  <c:v>1749.68</c:v>
                </c:pt>
                <c:pt idx="126">
                  <c:v>1755.24</c:v>
                </c:pt>
                <c:pt idx="127">
                  <c:v>1754.93</c:v>
                </c:pt>
                <c:pt idx="128">
                  <c:v>1741.36</c:v>
                </c:pt>
                <c:pt idx="129">
                  <c:v>1749.85</c:v>
                </c:pt>
                <c:pt idx="130">
                  <c:v>1768.52</c:v>
                </c:pt>
                <c:pt idx="131">
                  <c:v>1803.1</c:v>
                </c:pt>
                <c:pt idx="132">
                  <c:v>1797.63</c:v>
                </c:pt>
                <c:pt idx="133">
                  <c:v>1768.68</c:v>
                </c:pt>
                <c:pt idx="134">
                  <c:v>1771.04</c:v>
                </c:pt>
                <c:pt idx="135">
                  <c:v>1786.27</c:v>
                </c:pt>
                <c:pt idx="136">
                  <c:v>1789.14</c:v>
                </c:pt>
                <c:pt idx="137">
                  <c:v>1797.32</c:v>
                </c:pt>
                <c:pt idx="138">
                  <c:v>1781.44</c:v>
                </c:pt>
                <c:pt idx="139">
                  <c:v>1810.8</c:v>
                </c:pt>
                <c:pt idx="140">
                  <c:v>1807.32</c:v>
                </c:pt>
                <c:pt idx="141">
                  <c:v>1776.85</c:v>
                </c:pt>
                <c:pt idx="142">
                  <c:v>1793.08</c:v>
                </c:pt>
                <c:pt idx="143">
                  <c:v>1787.62</c:v>
                </c:pt>
                <c:pt idx="144">
                  <c:v>1817.94</c:v>
                </c:pt>
                <c:pt idx="145">
                  <c:v>1814.39</c:v>
                </c:pt>
                <c:pt idx="146">
                  <c:v>1792.52</c:v>
                </c:pt>
                <c:pt idx="147">
                  <c:v>1798.2</c:v>
                </c:pt>
                <c:pt idx="148">
                  <c:v>1813.69</c:v>
                </c:pt>
                <c:pt idx="149">
                  <c:v>1804.35</c:v>
                </c:pt>
                <c:pt idx="150">
                  <c:v>1814.91</c:v>
                </c:pt>
                <c:pt idx="151">
                  <c:v>1824.02</c:v>
                </c:pt>
                <c:pt idx="152">
                  <c:v>1839.48</c:v>
                </c:pt>
                <c:pt idx="153">
                  <c:v>1854.56</c:v>
                </c:pt>
                <c:pt idx="154">
                  <c:v>1832.89</c:v>
                </c:pt>
                <c:pt idx="155">
                  <c:v>1865.69</c:v>
                </c:pt>
                <c:pt idx="156">
                  <c:v>1871.81</c:v>
                </c:pt>
                <c:pt idx="157">
                  <c:v>1877.03</c:v>
                </c:pt>
                <c:pt idx="158">
                  <c:v>1875.69</c:v>
                </c:pt>
                <c:pt idx="159">
                  <c:v>1897.09</c:v>
                </c:pt>
                <c:pt idx="160">
                  <c:v>1920.23</c:v>
                </c:pt>
                <c:pt idx="161">
                  <c:v>1916.02</c:v>
                </c:pt>
                <c:pt idx="162">
                  <c:v>1908.69</c:v>
                </c:pt>
                <c:pt idx="163">
                  <c:v>1904.11</c:v>
                </c:pt>
                <c:pt idx="164">
                  <c:v>1932.24</c:v>
                </c:pt>
                <c:pt idx="165">
                  <c:v>1926.08</c:v>
                </c:pt>
                <c:pt idx="166">
                  <c:v>1931.04</c:v>
                </c:pt>
                <c:pt idx="167">
                  <c:v>1937.36</c:v>
                </c:pt>
                <c:pt idx="168">
                  <c:v>1946.11</c:v>
                </c:pt>
                <c:pt idx="169">
                  <c:v>1929.21</c:v>
                </c:pt>
                <c:pt idx="170">
                  <c:v>1928.04</c:v>
                </c:pt>
                <c:pt idx="171">
                  <c:v>1923.17</c:v>
                </c:pt>
                <c:pt idx="172">
                  <c:v>1928.36</c:v>
                </c:pt>
                <c:pt idx="173">
                  <c:v>1950.52</c:v>
                </c:pt>
                <c:pt idx="174">
                  <c:v>1912.72</c:v>
                </c:pt>
                <c:pt idx="175">
                  <c:v>1864.97</c:v>
                </c:pt>
                <c:pt idx="176">
                  <c:v>1867.48</c:v>
                </c:pt>
                <c:pt idx="177">
                  <c:v>1873.1</c:v>
                </c:pt>
                <c:pt idx="178">
                  <c:v>1875.49</c:v>
                </c:pt>
                <c:pt idx="179">
                  <c:v>1861.78</c:v>
                </c:pt>
                <c:pt idx="180">
                  <c:v>1865.57</c:v>
                </c:pt>
                <c:pt idx="181">
                  <c:v>1853.49</c:v>
                </c:pt>
                <c:pt idx="182">
                  <c:v>1854.31</c:v>
                </c:pt>
                <c:pt idx="183">
                  <c:v>1836.01</c:v>
                </c:pt>
                <c:pt idx="184">
                  <c:v>1836.36</c:v>
                </c:pt>
                <c:pt idx="185">
                  <c:v>1842.36</c:v>
                </c:pt>
                <c:pt idx="186">
                  <c:v>1841.38</c:v>
                </c:pt>
                <c:pt idx="187">
                  <c:v>1835.09</c:v>
                </c:pt>
                <c:pt idx="188">
                  <c:v>1825.39</c:v>
                </c:pt>
                <c:pt idx="189">
                  <c:v>1822.28</c:v>
                </c:pt>
                <c:pt idx="190">
                  <c:v>1811.04</c:v>
                </c:pt>
                <c:pt idx="191">
                  <c:v>1817.14</c:v>
                </c:pt>
                <c:pt idx="192">
                  <c:v>1826.92</c:v>
                </c:pt>
                <c:pt idx="193">
                  <c:v>1836.72</c:v>
                </c:pt>
                <c:pt idx="194">
                  <c:v>1835.87</c:v>
                </c:pt>
                <c:pt idx="195">
                  <c:v>1856.48</c:v>
                </c:pt>
                <c:pt idx="196">
                  <c:v>1846.86</c:v>
                </c:pt>
                <c:pt idx="197">
                  <c:v>1813.45</c:v>
                </c:pt>
                <c:pt idx="198">
                  <c:v>1813.8</c:v>
                </c:pt>
                <c:pt idx="199">
                  <c:v>1831.03</c:v>
                </c:pt>
                <c:pt idx="200">
                  <c:v>1868.26</c:v>
                </c:pt>
                <c:pt idx="201">
                  <c:v>1913.7</c:v>
                </c:pt>
                <c:pt idx="202">
                  <c:v>1904.01</c:v>
                </c:pt>
                <c:pt idx="203">
                  <c:v>1918.58</c:v>
                </c:pt>
                <c:pt idx="204">
                  <c:v>1919.52</c:v>
                </c:pt>
                <c:pt idx="205">
                  <c:v>1989.25</c:v>
                </c:pt>
                <c:pt idx="206">
                  <c:v>1978.84</c:v>
                </c:pt>
                <c:pt idx="207">
                  <c:v>1940.07</c:v>
                </c:pt>
                <c:pt idx="208">
                  <c:v>1970.11</c:v>
                </c:pt>
                <c:pt idx="209">
                  <c:v>1993.4</c:v>
                </c:pt>
                <c:pt idx="210">
                  <c:v>1978.21</c:v>
                </c:pt>
                <c:pt idx="211">
                  <c:v>1956.67</c:v>
                </c:pt>
                <c:pt idx="212">
                  <c:v>1973.54</c:v>
                </c:pt>
                <c:pt idx="213">
                  <c:v>1964.7</c:v>
                </c:pt>
                <c:pt idx="214">
                  <c:v>1980.37</c:v>
                </c:pt>
                <c:pt idx="215">
                  <c:v>1969.28</c:v>
                </c:pt>
                <c:pt idx="216">
                  <c:v>1984.65</c:v>
                </c:pt>
                <c:pt idx="217">
                  <c:v>2020.42</c:v>
                </c:pt>
                <c:pt idx="218">
                  <c:v>2020.73</c:v>
                </c:pt>
                <c:pt idx="219">
                  <c:v>2007.91</c:v>
                </c:pt>
                <c:pt idx="221">
                  <c:v>1991.48</c:v>
                </c:pt>
                <c:pt idx="222">
                  <c:v>2003.62</c:v>
                </c:pt>
                <c:pt idx="223">
                  <c:v>2014.93</c:v>
                </c:pt>
                <c:pt idx="224">
                  <c:v>2040.22</c:v>
                </c:pt>
                <c:pt idx="225">
                  <c:v>2004.17</c:v>
                </c:pt>
                <c:pt idx="226">
                  <c:v>1995.19</c:v>
                </c:pt>
                <c:pt idx="227">
                  <c:v>2005.45</c:v>
                </c:pt>
                <c:pt idx="228">
                  <c:v>1994.93</c:v>
                </c:pt>
                <c:pt idx="229">
                  <c:v>2004.8</c:v>
                </c:pt>
                <c:pt idx="230">
                  <c:v>1983.06</c:v>
                </c:pt>
                <c:pt idx="231">
                  <c:v>1989.14</c:v>
                </c:pt>
                <c:pt idx="232">
                  <c:v>1997.39</c:v>
                </c:pt>
                <c:pt idx="233">
                  <c:v>1989.04</c:v>
                </c:pt>
                <c:pt idx="234">
                  <c:v>1987.78</c:v>
                </c:pt>
                <c:pt idx="235">
                  <c:v>1990</c:v>
                </c:pt>
                <c:pt idx="236">
                  <c:v>1982.56</c:v>
                </c:pt>
                <c:pt idx="237">
                  <c:v>2016.68</c:v>
                </c:pt>
                <c:pt idx="238">
                  <c:v>2038.97</c:v>
                </c:pt>
                <c:pt idx="239">
                  <c:v>2050.2800000000002</c:v>
                </c:pt>
                <c:pt idx="240">
                  <c:v>2016.79</c:v>
                </c:pt>
                <c:pt idx="241">
                  <c:v>2021.16</c:v>
                </c:pt>
                <c:pt idx="242">
                  <c:v>2034.56</c:v>
                </c:pt>
                <c:pt idx="243">
                  <c:v>2030.09</c:v>
                </c:pt>
                <c:pt idx="244">
                  <c:v>2015.05</c:v>
                </c:pt>
                <c:pt idx="245">
                  <c:v>2010.77</c:v>
                </c:pt>
                <c:pt idx="246">
                  <c:v>2016.49</c:v>
                </c:pt>
                <c:pt idx="247">
                  <c:v>1989.17</c:v>
                </c:pt>
                <c:pt idx="248">
                  <c:v>1981.84</c:v>
                </c:pt>
                <c:pt idx="249">
                  <c:v>1957.55</c:v>
                </c:pt>
                <c:pt idx="250">
                  <c:v>1977.81</c:v>
                </c:pt>
                <c:pt idx="251">
                  <c:v>1971.86</c:v>
                </c:pt>
                <c:pt idx="252">
                  <c:v>1975.23</c:v>
                </c:pt>
                <c:pt idx="253">
                  <c:v>1957.16</c:v>
                </c:pt>
                <c:pt idx="254">
                  <c:v>1941.41</c:v>
                </c:pt>
                <c:pt idx="255">
                  <c:v>1946.46</c:v>
                </c:pt>
                <c:pt idx="256">
                  <c:v>1943.19</c:v>
                </c:pt>
                <c:pt idx="257">
                  <c:v>1959.33</c:v>
                </c:pt>
                <c:pt idx="258">
                  <c:v>1962.73</c:v>
                </c:pt>
                <c:pt idx="259">
                  <c:v>1977.61</c:v>
                </c:pt>
                <c:pt idx="260">
                  <c:v>1947.97</c:v>
                </c:pt>
                <c:pt idx="261">
                  <c:v>1961.86</c:v>
                </c:pt>
                <c:pt idx="262">
                  <c:v>1963.52</c:v>
                </c:pt>
                <c:pt idx="263">
                  <c:v>1940.02</c:v>
                </c:pt>
                <c:pt idx="264">
                  <c:v>1965.46</c:v>
                </c:pt>
                <c:pt idx="265">
                  <c:v>1961.19</c:v>
                </c:pt>
                <c:pt idx="266">
                  <c:v>1957.84</c:v>
                </c:pt>
                <c:pt idx="267">
                  <c:v>1943.74</c:v>
                </c:pt>
                <c:pt idx="268">
                  <c:v>1942.52</c:v>
                </c:pt>
                <c:pt idx="269">
                  <c:v>1958.01</c:v>
                </c:pt>
                <c:pt idx="270">
                  <c:v>1957.98</c:v>
                </c:pt>
                <c:pt idx="271">
                  <c:v>1950.48</c:v>
                </c:pt>
                <c:pt idx="272">
                  <c:v>1936.42</c:v>
                </c:pt>
                <c:pt idx="273">
                  <c:v>1932.55</c:v>
                </c:pt>
                <c:pt idx="274">
                  <c:v>1914.01</c:v>
                </c:pt>
                <c:pt idx="275">
                  <c:v>1921.2</c:v>
                </c:pt>
                <c:pt idx="276">
                  <c:v>1923.26</c:v>
                </c:pt>
                <c:pt idx="277">
                  <c:v>1913.69</c:v>
                </c:pt>
                <c:pt idx="278">
                  <c:v>1907.32</c:v>
                </c:pt>
                <c:pt idx="279">
                  <c:v>1908.2</c:v>
                </c:pt>
                <c:pt idx="280">
                  <c:v>1919.35</c:v>
                </c:pt>
                <c:pt idx="281">
                  <c:v>1921.64</c:v>
                </c:pt>
                <c:pt idx="282">
                  <c:v>1925.48</c:v>
                </c:pt>
                <c:pt idx="283">
                  <c:v>1915.3</c:v>
                </c:pt>
                <c:pt idx="284">
                  <c:v>1910.9</c:v>
                </c:pt>
                <c:pt idx="285">
                  <c:v>1925.05</c:v>
                </c:pt>
                <c:pt idx="286">
                  <c:v>1925.35</c:v>
                </c:pt>
                <c:pt idx="287">
                  <c:v>1932.23</c:v>
                </c:pt>
                <c:pt idx="288">
                  <c:v>1957.35</c:v>
                </c:pt>
                <c:pt idx="289">
                  <c:v>1960.51</c:v>
                </c:pt>
                <c:pt idx="290">
                  <c:v>1955.21</c:v>
                </c:pt>
                <c:pt idx="291">
                  <c:v>1955.04</c:v>
                </c:pt>
                <c:pt idx="292">
                  <c:v>1978.72</c:v>
                </c:pt>
                <c:pt idx="293">
                  <c:v>1976.64</c:v>
                </c:pt>
                <c:pt idx="294">
                  <c:v>1969.53</c:v>
                </c:pt>
                <c:pt idx="295">
                  <c:v>1961.94</c:v>
                </c:pt>
                <c:pt idx="296">
                  <c:v>1954.73</c:v>
                </c:pt>
                <c:pt idx="297">
                  <c:v>1964.96</c:v>
                </c:pt>
                <c:pt idx="298">
                  <c:v>1972.07</c:v>
                </c:pt>
                <c:pt idx="299">
                  <c:v>1946</c:v>
                </c:pt>
                <c:pt idx="300">
                  <c:v>1959.49</c:v>
                </c:pt>
                <c:pt idx="301">
                  <c:v>1965.09</c:v>
                </c:pt>
                <c:pt idx="302">
                  <c:v>1944.29</c:v>
                </c:pt>
                <c:pt idx="303">
                  <c:v>1934.45</c:v>
                </c:pt>
                <c:pt idx="304">
                  <c:v>1934.06</c:v>
                </c:pt>
                <c:pt idx="305">
                  <c:v>1942.91</c:v>
                </c:pt>
                <c:pt idx="306">
                  <c:v>1936.56</c:v>
                </c:pt>
                <c:pt idx="307">
                  <c:v>1925.24</c:v>
                </c:pt>
                <c:pt idx="308">
                  <c:v>1914.46</c:v>
                </c:pt>
                <c:pt idx="309">
                  <c:v>1912.48</c:v>
                </c:pt>
                <c:pt idx="310">
                  <c:v>1913.76</c:v>
                </c:pt>
                <c:pt idx="311">
                  <c:v>1907.1</c:v>
                </c:pt>
                <c:pt idx="312">
                  <c:v>1902</c:v>
                </c:pt>
                <c:pt idx="313">
                  <c:v>1891.81</c:v>
                </c:pt>
                <c:pt idx="314">
                  <c:v>1889.43</c:v>
                </c:pt>
                <c:pt idx="315">
                  <c:v>1889.31</c:v>
                </c:pt>
                <c:pt idx="316">
                  <c:v>1894.93</c:v>
                </c:pt>
                <c:pt idx="317">
                  <c:v>1897.48</c:v>
                </c:pt>
                <c:pt idx="318">
                  <c:v>1915.48</c:v>
                </c:pt>
                <c:pt idx="319">
                  <c:v>1916.91</c:v>
                </c:pt>
                <c:pt idx="320">
                  <c:v>1914.96</c:v>
                </c:pt>
                <c:pt idx="321">
                  <c:v>1920.17</c:v>
                </c:pt>
                <c:pt idx="322">
                  <c:v>1937.54</c:v>
                </c:pt>
                <c:pt idx="323">
                  <c:v>1942.32</c:v>
                </c:pt>
                <c:pt idx="324">
                  <c:v>1940.19</c:v>
                </c:pt>
                <c:pt idx="325">
                  <c:v>1940.06</c:v>
                </c:pt>
                <c:pt idx="326">
                  <c:v>1942.69</c:v>
                </c:pt>
                <c:pt idx="327">
                  <c:v>1926.12</c:v>
                </c:pt>
                <c:pt idx="328">
                  <c:v>1916.56</c:v>
                </c:pt>
                <c:pt idx="329">
                  <c:v>1919.68</c:v>
                </c:pt>
                <c:pt idx="330">
                  <c:v>1919.08</c:v>
                </c:pt>
                <c:pt idx="331">
                  <c:v>1922.3</c:v>
                </c:pt>
                <c:pt idx="332">
                  <c:v>1913.67</c:v>
                </c:pt>
                <c:pt idx="333">
                  <c:v>1908.12</c:v>
                </c:pt>
                <c:pt idx="334">
                  <c:v>1910.79</c:v>
                </c:pt>
                <c:pt idx="335">
                  <c:v>1923.91</c:v>
                </c:pt>
                <c:pt idx="336">
                  <c:v>1933.84</c:v>
                </c:pt>
                <c:pt idx="337">
                  <c:v>1931.36</c:v>
                </c:pt>
                <c:pt idx="338">
                  <c:v>1930.3</c:v>
                </c:pt>
                <c:pt idx="339">
                  <c:v>1920.02</c:v>
                </c:pt>
                <c:pt idx="340">
                  <c:v>1925.23</c:v>
                </c:pt>
                <c:pt idx="341">
                  <c:v>1915.92</c:v>
                </c:pt>
                <c:pt idx="342">
                  <c:v>1900.65</c:v>
                </c:pt>
                <c:pt idx="343">
                  <c:v>1875.12</c:v>
                </c:pt>
                <c:pt idx="344">
                  <c:v>1864.87</c:v>
                </c:pt>
                <c:pt idx="345">
                  <c:v>1848.63</c:v>
                </c:pt>
                <c:pt idx="346">
                  <c:v>1828.03</c:v>
                </c:pt>
                <c:pt idx="347">
                  <c:v>1823.02</c:v>
                </c:pt>
                <c:pt idx="348">
                  <c:v>1821.36</c:v>
                </c:pt>
                <c:pt idx="349">
                  <c:v>1820.3</c:v>
                </c:pt>
                <c:pt idx="350">
                  <c:v>1833.01</c:v>
                </c:pt>
                <c:pt idx="351">
                  <c:v>1861.41</c:v>
                </c:pt>
                <c:pt idx="352">
                  <c:v>1860.4</c:v>
                </c:pt>
                <c:pt idx="353">
                  <c:v>1874.36</c:v>
                </c:pt>
                <c:pt idx="354">
                  <c:v>1868.9</c:v>
                </c:pt>
                <c:pt idx="355">
                  <c:v>1932.82</c:v>
                </c:pt>
                <c:pt idx="356">
                  <c:v>1920.2</c:v>
                </c:pt>
                <c:pt idx="357">
                  <c:v>1923.18</c:v>
                </c:pt>
                <c:pt idx="358">
                  <c:v>1947.55</c:v>
                </c:pt>
                <c:pt idx="359">
                  <c:v>1974.46</c:v>
                </c:pt>
                <c:pt idx="360">
                  <c:v>1981.4</c:v>
                </c:pt>
                <c:pt idx="361">
                  <c:v>1972.85</c:v>
                </c:pt>
                <c:pt idx="362">
                  <c:v>1970.97</c:v>
                </c:pt>
                <c:pt idx="363">
                  <c:v>1979.72</c:v>
                </c:pt>
                <c:pt idx="364">
                  <c:v>1984.71</c:v>
                </c:pt>
                <c:pt idx="365">
                  <c:v>2006.37</c:v>
                </c:pt>
                <c:pt idx="366">
                  <c:v>1996.1</c:v>
                </c:pt>
                <c:pt idx="367">
                  <c:v>1983.88</c:v>
                </c:pt>
                <c:pt idx="368">
                  <c:v>1982.53</c:v>
                </c:pt>
                <c:pt idx="369">
                  <c:v>1985.78</c:v>
                </c:pt>
                <c:pt idx="370">
                  <c:v>1992.65</c:v>
                </c:pt>
                <c:pt idx="371">
                  <c:v>1978.14</c:v>
                </c:pt>
                <c:pt idx="372">
                  <c:v>1969.45</c:v>
                </c:pt>
                <c:pt idx="373">
                  <c:v>1950.2</c:v>
                </c:pt>
                <c:pt idx="374">
                  <c:v>1958.55</c:v>
                </c:pt>
                <c:pt idx="375">
                  <c:v>1940.2</c:v>
                </c:pt>
                <c:pt idx="376">
                  <c:v>1946.92</c:v>
                </c:pt>
                <c:pt idx="377">
                  <c:v>1964.29</c:v>
                </c:pt>
                <c:pt idx="378">
                  <c:v>1959.85</c:v>
                </c:pt>
                <c:pt idx="379">
                  <c:v>1980.9</c:v>
                </c:pt>
                <c:pt idx="380">
                  <c:v>1980.82</c:v>
                </c:pt>
                <c:pt idx="381">
                  <c:v>1978.07</c:v>
                </c:pt>
                <c:pt idx="382">
                  <c:v>1998.29</c:v>
                </c:pt>
                <c:pt idx="383">
                  <c:v>1990.17</c:v>
                </c:pt>
                <c:pt idx="384">
                  <c:v>1992.25</c:v>
                </c:pt>
                <c:pt idx="385">
                  <c:v>2000.82</c:v>
                </c:pt>
                <c:pt idx="386">
                  <c:v>2014.13</c:v>
                </c:pt>
                <c:pt idx="387">
                  <c:v>2040.97</c:v>
                </c:pt>
                <c:pt idx="388">
                  <c:v>2044.24</c:v>
                </c:pt>
                <c:pt idx="389">
                  <c:v>2036.41</c:v>
                </c:pt>
                <c:pt idx="390">
                  <c:v>2072.2199999999998</c:v>
                </c:pt>
                <c:pt idx="391">
                  <c:v>2029.42</c:v>
                </c:pt>
                <c:pt idx="392">
                  <c:v>2019.36</c:v>
                </c:pt>
                <c:pt idx="393">
                  <c:v>2025.55</c:v>
                </c:pt>
                <c:pt idx="394">
                  <c:v>2028.47</c:v>
                </c:pt>
                <c:pt idx="395">
                  <c:v>2004.67</c:v>
                </c:pt>
                <c:pt idx="396">
                  <c:v>1981.95</c:v>
                </c:pt>
                <c:pt idx="397">
                  <c:v>1979.54</c:v>
                </c:pt>
                <c:pt idx="398">
                  <c:v>2027.74</c:v>
                </c:pt>
                <c:pt idx="399">
                  <c:v>2036.36</c:v>
                </c:pt>
                <c:pt idx="400">
                  <c:v>2019.62</c:v>
                </c:pt>
                <c:pt idx="401">
                  <c:v>2027.19</c:v>
                </c:pt>
                <c:pt idx="402">
                  <c:v>2040.35</c:v>
                </c:pt>
                <c:pt idx="403">
                  <c:v>2031.39</c:v>
                </c:pt>
                <c:pt idx="404">
                  <c:v>2045.95</c:v>
                </c:pt>
                <c:pt idx="405">
                  <c:v>2053.08</c:v>
                </c:pt>
                <c:pt idx="406">
                  <c:v>2067.81</c:v>
                </c:pt>
                <c:pt idx="407">
                  <c:v>2077.4899999999998</c:v>
                </c:pt>
                <c:pt idx="408">
                  <c:v>2065.61</c:v>
                </c:pt>
                <c:pt idx="409">
                  <c:v>2062.98</c:v>
                </c:pt>
                <c:pt idx="410">
                  <c:v>2058.96</c:v>
                </c:pt>
                <c:pt idx="411">
                  <c:v>2041.49</c:v>
                </c:pt>
                <c:pt idx="412">
                  <c:v>2043.65</c:v>
                </c:pt>
                <c:pt idx="413">
                  <c:v>2045.45</c:v>
                </c:pt>
                <c:pt idx="414">
                  <c:v>2028.07</c:v>
                </c:pt>
                <c:pt idx="415">
                  <c:v>2030.2</c:v>
                </c:pt>
                <c:pt idx="416">
                  <c:v>2024.41</c:v>
                </c:pt>
                <c:pt idx="417">
                  <c:v>2028.91</c:v>
                </c:pt>
                <c:pt idx="418">
                  <c:v>2049.06</c:v>
                </c:pt>
                <c:pt idx="419">
                  <c:v>2056.5500000000002</c:v>
                </c:pt>
                <c:pt idx="420">
                  <c:v>2028.44</c:v>
                </c:pt>
                <c:pt idx="421">
                  <c:v>2006.25</c:v>
                </c:pt>
                <c:pt idx="422">
                  <c:v>2023.34</c:v>
                </c:pt>
                <c:pt idx="423">
                  <c:v>2029.49</c:v>
                </c:pt>
                <c:pt idx="424">
                  <c:v>2021.7</c:v>
                </c:pt>
                <c:pt idx="425">
                  <c:v>2029.28</c:v>
                </c:pt>
                <c:pt idx="426">
                  <c:v>2013.89</c:v>
                </c:pt>
                <c:pt idx="427">
                  <c:v>2020.84</c:v>
                </c:pt>
                <c:pt idx="428">
                  <c:v>2018.52</c:v>
                </c:pt>
                <c:pt idx="429">
                  <c:v>2033.23</c:v>
                </c:pt>
                <c:pt idx="430">
                  <c:v>2037.01</c:v>
                </c:pt>
                <c:pt idx="431">
                  <c:v>2039.52</c:v>
                </c:pt>
                <c:pt idx="432">
                  <c:v>2054.9899999999998</c:v>
                </c:pt>
                <c:pt idx="433">
                  <c:v>2039.76</c:v>
                </c:pt>
                <c:pt idx="434">
                  <c:v>2025.11</c:v>
                </c:pt>
                <c:pt idx="435">
                  <c:v>2036.14</c:v>
                </c:pt>
                <c:pt idx="436">
                  <c:v>2035.36</c:v>
                </c:pt>
                <c:pt idx="437">
                  <c:v>2034.52</c:v>
                </c:pt>
                <c:pt idx="438">
                  <c:v>2024.26</c:v>
                </c:pt>
                <c:pt idx="439">
                  <c:v>2020.05</c:v>
                </c:pt>
                <c:pt idx="440">
                  <c:v>1993.15</c:v>
                </c:pt>
                <c:pt idx="441">
                  <c:v>1992.33</c:v>
                </c:pt>
                <c:pt idx="442">
                  <c:v>2004.4</c:v>
                </c:pt>
                <c:pt idx="443">
                  <c:v>2013.59</c:v>
                </c:pt>
                <c:pt idx="444">
                  <c:v>2017.21</c:v>
                </c:pt>
                <c:pt idx="445">
                  <c:v>2024.41</c:v>
                </c:pt>
                <c:pt idx="446">
                  <c:v>2025.99</c:v>
                </c:pt>
                <c:pt idx="447">
                  <c:v>2024.39</c:v>
                </c:pt>
                <c:pt idx="448">
                  <c:v>2035.4</c:v>
                </c:pt>
                <c:pt idx="449">
                  <c:v>2031.24</c:v>
                </c:pt>
                <c:pt idx="450">
                  <c:v>2030.48</c:v>
                </c:pt>
                <c:pt idx="451">
                  <c:v>2034.55</c:v>
                </c:pt>
                <c:pt idx="452">
                  <c:v>2044.3</c:v>
                </c:pt>
                <c:pt idx="453">
                  <c:v>2082.92</c:v>
                </c:pt>
                <c:pt idx="454">
                  <c:v>2114.48</c:v>
                </c:pt>
                <c:pt idx="455">
                  <c:v>2128.04</c:v>
                </c:pt>
                <c:pt idx="456">
                  <c:v>2148.1799999999998</c:v>
                </c:pt>
                <c:pt idx="457">
                  <c:v>2159.98</c:v>
                </c:pt>
                <c:pt idx="458">
                  <c:v>2178.9499999999998</c:v>
                </c:pt>
                <c:pt idx="459">
                  <c:v>2182.75</c:v>
                </c:pt>
                <c:pt idx="460">
                  <c:v>2158.34</c:v>
                </c:pt>
                <c:pt idx="461">
                  <c:v>2174.41</c:v>
                </c:pt>
                <c:pt idx="462">
                  <c:v>2162.19</c:v>
                </c:pt>
                <c:pt idx="463">
                  <c:v>2155.9</c:v>
                </c:pt>
                <c:pt idx="464">
                  <c:v>2160.36</c:v>
                </c:pt>
                <c:pt idx="465">
                  <c:v>2157.59</c:v>
                </c:pt>
                <c:pt idx="466">
                  <c:v>2186.39</c:v>
                </c:pt>
                <c:pt idx="467">
                  <c:v>2181.33</c:v>
                </c:pt>
                <c:pt idx="468">
                  <c:v>2165.44</c:v>
                </c:pt>
                <c:pt idx="469">
                  <c:v>2171.83</c:v>
                </c:pt>
                <c:pt idx="470">
                  <c:v>2178.8000000000002</c:v>
                </c:pt>
                <c:pt idx="471">
                  <c:v>2194.79</c:v>
                </c:pt>
                <c:pt idx="472">
                  <c:v>2229.87</c:v>
                </c:pt>
                <c:pt idx="473">
                  <c:v>2251.44</c:v>
                </c:pt>
                <c:pt idx="474">
                  <c:v>2280.67</c:v>
                </c:pt>
                <c:pt idx="475">
                  <c:v>2300</c:v>
                </c:pt>
                <c:pt idx="476">
                  <c:v>2290.94</c:v>
                </c:pt>
                <c:pt idx="477">
                  <c:v>2329.75</c:v>
                </c:pt>
                <c:pt idx="478">
                  <c:v>2339.0300000000002</c:v>
                </c:pt>
                <c:pt idx="479">
                  <c:v>2352.7800000000002</c:v>
                </c:pt>
                <c:pt idx="480">
                  <c:v>2334.04</c:v>
                </c:pt>
                <c:pt idx="481">
                  <c:v>2372.52</c:v>
                </c:pt>
                <c:pt idx="482">
                  <c:v>2344.37</c:v>
                </c:pt>
                <c:pt idx="483">
                  <c:v>2383.34</c:v>
                </c:pt>
                <c:pt idx="484">
                  <c:v>2382.89</c:v>
                </c:pt>
                <c:pt idx="485">
                  <c:v>2361.02</c:v>
                </c:pt>
                <c:pt idx="486">
                  <c:v>2379.04</c:v>
                </c:pt>
                <c:pt idx="487">
                  <c:v>2391.9299999999998</c:v>
                </c:pt>
                <c:pt idx="488">
                  <c:v>2327.3000000000002</c:v>
                </c:pt>
                <c:pt idx="489">
                  <c:v>2322.02</c:v>
                </c:pt>
                <c:pt idx="490">
                  <c:v>2316.17</c:v>
                </c:pt>
                <c:pt idx="491">
                  <c:v>2332.46</c:v>
                </c:pt>
                <c:pt idx="492">
                  <c:v>2337.96</c:v>
                </c:pt>
                <c:pt idx="493">
                  <c:v>2335.66</c:v>
                </c:pt>
                <c:pt idx="494">
                  <c:v>2286.25</c:v>
                </c:pt>
                <c:pt idx="495">
                  <c:v>2319.56</c:v>
                </c:pt>
                <c:pt idx="496">
                  <c:v>2303.83</c:v>
                </c:pt>
                <c:pt idx="497">
                  <c:v>2301.7399999999998</c:v>
                </c:pt>
                <c:pt idx="498">
                  <c:v>2323.9699999999998</c:v>
                </c:pt>
                <c:pt idx="499">
                  <c:v>2314.1</c:v>
                </c:pt>
                <c:pt idx="500">
                  <c:v>2308.85</c:v>
                </c:pt>
                <c:pt idx="501">
                  <c:v>2346.33</c:v>
                </c:pt>
                <c:pt idx="502">
                  <c:v>2360.5</c:v>
                </c:pt>
                <c:pt idx="503">
                  <c:v>2336.3200000000002</c:v>
                </c:pt>
                <c:pt idx="504">
                  <c:v>2358.12</c:v>
                </c:pt>
                <c:pt idx="505">
                  <c:v>2385.9899999999998</c:v>
                </c:pt>
                <c:pt idx="506">
                  <c:v>2376.86</c:v>
                </c:pt>
                <c:pt idx="507">
                  <c:v>2415.2199999999998</c:v>
                </c:pt>
                <c:pt idx="508">
                  <c:v>2425.31</c:v>
                </c:pt>
                <c:pt idx="509">
                  <c:v>2421.0500000000002</c:v>
                </c:pt>
                <c:pt idx="510">
                  <c:v>2378.85</c:v>
                </c:pt>
                <c:pt idx="511">
                  <c:v>2329.27</c:v>
                </c:pt>
                <c:pt idx="512">
                  <c:v>2333.83</c:v>
                </c:pt>
                <c:pt idx="513">
                  <c:v>2350.9699999999998</c:v>
                </c:pt>
                <c:pt idx="514">
                  <c:v>2361.31</c:v>
                </c:pt>
                <c:pt idx="515">
                  <c:v>2339.29</c:v>
                </c:pt>
                <c:pt idx="516">
                  <c:v>2343.91</c:v>
                </c:pt>
                <c:pt idx="517">
                  <c:v>2327.0100000000002</c:v>
                </c:pt>
                <c:pt idx="518">
                  <c:v>2343.91</c:v>
                </c:pt>
                <c:pt idx="519">
                  <c:v>2350.6</c:v>
                </c:pt>
                <c:pt idx="520">
                  <c:v>2347.2800000000002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75-4768-A2AB-B4B3D3C55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36006048"/>
        <c:axId val="1441005279"/>
      </c:lineChart>
      <c:dateAx>
        <c:axId val="1636006048"/>
        <c:scaling>
          <c:orientation val="minMax"/>
        </c:scaling>
        <c:delete val="0"/>
        <c:axPos val="b"/>
        <c:numFmt formatCode="mmm\-yy" sourceLinked="1"/>
        <c:majorTickMark val="out"/>
        <c:minorTickMark val="out"/>
        <c:tickLblPos val="nextTo"/>
        <c:spPr>
          <a:noFill/>
          <a:ln w="1587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41005279"/>
        <c:crosses val="autoZero"/>
        <c:auto val="0"/>
        <c:lblOffset val="100"/>
        <c:baseTimeUnit val="days"/>
        <c:majorUnit val="3"/>
        <c:majorTimeUnit val="months"/>
      </c:dateAx>
      <c:valAx>
        <c:axId val="1441005279"/>
        <c:scaling>
          <c:orientation val="minMax"/>
          <c:min val="1400"/>
        </c:scaling>
        <c:delete val="0"/>
        <c:axPos val="l"/>
        <c:majorGridlines>
          <c:spPr>
            <a:ln w="12700" cap="flat" cmpd="sng" algn="ctr">
              <a:solidFill>
                <a:sysClr val="window" lastClr="FFFFFF">
                  <a:lumMod val="50000"/>
                </a:sys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b="0" i="0" u="none" strike="noStrike" kern="1200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US$ per oz</a:t>
                </a:r>
                <a:endParaRPr lang="en-GB" sz="20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3251261765320572E-3"/>
              <c:y val="0.381023767862350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5875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36006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7C528-9FE4-429E-81C9-780EF56E199A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7BB3D-6C8B-41D2-BDA0-60AE1925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7BB3D-6C8B-41D2-BDA0-60AE1925E4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0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3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0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38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7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98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7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15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24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66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5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3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FB7FB38-F6DB-31B8-42B2-4945A1929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65" y="112758"/>
            <a:ext cx="350278" cy="624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9E61373-F1CB-8E92-7FE3-D14EF99CD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731841"/>
              </p:ext>
            </p:extLst>
          </p:nvPr>
        </p:nvGraphicFramePr>
        <p:xfrm>
          <a:off x="0" y="0"/>
          <a:ext cx="988879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6CEED0E-C60F-FCE4-600D-3D4AC164B967}"/>
              </a:ext>
            </a:extLst>
          </p:cNvPr>
          <p:cNvSpPr txBox="1"/>
          <p:nvPr/>
        </p:nvSpPr>
        <p:spPr>
          <a:xfrm>
            <a:off x="691943" y="6152677"/>
            <a:ext cx="412164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Data from Bloomberg; chart by author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73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25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5</cp:revision>
  <dcterms:created xsi:type="dcterms:W3CDTF">2024-06-02T08:45:11Z</dcterms:created>
  <dcterms:modified xsi:type="dcterms:W3CDTF">2024-06-04T07:21:48Z</dcterms:modified>
</cp:coreProperties>
</file>