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</p:sldMasterIdLst>
  <p:notesMasterIdLst>
    <p:notesMasterId r:id="rId3"/>
  </p:notesMasterIdLst>
  <p:sldIdLst>
    <p:sldId id="522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660066"/>
    <a:srgbClr val="6E853F"/>
    <a:srgbClr val="384D64"/>
    <a:srgbClr val="C0504D"/>
    <a:srgbClr val="A0524D"/>
    <a:srgbClr val="FF6600"/>
    <a:srgbClr val="4D6E2C"/>
    <a:srgbClr val="2C38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59" autoAdjust="0"/>
    <p:restoredTop sz="90924" autoAdjust="0"/>
  </p:normalViewPr>
  <p:slideViewPr>
    <p:cSldViewPr snapToGrid="0">
      <p:cViewPr varScale="1">
        <p:scale>
          <a:sx n="73" d="100"/>
          <a:sy n="73" d="100"/>
        </p:scale>
        <p:origin x="1210" y="2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8225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056A61-CC7D-40FA-A8B9-809A7455B00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27650" name="Rectangle 1026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 dirty="0"/>
          </a:p>
        </p:txBody>
      </p:sp>
      <p:sp>
        <p:nvSpPr>
          <p:cNvPr id="27651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3950" cy="3416300"/>
          </a:xfrm>
          <a:ln cap="flat"/>
        </p:spPr>
      </p:sp>
    </p:spTree>
    <p:extLst>
      <p:ext uri="{BB962C8B-B14F-4D97-AF65-F5344CB8AC3E}">
        <p14:creationId xmlns:p14="http://schemas.microsoft.com/office/powerpoint/2010/main" val="724789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44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906000" cy="649356"/>
          </a:xfrm>
          <a:prstGeom prst="rect">
            <a:avLst/>
          </a:prstGeom>
        </p:spPr>
        <p:txBody>
          <a:bodyPr anchor="ctr" anchorCtr="0"/>
          <a:lstStyle>
            <a:lvl1pPr>
              <a:defRPr sz="2800" b="1">
                <a:solidFill>
                  <a:srgbClr val="660066"/>
                </a:solidFill>
                <a:effectLst>
                  <a:outerShdw dist="12700" dir="2700000" algn="tl">
                    <a:schemeClr val="tx1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217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085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906000" cy="7421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660066"/>
          </a:solidFill>
          <a:effectLst>
            <a:outerShdw dist="12700" dir="2700000" algn="tl">
              <a:schemeClr val="tx1"/>
            </a:outerShdw>
          </a:effectLst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994913" y="4166519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solidFill>
                  <a:schemeClr val="tx2"/>
                </a:solidFill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994720" y="950853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solidFill>
                  <a:schemeClr val="accent2"/>
                </a:solidFill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992786" y="2803693"/>
            <a:ext cx="452047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solidFill>
                  <a:schemeClr val="folHlink"/>
                </a:solidFill>
                <a:latin typeface="Arial" panose="020B0604020202020204" pitchFamily="34" charset="0"/>
              </a:rPr>
              <a:t>P</a:t>
            </a:r>
            <a:r>
              <a:rPr lang="en-GB" altLang="en-US" sz="2000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024639" y="130539"/>
            <a:ext cx="418513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>
                <a:latin typeface="Arial" panose="020B0604020202020204" pitchFamily="34" charset="0"/>
              </a:rPr>
              <a:t>P 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1087439" y="6126163"/>
            <a:ext cx="38472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O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V="1">
            <a:off x="3559895" y="448205"/>
            <a:ext cx="1594036" cy="5040824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4846290" y="693940"/>
            <a:ext cx="929832" cy="525739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>
            <a:off x="4470211" y="787399"/>
            <a:ext cx="820173" cy="511404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V="1">
            <a:off x="5077811" y="608560"/>
            <a:ext cx="1451817" cy="517419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H="1" flipV="1">
            <a:off x="1443151" y="3004325"/>
            <a:ext cx="3377985" cy="0"/>
          </a:xfrm>
          <a:prstGeom prst="line">
            <a:avLst/>
          </a:prstGeom>
          <a:noFill/>
          <a:ln w="15875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 flipV="1">
            <a:off x="1445823" y="4366229"/>
            <a:ext cx="3951078" cy="0"/>
          </a:xfrm>
          <a:prstGeom prst="line">
            <a:avLst/>
          </a:prstGeom>
          <a:noFill/>
          <a:ln w="15875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H="1">
            <a:off x="1443152" y="1153714"/>
            <a:ext cx="3509848" cy="0"/>
          </a:xfrm>
          <a:prstGeom prst="line">
            <a:avLst/>
          </a:prstGeom>
          <a:noFill/>
          <a:ln w="15875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6462875" y="573413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tx2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 flipH="1">
            <a:off x="5090121" y="221380"/>
            <a:ext cx="547324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accent2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 dirty="0">
                <a:solidFill>
                  <a:schemeClr val="accent2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5722645" y="5416254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tx2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 dirty="0">
                <a:solidFill>
                  <a:schemeClr val="tx2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5234866" y="5514430"/>
            <a:ext cx="522579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chemeClr val="folHlink"/>
                </a:solidFill>
                <a:latin typeface="Arial" panose="020B0604020202020204" pitchFamily="34" charset="0"/>
              </a:rPr>
              <a:t>D</a:t>
            </a:r>
            <a:r>
              <a:rPr lang="en-GB" altLang="en-US" baseline="-25000" dirty="0">
                <a:solidFill>
                  <a:schemeClr val="folHlink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5543910" y="4121727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dirty="0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4860531" y="2660915"/>
            <a:ext cx="339837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dirty="0">
                <a:solidFill>
                  <a:schemeClr val="folHlink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4961391" y="887789"/>
            <a:ext cx="357470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dirty="0">
                <a:solidFill>
                  <a:schemeClr val="accent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26651" name="Line 27"/>
          <p:cNvSpPr>
            <a:spLocks noChangeShapeType="1"/>
          </p:cNvSpPr>
          <p:nvPr/>
        </p:nvSpPr>
        <p:spPr bwMode="auto">
          <a:xfrm>
            <a:off x="1447800" y="167205"/>
            <a:ext cx="0" cy="590339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5" name="Oval 31"/>
          <p:cNvSpPr>
            <a:spLocks noChangeArrowheads="1"/>
          </p:cNvSpPr>
          <p:nvPr/>
        </p:nvSpPr>
        <p:spPr bwMode="auto">
          <a:xfrm>
            <a:off x="5430778" y="4289381"/>
            <a:ext cx="127000" cy="127000"/>
          </a:xfrm>
          <a:prstGeom prst="ellipse">
            <a:avLst/>
          </a:prstGeom>
          <a:solidFill>
            <a:srgbClr val="DCE1FF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6" name="Oval 32"/>
          <p:cNvSpPr>
            <a:spLocks noChangeArrowheads="1"/>
          </p:cNvSpPr>
          <p:nvPr/>
        </p:nvSpPr>
        <p:spPr bwMode="auto">
          <a:xfrm>
            <a:off x="4877286" y="1087809"/>
            <a:ext cx="127000" cy="127000"/>
          </a:xfrm>
          <a:prstGeom prst="ellipse">
            <a:avLst/>
          </a:prstGeom>
          <a:solidFill>
            <a:srgbClr val="FFCCCC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" name="Rectangle 2057"/>
          <p:cNvSpPr>
            <a:spLocks noChangeArrowheads="1"/>
          </p:cNvSpPr>
          <p:nvPr/>
        </p:nvSpPr>
        <p:spPr bwMode="auto">
          <a:xfrm>
            <a:off x="9006861" y="6155980"/>
            <a:ext cx="455253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 dirty="0">
                <a:latin typeface="Arial" panose="020B0604020202020204" pitchFamily="34" charset="0"/>
              </a:rPr>
              <a:t>Q </a:t>
            </a:r>
          </a:p>
        </p:txBody>
      </p:sp>
      <p:sp>
        <p:nvSpPr>
          <p:cNvPr id="34" name="Line 2070"/>
          <p:cNvSpPr>
            <a:spLocks noChangeShapeType="1"/>
          </p:cNvSpPr>
          <p:nvPr/>
        </p:nvSpPr>
        <p:spPr bwMode="auto">
          <a:xfrm>
            <a:off x="1447800" y="6070600"/>
            <a:ext cx="796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Line 12">
            <a:extLst>
              <a:ext uri="{FF2B5EF4-FFF2-40B4-BE49-F238E27FC236}">
                <a16:creationId xmlns:a16="http://schemas.microsoft.com/office/drawing/2014/main" id="{8C74A25A-DBC7-64B0-2506-7C9859B043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29013" y="512756"/>
            <a:ext cx="1575757" cy="4983022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54" name="Oval 30"/>
          <p:cNvSpPr>
            <a:spLocks noChangeArrowheads="1"/>
          </p:cNvSpPr>
          <p:nvPr/>
        </p:nvSpPr>
        <p:spPr bwMode="auto">
          <a:xfrm>
            <a:off x="4760146" y="2941313"/>
            <a:ext cx="127000" cy="127000"/>
          </a:xfrm>
          <a:prstGeom prst="ellipse">
            <a:avLst/>
          </a:prstGeom>
          <a:solidFill>
            <a:srgbClr val="CCFFCC"/>
          </a:solidFill>
          <a:ln w="22225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" name="Rectangle 20">
            <a:extLst>
              <a:ext uri="{FF2B5EF4-FFF2-40B4-BE49-F238E27FC236}">
                <a16:creationId xmlns:a16="http://schemas.microsoft.com/office/drawing/2014/main" id="{5CFCCBB1-07BE-5E6D-017F-8429C5E8653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545249" y="425482"/>
            <a:ext cx="547324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i="1" dirty="0">
                <a:solidFill>
                  <a:srgbClr val="006600"/>
                </a:solidFill>
                <a:latin typeface="Arial" panose="020B0604020202020204" pitchFamily="34" charset="0"/>
              </a:rPr>
              <a:t>S</a:t>
            </a:r>
            <a:r>
              <a:rPr lang="en-GB" altLang="en-US" baseline="-25000" dirty="0">
                <a:solidFill>
                  <a:srgbClr val="0066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9A8E4E-772B-B42D-2CE8-07AA0E541ECB}"/>
              </a:ext>
            </a:extLst>
          </p:cNvPr>
          <p:cNvSpPr txBox="1"/>
          <p:nvPr/>
        </p:nvSpPr>
        <p:spPr>
          <a:xfrm>
            <a:off x="3173058" y="6378591"/>
            <a:ext cx="45159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+mn-lt"/>
              </a:rPr>
              <a:t>Gas prices: supply and demand</a:t>
            </a:r>
          </a:p>
        </p:txBody>
      </p:sp>
    </p:spTree>
    <p:extLst>
      <p:ext uri="{BB962C8B-B14F-4D97-AF65-F5344CB8AC3E}">
        <p14:creationId xmlns:p14="http://schemas.microsoft.com/office/powerpoint/2010/main" val="3059325499"/>
      </p:ext>
    </p:extLst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7A3D00"/>
      </a:hlink>
      <a:folHlink>
        <a:srgbClr val="33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21</Words>
  <Application>Microsoft Office PowerPoint</Application>
  <PresentationFormat>A4 Paper (210x297 mm)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Wingdings</vt:lpstr>
      <vt:lpstr>Wingdings 2</vt:lpstr>
      <vt:lpstr>7_Civic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94</cp:revision>
  <dcterms:created xsi:type="dcterms:W3CDTF">2002-11-17T23:04:00Z</dcterms:created>
  <dcterms:modified xsi:type="dcterms:W3CDTF">2022-08-30T15:41:31Z</dcterms:modified>
</cp:coreProperties>
</file>