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3800"/>
    <a:srgbClr val="864300"/>
    <a:srgbClr val="7E3F00"/>
    <a:srgbClr val="663300"/>
    <a:srgbClr val="006666"/>
    <a:srgbClr val="E0D6CC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6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843" y="2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78517052441244"/>
          <c:y val="3.0866295588406232E-2"/>
          <c:w val="0.86015062990605395"/>
          <c:h val="0.88535140038801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Gas price</c:v>
                </c:pt>
              </c:strCache>
            </c:strRef>
          </c:tx>
          <c:spPr>
            <a:ln w="44450">
              <a:solidFill>
                <a:srgbClr val="963800"/>
              </a:solidFill>
              <a:prstDash val="solid"/>
            </a:ln>
          </c:spPr>
          <c:marker>
            <c:symbol val="none"/>
          </c:marker>
          <c:cat>
            <c:numRef>
              <c:f>Sheet1!$A$2:$A$1330</c:f>
              <c:numCache>
                <c:formatCode>m/d/yyyy</c:formatCode>
                <c:ptCount val="1329"/>
                <c:pt idx="0">
                  <c:v>43466</c:v>
                </c:pt>
                <c:pt idx="1">
                  <c:v>43467</c:v>
                </c:pt>
                <c:pt idx="2">
                  <c:v>43468</c:v>
                </c:pt>
                <c:pt idx="3">
                  <c:v>43469</c:v>
                </c:pt>
                <c:pt idx="4">
                  <c:v>43470</c:v>
                </c:pt>
                <c:pt idx="5">
                  <c:v>43471</c:v>
                </c:pt>
                <c:pt idx="6">
                  <c:v>43472</c:v>
                </c:pt>
                <c:pt idx="7">
                  <c:v>43473</c:v>
                </c:pt>
                <c:pt idx="8">
                  <c:v>43474</c:v>
                </c:pt>
                <c:pt idx="9">
                  <c:v>43475</c:v>
                </c:pt>
                <c:pt idx="10">
                  <c:v>43476</c:v>
                </c:pt>
                <c:pt idx="11">
                  <c:v>43477</c:v>
                </c:pt>
                <c:pt idx="12">
                  <c:v>43478</c:v>
                </c:pt>
                <c:pt idx="13">
                  <c:v>43479</c:v>
                </c:pt>
                <c:pt idx="14">
                  <c:v>43480</c:v>
                </c:pt>
                <c:pt idx="15">
                  <c:v>43481</c:v>
                </c:pt>
                <c:pt idx="16">
                  <c:v>43482</c:v>
                </c:pt>
                <c:pt idx="17">
                  <c:v>43483</c:v>
                </c:pt>
                <c:pt idx="18">
                  <c:v>43484</c:v>
                </c:pt>
                <c:pt idx="19">
                  <c:v>43485</c:v>
                </c:pt>
                <c:pt idx="20">
                  <c:v>43486</c:v>
                </c:pt>
                <c:pt idx="21">
                  <c:v>43487</c:v>
                </c:pt>
                <c:pt idx="22">
                  <c:v>43488</c:v>
                </c:pt>
                <c:pt idx="23">
                  <c:v>43489</c:v>
                </c:pt>
                <c:pt idx="24">
                  <c:v>43490</c:v>
                </c:pt>
                <c:pt idx="25">
                  <c:v>43491</c:v>
                </c:pt>
                <c:pt idx="26">
                  <c:v>43492</c:v>
                </c:pt>
                <c:pt idx="27">
                  <c:v>43493</c:v>
                </c:pt>
                <c:pt idx="28">
                  <c:v>43494</c:v>
                </c:pt>
                <c:pt idx="29">
                  <c:v>43495</c:v>
                </c:pt>
                <c:pt idx="30">
                  <c:v>43496</c:v>
                </c:pt>
                <c:pt idx="31">
                  <c:v>43497</c:v>
                </c:pt>
                <c:pt idx="32">
                  <c:v>43498</c:v>
                </c:pt>
                <c:pt idx="33">
                  <c:v>43499</c:v>
                </c:pt>
                <c:pt idx="34">
                  <c:v>43500</c:v>
                </c:pt>
                <c:pt idx="35">
                  <c:v>43501</c:v>
                </c:pt>
                <c:pt idx="36">
                  <c:v>43502</c:v>
                </c:pt>
                <c:pt idx="37">
                  <c:v>43503</c:v>
                </c:pt>
                <c:pt idx="38">
                  <c:v>43504</c:v>
                </c:pt>
                <c:pt idx="39">
                  <c:v>43505</c:v>
                </c:pt>
                <c:pt idx="40">
                  <c:v>43506</c:v>
                </c:pt>
                <c:pt idx="41">
                  <c:v>43507</c:v>
                </c:pt>
                <c:pt idx="42">
                  <c:v>43508</c:v>
                </c:pt>
                <c:pt idx="43">
                  <c:v>43509</c:v>
                </c:pt>
                <c:pt idx="44">
                  <c:v>43510</c:v>
                </c:pt>
                <c:pt idx="45">
                  <c:v>43511</c:v>
                </c:pt>
                <c:pt idx="46">
                  <c:v>43512</c:v>
                </c:pt>
                <c:pt idx="47">
                  <c:v>43513</c:v>
                </c:pt>
                <c:pt idx="48">
                  <c:v>43514</c:v>
                </c:pt>
                <c:pt idx="49">
                  <c:v>43515</c:v>
                </c:pt>
                <c:pt idx="50">
                  <c:v>43516</c:v>
                </c:pt>
                <c:pt idx="51">
                  <c:v>43517</c:v>
                </c:pt>
                <c:pt idx="52">
                  <c:v>43518</c:v>
                </c:pt>
                <c:pt idx="53">
                  <c:v>43519</c:v>
                </c:pt>
                <c:pt idx="54">
                  <c:v>43520</c:v>
                </c:pt>
                <c:pt idx="55">
                  <c:v>43521</c:v>
                </c:pt>
                <c:pt idx="56">
                  <c:v>43522</c:v>
                </c:pt>
                <c:pt idx="57">
                  <c:v>43523</c:v>
                </c:pt>
                <c:pt idx="58">
                  <c:v>43524</c:v>
                </c:pt>
                <c:pt idx="59">
                  <c:v>43525</c:v>
                </c:pt>
                <c:pt idx="60">
                  <c:v>43526</c:v>
                </c:pt>
                <c:pt idx="61">
                  <c:v>43527</c:v>
                </c:pt>
                <c:pt idx="62">
                  <c:v>43528</c:v>
                </c:pt>
                <c:pt idx="63">
                  <c:v>43529</c:v>
                </c:pt>
                <c:pt idx="64">
                  <c:v>43530</c:v>
                </c:pt>
                <c:pt idx="65">
                  <c:v>43531</c:v>
                </c:pt>
                <c:pt idx="66">
                  <c:v>43532</c:v>
                </c:pt>
                <c:pt idx="67">
                  <c:v>43533</c:v>
                </c:pt>
                <c:pt idx="68">
                  <c:v>43534</c:v>
                </c:pt>
                <c:pt idx="69">
                  <c:v>43535</c:v>
                </c:pt>
                <c:pt idx="70">
                  <c:v>43536</c:v>
                </c:pt>
                <c:pt idx="71">
                  <c:v>43537</c:v>
                </c:pt>
                <c:pt idx="72">
                  <c:v>43538</c:v>
                </c:pt>
                <c:pt idx="73">
                  <c:v>43539</c:v>
                </c:pt>
                <c:pt idx="74">
                  <c:v>43540</c:v>
                </c:pt>
                <c:pt idx="75">
                  <c:v>43541</c:v>
                </c:pt>
                <c:pt idx="76">
                  <c:v>43542</c:v>
                </c:pt>
                <c:pt idx="77">
                  <c:v>43543</c:v>
                </c:pt>
                <c:pt idx="78">
                  <c:v>43544</c:v>
                </c:pt>
                <c:pt idx="79">
                  <c:v>43545</c:v>
                </c:pt>
                <c:pt idx="80">
                  <c:v>43546</c:v>
                </c:pt>
                <c:pt idx="81">
                  <c:v>43547</c:v>
                </c:pt>
                <c:pt idx="82">
                  <c:v>43548</c:v>
                </c:pt>
                <c:pt idx="83">
                  <c:v>43549</c:v>
                </c:pt>
                <c:pt idx="84">
                  <c:v>43550</c:v>
                </c:pt>
                <c:pt idx="85">
                  <c:v>43551</c:v>
                </c:pt>
                <c:pt idx="86">
                  <c:v>43552</c:v>
                </c:pt>
                <c:pt idx="87">
                  <c:v>43553</c:v>
                </c:pt>
                <c:pt idx="88">
                  <c:v>43554</c:v>
                </c:pt>
                <c:pt idx="89">
                  <c:v>43555</c:v>
                </c:pt>
                <c:pt idx="90">
                  <c:v>43556</c:v>
                </c:pt>
                <c:pt idx="91">
                  <c:v>43557</c:v>
                </c:pt>
                <c:pt idx="92">
                  <c:v>43558</c:v>
                </c:pt>
                <c:pt idx="93">
                  <c:v>43559</c:v>
                </c:pt>
                <c:pt idx="94">
                  <c:v>43560</c:v>
                </c:pt>
                <c:pt idx="95">
                  <c:v>43561</c:v>
                </c:pt>
                <c:pt idx="96">
                  <c:v>43562</c:v>
                </c:pt>
                <c:pt idx="97">
                  <c:v>43563</c:v>
                </c:pt>
                <c:pt idx="98">
                  <c:v>43564</c:v>
                </c:pt>
                <c:pt idx="99">
                  <c:v>43565</c:v>
                </c:pt>
                <c:pt idx="100">
                  <c:v>43566</c:v>
                </c:pt>
                <c:pt idx="101">
                  <c:v>43567</c:v>
                </c:pt>
                <c:pt idx="102">
                  <c:v>43568</c:v>
                </c:pt>
                <c:pt idx="103">
                  <c:v>43569</c:v>
                </c:pt>
                <c:pt idx="104">
                  <c:v>43570</c:v>
                </c:pt>
                <c:pt idx="105">
                  <c:v>43571</c:v>
                </c:pt>
                <c:pt idx="106">
                  <c:v>43572</c:v>
                </c:pt>
                <c:pt idx="107">
                  <c:v>43573</c:v>
                </c:pt>
                <c:pt idx="108">
                  <c:v>43574</c:v>
                </c:pt>
                <c:pt idx="109">
                  <c:v>43575</c:v>
                </c:pt>
                <c:pt idx="110">
                  <c:v>43576</c:v>
                </c:pt>
                <c:pt idx="111">
                  <c:v>43577</c:v>
                </c:pt>
                <c:pt idx="112">
                  <c:v>43578</c:v>
                </c:pt>
                <c:pt idx="113">
                  <c:v>43579</c:v>
                </c:pt>
                <c:pt idx="114">
                  <c:v>43580</c:v>
                </c:pt>
                <c:pt idx="115">
                  <c:v>43581</c:v>
                </c:pt>
                <c:pt idx="116">
                  <c:v>43582</c:v>
                </c:pt>
                <c:pt idx="117">
                  <c:v>43583</c:v>
                </c:pt>
                <c:pt idx="118">
                  <c:v>43584</c:v>
                </c:pt>
                <c:pt idx="119">
                  <c:v>43585</c:v>
                </c:pt>
                <c:pt idx="120">
                  <c:v>43586</c:v>
                </c:pt>
                <c:pt idx="121">
                  <c:v>43587</c:v>
                </c:pt>
                <c:pt idx="122">
                  <c:v>43588</c:v>
                </c:pt>
                <c:pt idx="123">
                  <c:v>43589</c:v>
                </c:pt>
                <c:pt idx="124">
                  <c:v>43590</c:v>
                </c:pt>
                <c:pt idx="125">
                  <c:v>43591</c:v>
                </c:pt>
                <c:pt idx="126">
                  <c:v>43592</c:v>
                </c:pt>
                <c:pt idx="127">
                  <c:v>43593</c:v>
                </c:pt>
                <c:pt idx="128">
                  <c:v>43594</c:v>
                </c:pt>
                <c:pt idx="129">
                  <c:v>43595</c:v>
                </c:pt>
                <c:pt idx="130">
                  <c:v>43596</c:v>
                </c:pt>
                <c:pt idx="131">
                  <c:v>43597</c:v>
                </c:pt>
                <c:pt idx="132">
                  <c:v>43598</c:v>
                </c:pt>
                <c:pt idx="133">
                  <c:v>43599</c:v>
                </c:pt>
                <c:pt idx="134">
                  <c:v>43600</c:v>
                </c:pt>
                <c:pt idx="135">
                  <c:v>43601</c:v>
                </c:pt>
                <c:pt idx="136">
                  <c:v>43602</c:v>
                </c:pt>
                <c:pt idx="137">
                  <c:v>43603</c:v>
                </c:pt>
                <c:pt idx="138">
                  <c:v>43604</c:v>
                </c:pt>
                <c:pt idx="139">
                  <c:v>43605</c:v>
                </c:pt>
                <c:pt idx="140">
                  <c:v>43606</c:v>
                </c:pt>
                <c:pt idx="141">
                  <c:v>43607</c:v>
                </c:pt>
                <c:pt idx="142">
                  <c:v>43608</c:v>
                </c:pt>
                <c:pt idx="143">
                  <c:v>43609</c:v>
                </c:pt>
                <c:pt idx="144">
                  <c:v>43610</c:v>
                </c:pt>
                <c:pt idx="145">
                  <c:v>43611</c:v>
                </c:pt>
                <c:pt idx="146">
                  <c:v>43612</c:v>
                </c:pt>
                <c:pt idx="147">
                  <c:v>43613</c:v>
                </c:pt>
                <c:pt idx="148">
                  <c:v>43614</c:v>
                </c:pt>
                <c:pt idx="149">
                  <c:v>43615</c:v>
                </c:pt>
                <c:pt idx="150">
                  <c:v>43616</c:v>
                </c:pt>
                <c:pt idx="151">
                  <c:v>43617</c:v>
                </c:pt>
                <c:pt idx="152">
                  <c:v>43618</c:v>
                </c:pt>
                <c:pt idx="153">
                  <c:v>43619</c:v>
                </c:pt>
                <c:pt idx="154">
                  <c:v>43620</c:v>
                </c:pt>
                <c:pt idx="155">
                  <c:v>43621</c:v>
                </c:pt>
                <c:pt idx="156">
                  <c:v>43622</c:v>
                </c:pt>
                <c:pt idx="157">
                  <c:v>43623</c:v>
                </c:pt>
                <c:pt idx="158">
                  <c:v>43624</c:v>
                </c:pt>
                <c:pt idx="159">
                  <c:v>43625</c:v>
                </c:pt>
                <c:pt idx="160">
                  <c:v>43626</c:v>
                </c:pt>
                <c:pt idx="161">
                  <c:v>43627</c:v>
                </c:pt>
                <c:pt idx="162">
                  <c:v>43628</c:v>
                </c:pt>
                <c:pt idx="163">
                  <c:v>43629</c:v>
                </c:pt>
                <c:pt idx="164">
                  <c:v>43630</c:v>
                </c:pt>
                <c:pt idx="165">
                  <c:v>43631</c:v>
                </c:pt>
                <c:pt idx="166">
                  <c:v>43632</c:v>
                </c:pt>
                <c:pt idx="167">
                  <c:v>43633</c:v>
                </c:pt>
                <c:pt idx="168">
                  <c:v>43634</c:v>
                </c:pt>
                <c:pt idx="169">
                  <c:v>43635</c:v>
                </c:pt>
                <c:pt idx="170">
                  <c:v>43636</c:v>
                </c:pt>
                <c:pt idx="171">
                  <c:v>43637</c:v>
                </c:pt>
                <c:pt idx="172">
                  <c:v>43638</c:v>
                </c:pt>
                <c:pt idx="173">
                  <c:v>43639</c:v>
                </c:pt>
                <c:pt idx="174">
                  <c:v>43640</c:v>
                </c:pt>
                <c:pt idx="175">
                  <c:v>43641</c:v>
                </c:pt>
                <c:pt idx="176">
                  <c:v>43642</c:v>
                </c:pt>
                <c:pt idx="177">
                  <c:v>43643</c:v>
                </c:pt>
                <c:pt idx="178">
                  <c:v>43644</c:v>
                </c:pt>
                <c:pt idx="179">
                  <c:v>43645</c:v>
                </c:pt>
                <c:pt idx="180">
                  <c:v>43646</c:v>
                </c:pt>
                <c:pt idx="181">
                  <c:v>43647</c:v>
                </c:pt>
                <c:pt idx="182">
                  <c:v>43648</c:v>
                </c:pt>
                <c:pt idx="183">
                  <c:v>43649</c:v>
                </c:pt>
                <c:pt idx="184">
                  <c:v>43650</c:v>
                </c:pt>
                <c:pt idx="185">
                  <c:v>43651</c:v>
                </c:pt>
                <c:pt idx="186">
                  <c:v>43652</c:v>
                </c:pt>
                <c:pt idx="187">
                  <c:v>43653</c:v>
                </c:pt>
                <c:pt idx="188">
                  <c:v>43654</c:v>
                </c:pt>
                <c:pt idx="189">
                  <c:v>43655</c:v>
                </c:pt>
                <c:pt idx="190">
                  <c:v>43656</c:v>
                </c:pt>
                <c:pt idx="191">
                  <c:v>43657</c:v>
                </c:pt>
                <c:pt idx="192">
                  <c:v>43658</c:v>
                </c:pt>
                <c:pt idx="193">
                  <c:v>43659</c:v>
                </c:pt>
                <c:pt idx="194">
                  <c:v>43660</c:v>
                </c:pt>
                <c:pt idx="195">
                  <c:v>43661</c:v>
                </c:pt>
                <c:pt idx="196">
                  <c:v>43662</c:v>
                </c:pt>
                <c:pt idx="197">
                  <c:v>43663</c:v>
                </c:pt>
                <c:pt idx="198">
                  <c:v>43664</c:v>
                </c:pt>
                <c:pt idx="199">
                  <c:v>43665</c:v>
                </c:pt>
                <c:pt idx="200">
                  <c:v>43666</c:v>
                </c:pt>
                <c:pt idx="201">
                  <c:v>43667</c:v>
                </c:pt>
                <c:pt idx="202">
                  <c:v>43668</c:v>
                </c:pt>
                <c:pt idx="203">
                  <c:v>43669</c:v>
                </c:pt>
                <c:pt idx="204">
                  <c:v>43670</c:v>
                </c:pt>
                <c:pt idx="205">
                  <c:v>43671</c:v>
                </c:pt>
                <c:pt idx="206">
                  <c:v>43672</c:v>
                </c:pt>
                <c:pt idx="207">
                  <c:v>43673</c:v>
                </c:pt>
                <c:pt idx="208">
                  <c:v>43674</c:v>
                </c:pt>
                <c:pt idx="209">
                  <c:v>43675</c:v>
                </c:pt>
                <c:pt idx="210">
                  <c:v>43676</c:v>
                </c:pt>
                <c:pt idx="211">
                  <c:v>43677</c:v>
                </c:pt>
                <c:pt idx="212">
                  <c:v>43678</c:v>
                </c:pt>
                <c:pt idx="213">
                  <c:v>43679</c:v>
                </c:pt>
                <c:pt idx="214">
                  <c:v>43680</c:v>
                </c:pt>
                <c:pt idx="215">
                  <c:v>43681</c:v>
                </c:pt>
                <c:pt idx="216">
                  <c:v>43682</c:v>
                </c:pt>
                <c:pt idx="217">
                  <c:v>43683</c:v>
                </c:pt>
                <c:pt idx="218">
                  <c:v>43684</c:v>
                </c:pt>
                <c:pt idx="219">
                  <c:v>43685</c:v>
                </c:pt>
                <c:pt idx="220">
                  <c:v>43686</c:v>
                </c:pt>
                <c:pt idx="221">
                  <c:v>43687</c:v>
                </c:pt>
                <c:pt idx="222">
                  <c:v>43688</c:v>
                </c:pt>
                <c:pt idx="223">
                  <c:v>43689</c:v>
                </c:pt>
                <c:pt idx="224">
                  <c:v>43690</c:v>
                </c:pt>
                <c:pt idx="225">
                  <c:v>43691</c:v>
                </c:pt>
                <c:pt idx="226">
                  <c:v>43692</c:v>
                </c:pt>
                <c:pt idx="227">
                  <c:v>43693</c:v>
                </c:pt>
                <c:pt idx="228">
                  <c:v>43694</c:v>
                </c:pt>
                <c:pt idx="229">
                  <c:v>43695</c:v>
                </c:pt>
                <c:pt idx="230">
                  <c:v>43696</c:v>
                </c:pt>
                <c:pt idx="231">
                  <c:v>43697</c:v>
                </c:pt>
                <c:pt idx="232">
                  <c:v>43698</c:v>
                </c:pt>
                <c:pt idx="233">
                  <c:v>43699</c:v>
                </c:pt>
                <c:pt idx="234">
                  <c:v>43700</c:v>
                </c:pt>
                <c:pt idx="235">
                  <c:v>43701</c:v>
                </c:pt>
                <c:pt idx="236">
                  <c:v>43702</c:v>
                </c:pt>
                <c:pt idx="237">
                  <c:v>43703</c:v>
                </c:pt>
                <c:pt idx="238">
                  <c:v>43704</c:v>
                </c:pt>
                <c:pt idx="239">
                  <c:v>43705</c:v>
                </c:pt>
                <c:pt idx="240">
                  <c:v>43706</c:v>
                </c:pt>
                <c:pt idx="241">
                  <c:v>43707</c:v>
                </c:pt>
                <c:pt idx="242">
                  <c:v>43708</c:v>
                </c:pt>
                <c:pt idx="243">
                  <c:v>43709</c:v>
                </c:pt>
                <c:pt idx="244">
                  <c:v>43710</c:v>
                </c:pt>
                <c:pt idx="245">
                  <c:v>43711</c:v>
                </c:pt>
                <c:pt idx="246">
                  <c:v>43712</c:v>
                </c:pt>
                <c:pt idx="247">
                  <c:v>43713</c:v>
                </c:pt>
                <c:pt idx="248">
                  <c:v>43714</c:v>
                </c:pt>
                <c:pt idx="249">
                  <c:v>43715</c:v>
                </c:pt>
                <c:pt idx="250">
                  <c:v>43716</c:v>
                </c:pt>
                <c:pt idx="251">
                  <c:v>43717</c:v>
                </c:pt>
                <c:pt idx="252">
                  <c:v>43718</c:v>
                </c:pt>
                <c:pt idx="253">
                  <c:v>43719</c:v>
                </c:pt>
                <c:pt idx="254">
                  <c:v>43720</c:v>
                </c:pt>
                <c:pt idx="255">
                  <c:v>43721</c:v>
                </c:pt>
                <c:pt idx="256">
                  <c:v>43722</c:v>
                </c:pt>
                <c:pt idx="257">
                  <c:v>43723</c:v>
                </c:pt>
                <c:pt idx="258">
                  <c:v>43724</c:v>
                </c:pt>
                <c:pt idx="259">
                  <c:v>43725</c:v>
                </c:pt>
                <c:pt idx="260">
                  <c:v>43726</c:v>
                </c:pt>
                <c:pt idx="261">
                  <c:v>43727</c:v>
                </c:pt>
                <c:pt idx="262">
                  <c:v>43728</c:v>
                </c:pt>
                <c:pt idx="263">
                  <c:v>43729</c:v>
                </c:pt>
                <c:pt idx="264">
                  <c:v>43730</c:v>
                </c:pt>
                <c:pt idx="265">
                  <c:v>43731</c:v>
                </c:pt>
                <c:pt idx="266">
                  <c:v>43732</c:v>
                </c:pt>
                <c:pt idx="267">
                  <c:v>43733</c:v>
                </c:pt>
                <c:pt idx="268">
                  <c:v>43734</c:v>
                </c:pt>
                <c:pt idx="269">
                  <c:v>43735</c:v>
                </c:pt>
                <c:pt idx="270">
                  <c:v>43736</c:v>
                </c:pt>
                <c:pt idx="271">
                  <c:v>43737</c:v>
                </c:pt>
                <c:pt idx="272">
                  <c:v>43738</c:v>
                </c:pt>
                <c:pt idx="273">
                  <c:v>43739</c:v>
                </c:pt>
                <c:pt idx="274">
                  <c:v>43740</c:v>
                </c:pt>
                <c:pt idx="275">
                  <c:v>43741</c:v>
                </c:pt>
                <c:pt idx="276">
                  <c:v>43742</c:v>
                </c:pt>
                <c:pt idx="277">
                  <c:v>43743</c:v>
                </c:pt>
                <c:pt idx="278">
                  <c:v>43744</c:v>
                </c:pt>
                <c:pt idx="279">
                  <c:v>43745</c:v>
                </c:pt>
                <c:pt idx="280">
                  <c:v>43746</c:v>
                </c:pt>
                <c:pt idx="281">
                  <c:v>43747</c:v>
                </c:pt>
                <c:pt idx="282">
                  <c:v>43748</c:v>
                </c:pt>
                <c:pt idx="283">
                  <c:v>43749</c:v>
                </c:pt>
                <c:pt idx="284">
                  <c:v>43750</c:v>
                </c:pt>
                <c:pt idx="285">
                  <c:v>43751</c:v>
                </c:pt>
                <c:pt idx="286">
                  <c:v>43752</c:v>
                </c:pt>
                <c:pt idx="287">
                  <c:v>43753</c:v>
                </c:pt>
                <c:pt idx="288">
                  <c:v>43754</c:v>
                </c:pt>
                <c:pt idx="289">
                  <c:v>43755</c:v>
                </c:pt>
                <c:pt idx="290">
                  <c:v>43756</c:v>
                </c:pt>
                <c:pt idx="291">
                  <c:v>43757</c:v>
                </c:pt>
                <c:pt idx="292">
                  <c:v>43758</c:v>
                </c:pt>
                <c:pt idx="293">
                  <c:v>43759</c:v>
                </c:pt>
                <c:pt idx="294">
                  <c:v>43760</c:v>
                </c:pt>
                <c:pt idx="295">
                  <c:v>43761</c:v>
                </c:pt>
                <c:pt idx="296">
                  <c:v>43762</c:v>
                </c:pt>
                <c:pt idx="297">
                  <c:v>43763</c:v>
                </c:pt>
                <c:pt idx="298">
                  <c:v>43764</c:v>
                </c:pt>
                <c:pt idx="299">
                  <c:v>43765</c:v>
                </c:pt>
                <c:pt idx="300">
                  <c:v>43766</c:v>
                </c:pt>
                <c:pt idx="301">
                  <c:v>43767</c:v>
                </c:pt>
                <c:pt idx="302">
                  <c:v>43768</c:v>
                </c:pt>
                <c:pt idx="303">
                  <c:v>43769</c:v>
                </c:pt>
                <c:pt idx="304">
                  <c:v>43770</c:v>
                </c:pt>
                <c:pt idx="305">
                  <c:v>43771</c:v>
                </c:pt>
                <c:pt idx="306">
                  <c:v>43772</c:v>
                </c:pt>
                <c:pt idx="307">
                  <c:v>43773</c:v>
                </c:pt>
                <c:pt idx="308">
                  <c:v>43774</c:v>
                </c:pt>
                <c:pt idx="309">
                  <c:v>43775</c:v>
                </c:pt>
                <c:pt idx="310">
                  <c:v>43776</c:v>
                </c:pt>
                <c:pt idx="311">
                  <c:v>43777</c:v>
                </c:pt>
                <c:pt idx="312">
                  <c:v>43778</c:v>
                </c:pt>
                <c:pt idx="313">
                  <c:v>43779</c:v>
                </c:pt>
                <c:pt idx="314">
                  <c:v>43780</c:v>
                </c:pt>
                <c:pt idx="315">
                  <c:v>43781</c:v>
                </c:pt>
                <c:pt idx="316">
                  <c:v>43782</c:v>
                </c:pt>
                <c:pt idx="317">
                  <c:v>43783</c:v>
                </c:pt>
                <c:pt idx="318">
                  <c:v>43784</c:v>
                </c:pt>
                <c:pt idx="319">
                  <c:v>43785</c:v>
                </c:pt>
                <c:pt idx="320">
                  <c:v>43786</c:v>
                </c:pt>
                <c:pt idx="321">
                  <c:v>43787</c:v>
                </c:pt>
                <c:pt idx="322">
                  <c:v>43788</c:v>
                </c:pt>
                <c:pt idx="323">
                  <c:v>43789</c:v>
                </c:pt>
                <c:pt idx="324">
                  <c:v>43790</c:v>
                </c:pt>
                <c:pt idx="325">
                  <c:v>43791</c:v>
                </c:pt>
                <c:pt idx="326">
                  <c:v>43792</c:v>
                </c:pt>
                <c:pt idx="327">
                  <c:v>43793</c:v>
                </c:pt>
                <c:pt idx="328">
                  <c:v>43794</c:v>
                </c:pt>
                <c:pt idx="329">
                  <c:v>43795</c:v>
                </c:pt>
                <c:pt idx="330">
                  <c:v>43796</c:v>
                </c:pt>
                <c:pt idx="331">
                  <c:v>43797</c:v>
                </c:pt>
                <c:pt idx="332">
                  <c:v>43798</c:v>
                </c:pt>
                <c:pt idx="333">
                  <c:v>43799</c:v>
                </c:pt>
                <c:pt idx="334">
                  <c:v>43800</c:v>
                </c:pt>
                <c:pt idx="335">
                  <c:v>43801</c:v>
                </c:pt>
                <c:pt idx="336">
                  <c:v>43802</c:v>
                </c:pt>
                <c:pt idx="337">
                  <c:v>43803</c:v>
                </c:pt>
                <c:pt idx="338">
                  <c:v>43804</c:v>
                </c:pt>
                <c:pt idx="339">
                  <c:v>43805</c:v>
                </c:pt>
                <c:pt idx="340">
                  <c:v>43806</c:v>
                </c:pt>
                <c:pt idx="341">
                  <c:v>43807</c:v>
                </c:pt>
                <c:pt idx="342">
                  <c:v>43808</c:v>
                </c:pt>
                <c:pt idx="343">
                  <c:v>43809</c:v>
                </c:pt>
                <c:pt idx="344">
                  <c:v>43810</c:v>
                </c:pt>
                <c:pt idx="345">
                  <c:v>43811</c:v>
                </c:pt>
                <c:pt idx="346">
                  <c:v>43812</c:v>
                </c:pt>
                <c:pt idx="347">
                  <c:v>43813</c:v>
                </c:pt>
                <c:pt idx="348">
                  <c:v>43814</c:v>
                </c:pt>
                <c:pt idx="349">
                  <c:v>43815</c:v>
                </c:pt>
                <c:pt idx="350">
                  <c:v>43816</c:v>
                </c:pt>
                <c:pt idx="351">
                  <c:v>43817</c:v>
                </c:pt>
                <c:pt idx="352">
                  <c:v>43818</c:v>
                </c:pt>
                <c:pt idx="353">
                  <c:v>43819</c:v>
                </c:pt>
                <c:pt idx="354">
                  <c:v>43820</c:v>
                </c:pt>
                <c:pt idx="355">
                  <c:v>43821</c:v>
                </c:pt>
                <c:pt idx="356">
                  <c:v>43822</c:v>
                </c:pt>
                <c:pt idx="357">
                  <c:v>43823</c:v>
                </c:pt>
                <c:pt idx="358">
                  <c:v>43824</c:v>
                </c:pt>
                <c:pt idx="359">
                  <c:v>43825</c:v>
                </c:pt>
                <c:pt idx="360">
                  <c:v>43826</c:v>
                </c:pt>
                <c:pt idx="361">
                  <c:v>43827</c:v>
                </c:pt>
                <c:pt idx="362">
                  <c:v>43828</c:v>
                </c:pt>
                <c:pt idx="363">
                  <c:v>43829</c:v>
                </c:pt>
                <c:pt idx="364">
                  <c:v>43830</c:v>
                </c:pt>
                <c:pt idx="365">
                  <c:v>43831</c:v>
                </c:pt>
                <c:pt idx="366">
                  <c:v>43832</c:v>
                </c:pt>
                <c:pt idx="367">
                  <c:v>43833</c:v>
                </c:pt>
                <c:pt idx="368">
                  <c:v>43834</c:v>
                </c:pt>
                <c:pt idx="369">
                  <c:v>43835</c:v>
                </c:pt>
                <c:pt idx="370">
                  <c:v>43836</c:v>
                </c:pt>
                <c:pt idx="371">
                  <c:v>43837</c:v>
                </c:pt>
                <c:pt idx="372">
                  <c:v>43838</c:v>
                </c:pt>
                <c:pt idx="373">
                  <c:v>43839</c:v>
                </c:pt>
                <c:pt idx="374">
                  <c:v>43840</c:v>
                </c:pt>
                <c:pt idx="375">
                  <c:v>43841</c:v>
                </c:pt>
                <c:pt idx="376">
                  <c:v>43842</c:v>
                </c:pt>
                <c:pt idx="377">
                  <c:v>43843</c:v>
                </c:pt>
                <c:pt idx="378">
                  <c:v>43844</c:v>
                </c:pt>
                <c:pt idx="379">
                  <c:v>43845</c:v>
                </c:pt>
                <c:pt idx="380">
                  <c:v>43846</c:v>
                </c:pt>
                <c:pt idx="381">
                  <c:v>43847</c:v>
                </c:pt>
                <c:pt idx="382">
                  <c:v>43848</c:v>
                </c:pt>
                <c:pt idx="383">
                  <c:v>43849</c:v>
                </c:pt>
                <c:pt idx="384">
                  <c:v>43850</c:v>
                </c:pt>
                <c:pt idx="385">
                  <c:v>43851</c:v>
                </c:pt>
                <c:pt idx="386">
                  <c:v>43852</c:v>
                </c:pt>
                <c:pt idx="387">
                  <c:v>43853</c:v>
                </c:pt>
                <c:pt idx="388">
                  <c:v>43854</c:v>
                </c:pt>
                <c:pt idx="389">
                  <c:v>43855</c:v>
                </c:pt>
                <c:pt idx="390">
                  <c:v>43856</c:v>
                </c:pt>
                <c:pt idx="391">
                  <c:v>43857</c:v>
                </c:pt>
                <c:pt idx="392">
                  <c:v>43858</c:v>
                </c:pt>
                <c:pt idx="393">
                  <c:v>43859</c:v>
                </c:pt>
                <c:pt idx="394">
                  <c:v>43860</c:v>
                </c:pt>
                <c:pt idx="395">
                  <c:v>43861</c:v>
                </c:pt>
                <c:pt idx="396">
                  <c:v>43862</c:v>
                </c:pt>
                <c:pt idx="397">
                  <c:v>43863</c:v>
                </c:pt>
                <c:pt idx="398">
                  <c:v>43864</c:v>
                </c:pt>
                <c:pt idx="399">
                  <c:v>43865</c:v>
                </c:pt>
                <c:pt idx="400">
                  <c:v>43866</c:v>
                </c:pt>
                <c:pt idx="401">
                  <c:v>43867</c:v>
                </c:pt>
                <c:pt idx="402">
                  <c:v>43868</c:v>
                </c:pt>
                <c:pt idx="403">
                  <c:v>43869</c:v>
                </c:pt>
                <c:pt idx="404">
                  <c:v>43870</c:v>
                </c:pt>
                <c:pt idx="405">
                  <c:v>43871</c:v>
                </c:pt>
                <c:pt idx="406">
                  <c:v>43872</c:v>
                </c:pt>
                <c:pt idx="407">
                  <c:v>43873</c:v>
                </c:pt>
                <c:pt idx="408">
                  <c:v>43874</c:v>
                </c:pt>
                <c:pt idx="409">
                  <c:v>43875</c:v>
                </c:pt>
                <c:pt idx="410">
                  <c:v>43876</c:v>
                </c:pt>
                <c:pt idx="411">
                  <c:v>43877</c:v>
                </c:pt>
                <c:pt idx="412">
                  <c:v>43878</c:v>
                </c:pt>
                <c:pt idx="413">
                  <c:v>43879</c:v>
                </c:pt>
                <c:pt idx="414">
                  <c:v>43880</c:v>
                </c:pt>
                <c:pt idx="415">
                  <c:v>43881</c:v>
                </c:pt>
                <c:pt idx="416">
                  <c:v>43882</c:v>
                </c:pt>
                <c:pt idx="417">
                  <c:v>43883</c:v>
                </c:pt>
                <c:pt idx="418">
                  <c:v>43884</c:v>
                </c:pt>
                <c:pt idx="419">
                  <c:v>43885</c:v>
                </c:pt>
                <c:pt idx="420">
                  <c:v>43886</c:v>
                </c:pt>
                <c:pt idx="421">
                  <c:v>43887</c:v>
                </c:pt>
                <c:pt idx="422">
                  <c:v>43888</c:v>
                </c:pt>
                <c:pt idx="423">
                  <c:v>43889</c:v>
                </c:pt>
                <c:pt idx="424">
                  <c:v>43890</c:v>
                </c:pt>
                <c:pt idx="425">
                  <c:v>43891</c:v>
                </c:pt>
                <c:pt idx="426">
                  <c:v>43892</c:v>
                </c:pt>
                <c:pt idx="427">
                  <c:v>43893</c:v>
                </c:pt>
                <c:pt idx="428">
                  <c:v>43894</c:v>
                </c:pt>
                <c:pt idx="429">
                  <c:v>43895</c:v>
                </c:pt>
                <c:pt idx="430">
                  <c:v>43896</c:v>
                </c:pt>
                <c:pt idx="431">
                  <c:v>43897</c:v>
                </c:pt>
                <c:pt idx="432">
                  <c:v>43898</c:v>
                </c:pt>
                <c:pt idx="433">
                  <c:v>43899</c:v>
                </c:pt>
                <c:pt idx="434">
                  <c:v>43900</c:v>
                </c:pt>
                <c:pt idx="435">
                  <c:v>43901</c:v>
                </c:pt>
                <c:pt idx="436">
                  <c:v>43902</c:v>
                </c:pt>
                <c:pt idx="437">
                  <c:v>43903</c:v>
                </c:pt>
                <c:pt idx="438">
                  <c:v>43904</c:v>
                </c:pt>
                <c:pt idx="439">
                  <c:v>43905</c:v>
                </c:pt>
                <c:pt idx="440">
                  <c:v>43906</c:v>
                </c:pt>
                <c:pt idx="441">
                  <c:v>43907</c:v>
                </c:pt>
                <c:pt idx="442">
                  <c:v>43908</c:v>
                </c:pt>
                <c:pt idx="443">
                  <c:v>43909</c:v>
                </c:pt>
                <c:pt idx="444">
                  <c:v>43910</c:v>
                </c:pt>
                <c:pt idx="445">
                  <c:v>43911</c:v>
                </c:pt>
                <c:pt idx="446">
                  <c:v>43912</c:v>
                </c:pt>
                <c:pt idx="447">
                  <c:v>43913</c:v>
                </c:pt>
                <c:pt idx="448">
                  <c:v>43914</c:v>
                </c:pt>
                <c:pt idx="449">
                  <c:v>43915</c:v>
                </c:pt>
                <c:pt idx="450">
                  <c:v>43916</c:v>
                </c:pt>
                <c:pt idx="451">
                  <c:v>43917</c:v>
                </c:pt>
                <c:pt idx="452">
                  <c:v>43918</c:v>
                </c:pt>
                <c:pt idx="453">
                  <c:v>43919</c:v>
                </c:pt>
                <c:pt idx="454">
                  <c:v>43920</c:v>
                </c:pt>
                <c:pt idx="455">
                  <c:v>43921</c:v>
                </c:pt>
                <c:pt idx="456">
                  <c:v>43922</c:v>
                </c:pt>
                <c:pt idx="457">
                  <c:v>43923</c:v>
                </c:pt>
                <c:pt idx="458">
                  <c:v>43924</c:v>
                </c:pt>
                <c:pt idx="459">
                  <c:v>43925</c:v>
                </c:pt>
                <c:pt idx="460">
                  <c:v>43926</c:v>
                </c:pt>
                <c:pt idx="461">
                  <c:v>43927</c:v>
                </c:pt>
                <c:pt idx="462">
                  <c:v>43928</c:v>
                </c:pt>
                <c:pt idx="463">
                  <c:v>43929</c:v>
                </c:pt>
                <c:pt idx="464">
                  <c:v>43930</c:v>
                </c:pt>
                <c:pt idx="465">
                  <c:v>43931</c:v>
                </c:pt>
                <c:pt idx="466">
                  <c:v>43932</c:v>
                </c:pt>
                <c:pt idx="467">
                  <c:v>43933</c:v>
                </c:pt>
                <c:pt idx="468">
                  <c:v>43934</c:v>
                </c:pt>
                <c:pt idx="469">
                  <c:v>43935</c:v>
                </c:pt>
                <c:pt idx="470">
                  <c:v>43936</c:v>
                </c:pt>
                <c:pt idx="471">
                  <c:v>43937</c:v>
                </c:pt>
                <c:pt idx="472">
                  <c:v>43938</c:v>
                </c:pt>
                <c:pt idx="473">
                  <c:v>43939</c:v>
                </c:pt>
                <c:pt idx="474">
                  <c:v>43940</c:v>
                </c:pt>
                <c:pt idx="475">
                  <c:v>43941</c:v>
                </c:pt>
                <c:pt idx="476">
                  <c:v>43942</c:v>
                </c:pt>
                <c:pt idx="477">
                  <c:v>43943</c:v>
                </c:pt>
                <c:pt idx="478">
                  <c:v>43944</c:v>
                </c:pt>
                <c:pt idx="479">
                  <c:v>43945</c:v>
                </c:pt>
                <c:pt idx="480">
                  <c:v>43946</c:v>
                </c:pt>
                <c:pt idx="481">
                  <c:v>43947</c:v>
                </c:pt>
                <c:pt idx="482">
                  <c:v>43948</c:v>
                </c:pt>
                <c:pt idx="483">
                  <c:v>43949</c:v>
                </c:pt>
                <c:pt idx="484">
                  <c:v>43950</c:v>
                </c:pt>
                <c:pt idx="485">
                  <c:v>43951</c:v>
                </c:pt>
                <c:pt idx="486">
                  <c:v>43952</c:v>
                </c:pt>
                <c:pt idx="487">
                  <c:v>43953</c:v>
                </c:pt>
                <c:pt idx="488">
                  <c:v>43954</c:v>
                </c:pt>
                <c:pt idx="489">
                  <c:v>43955</c:v>
                </c:pt>
                <c:pt idx="490">
                  <c:v>43956</c:v>
                </c:pt>
                <c:pt idx="491">
                  <c:v>43957</c:v>
                </c:pt>
                <c:pt idx="492">
                  <c:v>43958</c:v>
                </c:pt>
                <c:pt idx="493">
                  <c:v>43959</c:v>
                </c:pt>
                <c:pt idx="494">
                  <c:v>43960</c:v>
                </c:pt>
                <c:pt idx="495">
                  <c:v>43961</c:v>
                </c:pt>
                <c:pt idx="496">
                  <c:v>43962</c:v>
                </c:pt>
                <c:pt idx="497">
                  <c:v>43963</c:v>
                </c:pt>
                <c:pt idx="498">
                  <c:v>43964</c:v>
                </c:pt>
                <c:pt idx="499">
                  <c:v>43965</c:v>
                </c:pt>
                <c:pt idx="500">
                  <c:v>43966</c:v>
                </c:pt>
                <c:pt idx="501">
                  <c:v>43967</c:v>
                </c:pt>
                <c:pt idx="502">
                  <c:v>43968</c:v>
                </c:pt>
                <c:pt idx="503">
                  <c:v>43969</c:v>
                </c:pt>
                <c:pt idx="504">
                  <c:v>43970</c:v>
                </c:pt>
                <c:pt idx="505">
                  <c:v>43971</c:v>
                </c:pt>
                <c:pt idx="506">
                  <c:v>43972</c:v>
                </c:pt>
                <c:pt idx="507">
                  <c:v>43973</c:v>
                </c:pt>
                <c:pt idx="508">
                  <c:v>43974</c:v>
                </c:pt>
                <c:pt idx="509">
                  <c:v>43975</c:v>
                </c:pt>
                <c:pt idx="510">
                  <c:v>43976</c:v>
                </c:pt>
                <c:pt idx="511">
                  <c:v>43977</c:v>
                </c:pt>
                <c:pt idx="512">
                  <c:v>43978</c:v>
                </c:pt>
                <c:pt idx="513">
                  <c:v>43979</c:v>
                </c:pt>
                <c:pt idx="514">
                  <c:v>43980</c:v>
                </c:pt>
                <c:pt idx="515">
                  <c:v>43981</c:v>
                </c:pt>
                <c:pt idx="516">
                  <c:v>43982</c:v>
                </c:pt>
                <c:pt idx="517">
                  <c:v>43983</c:v>
                </c:pt>
                <c:pt idx="518">
                  <c:v>43984</c:v>
                </c:pt>
                <c:pt idx="519">
                  <c:v>43985</c:v>
                </c:pt>
                <c:pt idx="520">
                  <c:v>43986</c:v>
                </c:pt>
                <c:pt idx="521">
                  <c:v>43987</c:v>
                </c:pt>
                <c:pt idx="522">
                  <c:v>43988</c:v>
                </c:pt>
                <c:pt idx="523">
                  <c:v>43989</c:v>
                </c:pt>
                <c:pt idx="524">
                  <c:v>43990</c:v>
                </c:pt>
                <c:pt idx="525">
                  <c:v>43991</c:v>
                </c:pt>
                <c:pt idx="526">
                  <c:v>43992</c:v>
                </c:pt>
                <c:pt idx="527">
                  <c:v>43993</c:v>
                </c:pt>
                <c:pt idx="528">
                  <c:v>43994</c:v>
                </c:pt>
                <c:pt idx="529">
                  <c:v>43995</c:v>
                </c:pt>
                <c:pt idx="530">
                  <c:v>43996</c:v>
                </c:pt>
                <c:pt idx="531">
                  <c:v>43997</c:v>
                </c:pt>
                <c:pt idx="532">
                  <c:v>43998</c:v>
                </c:pt>
                <c:pt idx="533">
                  <c:v>43999</c:v>
                </c:pt>
                <c:pt idx="534">
                  <c:v>44000</c:v>
                </c:pt>
                <c:pt idx="535">
                  <c:v>44001</c:v>
                </c:pt>
                <c:pt idx="536">
                  <c:v>44002</c:v>
                </c:pt>
                <c:pt idx="537">
                  <c:v>44003</c:v>
                </c:pt>
                <c:pt idx="538">
                  <c:v>44004</c:v>
                </c:pt>
                <c:pt idx="539">
                  <c:v>44005</c:v>
                </c:pt>
                <c:pt idx="540">
                  <c:v>44006</c:v>
                </c:pt>
                <c:pt idx="541">
                  <c:v>44007</c:v>
                </c:pt>
                <c:pt idx="542">
                  <c:v>44008</c:v>
                </c:pt>
                <c:pt idx="543">
                  <c:v>44009</c:v>
                </c:pt>
                <c:pt idx="544">
                  <c:v>44010</c:v>
                </c:pt>
                <c:pt idx="545">
                  <c:v>44011</c:v>
                </c:pt>
                <c:pt idx="546">
                  <c:v>44012</c:v>
                </c:pt>
                <c:pt idx="547">
                  <c:v>44013</c:v>
                </c:pt>
                <c:pt idx="548">
                  <c:v>44014</c:v>
                </c:pt>
                <c:pt idx="549">
                  <c:v>44015</c:v>
                </c:pt>
                <c:pt idx="550">
                  <c:v>44016</c:v>
                </c:pt>
                <c:pt idx="551">
                  <c:v>44017</c:v>
                </c:pt>
                <c:pt idx="552">
                  <c:v>44018</c:v>
                </c:pt>
                <c:pt idx="553">
                  <c:v>44019</c:v>
                </c:pt>
                <c:pt idx="554">
                  <c:v>44020</c:v>
                </c:pt>
                <c:pt idx="555">
                  <c:v>44021</c:v>
                </c:pt>
                <c:pt idx="556">
                  <c:v>44022</c:v>
                </c:pt>
                <c:pt idx="557">
                  <c:v>44023</c:v>
                </c:pt>
                <c:pt idx="558">
                  <c:v>44024</c:v>
                </c:pt>
                <c:pt idx="559">
                  <c:v>44025</c:v>
                </c:pt>
                <c:pt idx="560">
                  <c:v>44026</c:v>
                </c:pt>
                <c:pt idx="561">
                  <c:v>44027</c:v>
                </c:pt>
                <c:pt idx="562">
                  <c:v>44028</c:v>
                </c:pt>
                <c:pt idx="563">
                  <c:v>44029</c:v>
                </c:pt>
                <c:pt idx="564">
                  <c:v>44030</c:v>
                </c:pt>
                <c:pt idx="565">
                  <c:v>44031</c:v>
                </c:pt>
                <c:pt idx="566">
                  <c:v>44032</c:v>
                </c:pt>
                <c:pt idx="567">
                  <c:v>44033</c:v>
                </c:pt>
                <c:pt idx="568">
                  <c:v>44034</c:v>
                </c:pt>
                <c:pt idx="569">
                  <c:v>44035</c:v>
                </c:pt>
                <c:pt idx="570">
                  <c:v>44036</c:v>
                </c:pt>
                <c:pt idx="571">
                  <c:v>44037</c:v>
                </c:pt>
                <c:pt idx="572">
                  <c:v>44038</c:v>
                </c:pt>
                <c:pt idx="573">
                  <c:v>44039</c:v>
                </c:pt>
                <c:pt idx="574">
                  <c:v>44040</c:v>
                </c:pt>
                <c:pt idx="575">
                  <c:v>44041</c:v>
                </c:pt>
                <c:pt idx="576">
                  <c:v>44042</c:v>
                </c:pt>
                <c:pt idx="577">
                  <c:v>44043</c:v>
                </c:pt>
                <c:pt idx="578">
                  <c:v>44044</c:v>
                </c:pt>
                <c:pt idx="579">
                  <c:v>44045</c:v>
                </c:pt>
                <c:pt idx="580">
                  <c:v>44046</c:v>
                </c:pt>
                <c:pt idx="581">
                  <c:v>44047</c:v>
                </c:pt>
                <c:pt idx="582">
                  <c:v>44048</c:v>
                </c:pt>
                <c:pt idx="583">
                  <c:v>44049</c:v>
                </c:pt>
                <c:pt idx="584">
                  <c:v>44050</c:v>
                </c:pt>
                <c:pt idx="585">
                  <c:v>44051</c:v>
                </c:pt>
                <c:pt idx="586">
                  <c:v>44052</c:v>
                </c:pt>
                <c:pt idx="587">
                  <c:v>44053</c:v>
                </c:pt>
                <c:pt idx="588">
                  <c:v>44054</c:v>
                </c:pt>
                <c:pt idx="589">
                  <c:v>44055</c:v>
                </c:pt>
                <c:pt idx="590">
                  <c:v>44056</c:v>
                </c:pt>
                <c:pt idx="591">
                  <c:v>44057</c:v>
                </c:pt>
                <c:pt idx="592">
                  <c:v>44058</c:v>
                </c:pt>
                <c:pt idx="593">
                  <c:v>44059</c:v>
                </c:pt>
                <c:pt idx="594">
                  <c:v>44060</c:v>
                </c:pt>
                <c:pt idx="595">
                  <c:v>44061</c:v>
                </c:pt>
                <c:pt idx="596">
                  <c:v>44062</c:v>
                </c:pt>
                <c:pt idx="597">
                  <c:v>44063</c:v>
                </c:pt>
                <c:pt idx="598">
                  <c:v>44064</c:v>
                </c:pt>
                <c:pt idx="599">
                  <c:v>44065</c:v>
                </c:pt>
                <c:pt idx="600">
                  <c:v>44066</c:v>
                </c:pt>
                <c:pt idx="601">
                  <c:v>44067</c:v>
                </c:pt>
                <c:pt idx="602">
                  <c:v>44068</c:v>
                </c:pt>
                <c:pt idx="603">
                  <c:v>44069</c:v>
                </c:pt>
                <c:pt idx="604">
                  <c:v>44070</c:v>
                </c:pt>
                <c:pt idx="605">
                  <c:v>44071</c:v>
                </c:pt>
                <c:pt idx="606">
                  <c:v>44072</c:v>
                </c:pt>
                <c:pt idx="607">
                  <c:v>44073</c:v>
                </c:pt>
                <c:pt idx="608">
                  <c:v>44074</c:v>
                </c:pt>
                <c:pt idx="609">
                  <c:v>44075</c:v>
                </c:pt>
                <c:pt idx="610">
                  <c:v>44076</c:v>
                </c:pt>
                <c:pt idx="611">
                  <c:v>44077</c:v>
                </c:pt>
                <c:pt idx="612">
                  <c:v>44078</c:v>
                </c:pt>
                <c:pt idx="613">
                  <c:v>44079</c:v>
                </c:pt>
                <c:pt idx="614">
                  <c:v>44080</c:v>
                </c:pt>
                <c:pt idx="615">
                  <c:v>44081</c:v>
                </c:pt>
                <c:pt idx="616">
                  <c:v>44082</c:v>
                </c:pt>
                <c:pt idx="617">
                  <c:v>44083</c:v>
                </c:pt>
                <c:pt idx="618">
                  <c:v>44084</c:v>
                </c:pt>
                <c:pt idx="619">
                  <c:v>44085</c:v>
                </c:pt>
                <c:pt idx="620">
                  <c:v>44086</c:v>
                </c:pt>
                <c:pt idx="621">
                  <c:v>44087</c:v>
                </c:pt>
                <c:pt idx="622">
                  <c:v>44088</c:v>
                </c:pt>
                <c:pt idx="623">
                  <c:v>44089</c:v>
                </c:pt>
                <c:pt idx="624">
                  <c:v>44090</c:v>
                </c:pt>
                <c:pt idx="625">
                  <c:v>44091</c:v>
                </c:pt>
                <c:pt idx="626">
                  <c:v>44092</c:v>
                </c:pt>
                <c:pt idx="627">
                  <c:v>44093</c:v>
                </c:pt>
                <c:pt idx="628">
                  <c:v>44094</c:v>
                </c:pt>
                <c:pt idx="629">
                  <c:v>44095</c:v>
                </c:pt>
                <c:pt idx="630">
                  <c:v>44096</c:v>
                </c:pt>
                <c:pt idx="631">
                  <c:v>44097</c:v>
                </c:pt>
                <c:pt idx="632">
                  <c:v>44098</c:v>
                </c:pt>
                <c:pt idx="633">
                  <c:v>44099</c:v>
                </c:pt>
                <c:pt idx="634">
                  <c:v>44100</c:v>
                </c:pt>
                <c:pt idx="635">
                  <c:v>44101</c:v>
                </c:pt>
                <c:pt idx="636">
                  <c:v>44102</c:v>
                </c:pt>
                <c:pt idx="637">
                  <c:v>44103</c:v>
                </c:pt>
                <c:pt idx="638">
                  <c:v>44104</c:v>
                </c:pt>
                <c:pt idx="639">
                  <c:v>44105</c:v>
                </c:pt>
                <c:pt idx="640">
                  <c:v>44106</c:v>
                </c:pt>
                <c:pt idx="641">
                  <c:v>44107</c:v>
                </c:pt>
                <c:pt idx="642">
                  <c:v>44108</c:v>
                </c:pt>
                <c:pt idx="643">
                  <c:v>44109</c:v>
                </c:pt>
                <c:pt idx="644">
                  <c:v>44110</c:v>
                </c:pt>
                <c:pt idx="645">
                  <c:v>44111</c:v>
                </c:pt>
                <c:pt idx="646">
                  <c:v>44112</c:v>
                </c:pt>
                <c:pt idx="647">
                  <c:v>44113</c:v>
                </c:pt>
                <c:pt idx="648">
                  <c:v>44114</c:v>
                </c:pt>
                <c:pt idx="649">
                  <c:v>44115</c:v>
                </c:pt>
                <c:pt idx="650">
                  <c:v>44116</c:v>
                </c:pt>
                <c:pt idx="651">
                  <c:v>44117</c:v>
                </c:pt>
                <c:pt idx="652">
                  <c:v>44118</c:v>
                </c:pt>
                <c:pt idx="653">
                  <c:v>44119</c:v>
                </c:pt>
                <c:pt idx="654">
                  <c:v>44120</c:v>
                </c:pt>
                <c:pt idx="655">
                  <c:v>44121</c:v>
                </c:pt>
                <c:pt idx="656">
                  <c:v>44122</c:v>
                </c:pt>
                <c:pt idx="657">
                  <c:v>44123</c:v>
                </c:pt>
                <c:pt idx="658">
                  <c:v>44124</c:v>
                </c:pt>
                <c:pt idx="659">
                  <c:v>44125</c:v>
                </c:pt>
                <c:pt idx="660">
                  <c:v>44126</c:v>
                </c:pt>
                <c:pt idx="661">
                  <c:v>44127</c:v>
                </c:pt>
                <c:pt idx="662">
                  <c:v>44128</c:v>
                </c:pt>
                <c:pt idx="663">
                  <c:v>44129</c:v>
                </c:pt>
                <c:pt idx="664">
                  <c:v>44130</c:v>
                </c:pt>
                <c:pt idx="665">
                  <c:v>44131</c:v>
                </c:pt>
                <c:pt idx="666">
                  <c:v>44132</c:v>
                </c:pt>
                <c:pt idx="667">
                  <c:v>44133</c:v>
                </c:pt>
                <c:pt idx="668">
                  <c:v>44134</c:v>
                </c:pt>
                <c:pt idx="669">
                  <c:v>44135</c:v>
                </c:pt>
                <c:pt idx="670">
                  <c:v>44136</c:v>
                </c:pt>
                <c:pt idx="671">
                  <c:v>44137</c:v>
                </c:pt>
                <c:pt idx="672">
                  <c:v>44138</c:v>
                </c:pt>
                <c:pt idx="673">
                  <c:v>44139</c:v>
                </c:pt>
                <c:pt idx="674">
                  <c:v>44140</c:v>
                </c:pt>
                <c:pt idx="675">
                  <c:v>44141</c:v>
                </c:pt>
                <c:pt idx="676">
                  <c:v>44142</c:v>
                </c:pt>
                <c:pt idx="677">
                  <c:v>44143</c:v>
                </c:pt>
                <c:pt idx="678">
                  <c:v>44144</c:v>
                </c:pt>
                <c:pt idx="679">
                  <c:v>44145</c:v>
                </c:pt>
                <c:pt idx="680">
                  <c:v>44146</c:v>
                </c:pt>
                <c:pt idx="681">
                  <c:v>44147</c:v>
                </c:pt>
                <c:pt idx="682">
                  <c:v>44148</c:v>
                </c:pt>
                <c:pt idx="683">
                  <c:v>44149</c:v>
                </c:pt>
                <c:pt idx="684">
                  <c:v>44150</c:v>
                </c:pt>
                <c:pt idx="685">
                  <c:v>44151</c:v>
                </c:pt>
                <c:pt idx="686">
                  <c:v>44152</c:v>
                </c:pt>
                <c:pt idx="687">
                  <c:v>44153</c:v>
                </c:pt>
                <c:pt idx="688">
                  <c:v>44154</c:v>
                </c:pt>
                <c:pt idx="689">
                  <c:v>44155</c:v>
                </c:pt>
                <c:pt idx="690">
                  <c:v>44156</c:v>
                </c:pt>
                <c:pt idx="691">
                  <c:v>44157</c:v>
                </c:pt>
                <c:pt idx="692">
                  <c:v>44158</c:v>
                </c:pt>
                <c:pt idx="693">
                  <c:v>44159</c:v>
                </c:pt>
                <c:pt idx="694">
                  <c:v>44160</c:v>
                </c:pt>
                <c:pt idx="695">
                  <c:v>44161</c:v>
                </c:pt>
                <c:pt idx="696">
                  <c:v>44162</c:v>
                </c:pt>
                <c:pt idx="697">
                  <c:v>44163</c:v>
                </c:pt>
                <c:pt idx="698">
                  <c:v>44164</c:v>
                </c:pt>
                <c:pt idx="699">
                  <c:v>44165</c:v>
                </c:pt>
                <c:pt idx="700">
                  <c:v>44166</c:v>
                </c:pt>
                <c:pt idx="701">
                  <c:v>44167</c:v>
                </c:pt>
                <c:pt idx="702">
                  <c:v>44168</c:v>
                </c:pt>
                <c:pt idx="703">
                  <c:v>44169</c:v>
                </c:pt>
                <c:pt idx="704">
                  <c:v>44170</c:v>
                </c:pt>
                <c:pt idx="705">
                  <c:v>44171</c:v>
                </c:pt>
                <c:pt idx="706">
                  <c:v>44172</c:v>
                </c:pt>
                <c:pt idx="707">
                  <c:v>44173</c:v>
                </c:pt>
                <c:pt idx="708">
                  <c:v>44174</c:v>
                </c:pt>
                <c:pt idx="709">
                  <c:v>44175</c:v>
                </c:pt>
                <c:pt idx="710">
                  <c:v>44176</c:v>
                </c:pt>
                <c:pt idx="711">
                  <c:v>44177</c:v>
                </c:pt>
                <c:pt idx="712">
                  <c:v>44178</c:v>
                </c:pt>
                <c:pt idx="713">
                  <c:v>44179</c:v>
                </c:pt>
                <c:pt idx="714">
                  <c:v>44180</c:v>
                </c:pt>
                <c:pt idx="715">
                  <c:v>44181</c:v>
                </c:pt>
                <c:pt idx="716">
                  <c:v>44182</c:v>
                </c:pt>
                <c:pt idx="717">
                  <c:v>44183</c:v>
                </c:pt>
                <c:pt idx="718">
                  <c:v>44184</c:v>
                </c:pt>
                <c:pt idx="719">
                  <c:v>44185</c:v>
                </c:pt>
                <c:pt idx="720">
                  <c:v>44186</c:v>
                </c:pt>
                <c:pt idx="721">
                  <c:v>44187</c:v>
                </c:pt>
                <c:pt idx="722">
                  <c:v>44188</c:v>
                </c:pt>
                <c:pt idx="723">
                  <c:v>44189</c:v>
                </c:pt>
                <c:pt idx="724">
                  <c:v>44190</c:v>
                </c:pt>
                <c:pt idx="725">
                  <c:v>44191</c:v>
                </c:pt>
                <c:pt idx="726">
                  <c:v>44192</c:v>
                </c:pt>
                <c:pt idx="727">
                  <c:v>44193</c:v>
                </c:pt>
                <c:pt idx="728">
                  <c:v>44194</c:v>
                </c:pt>
                <c:pt idx="729">
                  <c:v>44195</c:v>
                </c:pt>
                <c:pt idx="730">
                  <c:v>44196</c:v>
                </c:pt>
                <c:pt idx="731">
                  <c:v>44197</c:v>
                </c:pt>
                <c:pt idx="732">
                  <c:v>44198</c:v>
                </c:pt>
                <c:pt idx="733">
                  <c:v>44199</c:v>
                </c:pt>
                <c:pt idx="734">
                  <c:v>44200</c:v>
                </c:pt>
                <c:pt idx="735">
                  <c:v>44201</c:v>
                </c:pt>
                <c:pt idx="736">
                  <c:v>44202</c:v>
                </c:pt>
                <c:pt idx="737">
                  <c:v>44203</c:v>
                </c:pt>
                <c:pt idx="738">
                  <c:v>44204</c:v>
                </c:pt>
                <c:pt idx="739">
                  <c:v>44205</c:v>
                </c:pt>
                <c:pt idx="740">
                  <c:v>44206</c:v>
                </c:pt>
                <c:pt idx="741">
                  <c:v>44207</c:v>
                </c:pt>
                <c:pt idx="742">
                  <c:v>44208</c:v>
                </c:pt>
                <c:pt idx="743">
                  <c:v>44209</c:v>
                </c:pt>
                <c:pt idx="744">
                  <c:v>44210</c:v>
                </c:pt>
                <c:pt idx="745">
                  <c:v>44211</c:v>
                </c:pt>
                <c:pt idx="746">
                  <c:v>44212</c:v>
                </c:pt>
                <c:pt idx="747">
                  <c:v>44213</c:v>
                </c:pt>
                <c:pt idx="748">
                  <c:v>44214</c:v>
                </c:pt>
                <c:pt idx="749">
                  <c:v>44215</c:v>
                </c:pt>
                <c:pt idx="750">
                  <c:v>44216</c:v>
                </c:pt>
                <c:pt idx="751">
                  <c:v>44217</c:v>
                </c:pt>
                <c:pt idx="752">
                  <c:v>44218</c:v>
                </c:pt>
                <c:pt idx="753">
                  <c:v>44219</c:v>
                </c:pt>
                <c:pt idx="754">
                  <c:v>44220</c:v>
                </c:pt>
                <c:pt idx="755">
                  <c:v>44221</c:v>
                </c:pt>
                <c:pt idx="756">
                  <c:v>44222</c:v>
                </c:pt>
                <c:pt idx="757">
                  <c:v>44223</c:v>
                </c:pt>
                <c:pt idx="758">
                  <c:v>44224</c:v>
                </c:pt>
                <c:pt idx="759">
                  <c:v>44225</c:v>
                </c:pt>
                <c:pt idx="760">
                  <c:v>44226</c:v>
                </c:pt>
                <c:pt idx="761">
                  <c:v>44227</c:v>
                </c:pt>
                <c:pt idx="762">
                  <c:v>44228</c:v>
                </c:pt>
                <c:pt idx="763">
                  <c:v>44229</c:v>
                </c:pt>
                <c:pt idx="764">
                  <c:v>44230</c:v>
                </c:pt>
                <c:pt idx="765">
                  <c:v>44231</c:v>
                </c:pt>
                <c:pt idx="766">
                  <c:v>44232</c:v>
                </c:pt>
                <c:pt idx="767">
                  <c:v>44233</c:v>
                </c:pt>
                <c:pt idx="768">
                  <c:v>44234</c:v>
                </c:pt>
                <c:pt idx="769">
                  <c:v>44235</c:v>
                </c:pt>
                <c:pt idx="770">
                  <c:v>44236</c:v>
                </c:pt>
                <c:pt idx="771">
                  <c:v>44237</c:v>
                </c:pt>
                <c:pt idx="772">
                  <c:v>44238</c:v>
                </c:pt>
                <c:pt idx="773">
                  <c:v>44239</c:v>
                </c:pt>
                <c:pt idx="774">
                  <c:v>44240</c:v>
                </c:pt>
                <c:pt idx="775">
                  <c:v>44241</c:v>
                </c:pt>
                <c:pt idx="776">
                  <c:v>44242</c:v>
                </c:pt>
                <c:pt idx="777">
                  <c:v>44243</c:v>
                </c:pt>
                <c:pt idx="778">
                  <c:v>44244</c:v>
                </c:pt>
                <c:pt idx="779">
                  <c:v>44245</c:v>
                </c:pt>
                <c:pt idx="780">
                  <c:v>44246</c:v>
                </c:pt>
                <c:pt idx="781">
                  <c:v>44247</c:v>
                </c:pt>
                <c:pt idx="782">
                  <c:v>44248</c:v>
                </c:pt>
                <c:pt idx="783">
                  <c:v>44249</c:v>
                </c:pt>
                <c:pt idx="784">
                  <c:v>44250</c:v>
                </c:pt>
                <c:pt idx="785">
                  <c:v>44251</c:v>
                </c:pt>
                <c:pt idx="786">
                  <c:v>44252</c:v>
                </c:pt>
                <c:pt idx="787">
                  <c:v>44253</c:v>
                </c:pt>
                <c:pt idx="788">
                  <c:v>44254</c:v>
                </c:pt>
                <c:pt idx="789">
                  <c:v>44255</c:v>
                </c:pt>
                <c:pt idx="790">
                  <c:v>44256</c:v>
                </c:pt>
                <c:pt idx="791">
                  <c:v>44257</c:v>
                </c:pt>
                <c:pt idx="792">
                  <c:v>44258</c:v>
                </c:pt>
                <c:pt idx="793">
                  <c:v>44259</c:v>
                </c:pt>
                <c:pt idx="794">
                  <c:v>44260</c:v>
                </c:pt>
                <c:pt idx="795">
                  <c:v>44261</c:v>
                </c:pt>
                <c:pt idx="796">
                  <c:v>44262</c:v>
                </c:pt>
                <c:pt idx="797">
                  <c:v>44263</c:v>
                </c:pt>
                <c:pt idx="798">
                  <c:v>44264</c:v>
                </c:pt>
                <c:pt idx="799">
                  <c:v>44265</c:v>
                </c:pt>
                <c:pt idx="800">
                  <c:v>44266</c:v>
                </c:pt>
                <c:pt idx="801">
                  <c:v>44267</c:v>
                </c:pt>
                <c:pt idx="802">
                  <c:v>44268</c:v>
                </c:pt>
                <c:pt idx="803">
                  <c:v>44269</c:v>
                </c:pt>
                <c:pt idx="804">
                  <c:v>44270</c:v>
                </c:pt>
                <c:pt idx="805">
                  <c:v>44271</c:v>
                </c:pt>
                <c:pt idx="806">
                  <c:v>44272</c:v>
                </c:pt>
                <c:pt idx="807">
                  <c:v>44273</c:v>
                </c:pt>
                <c:pt idx="808">
                  <c:v>44274</c:v>
                </c:pt>
                <c:pt idx="809">
                  <c:v>44275</c:v>
                </c:pt>
                <c:pt idx="810">
                  <c:v>44276</c:v>
                </c:pt>
                <c:pt idx="811">
                  <c:v>44277</c:v>
                </c:pt>
                <c:pt idx="812">
                  <c:v>44278</c:v>
                </c:pt>
                <c:pt idx="813">
                  <c:v>44279</c:v>
                </c:pt>
                <c:pt idx="814">
                  <c:v>44280</c:v>
                </c:pt>
                <c:pt idx="815">
                  <c:v>44281</c:v>
                </c:pt>
                <c:pt idx="816">
                  <c:v>44282</c:v>
                </c:pt>
                <c:pt idx="817">
                  <c:v>44283</c:v>
                </c:pt>
                <c:pt idx="818">
                  <c:v>44284</c:v>
                </c:pt>
                <c:pt idx="819">
                  <c:v>44285</c:v>
                </c:pt>
                <c:pt idx="820">
                  <c:v>44286</c:v>
                </c:pt>
                <c:pt idx="821">
                  <c:v>44287</c:v>
                </c:pt>
                <c:pt idx="822">
                  <c:v>44288</c:v>
                </c:pt>
                <c:pt idx="823">
                  <c:v>44289</c:v>
                </c:pt>
                <c:pt idx="824">
                  <c:v>44290</c:v>
                </c:pt>
                <c:pt idx="825">
                  <c:v>44291</c:v>
                </c:pt>
                <c:pt idx="826">
                  <c:v>44292</c:v>
                </c:pt>
                <c:pt idx="827">
                  <c:v>44293</c:v>
                </c:pt>
                <c:pt idx="828">
                  <c:v>44294</c:v>
                </c:pt>
                <c:pt idx="829">
                  <c:v>44295</c:v>
                </c:pt>
                <c:pt idx="830">
                  <c:v>44296</c:v>
                </c:pt>
                <c:pt idx="831">
                  <c:v>44297</c:v>
                </c:pt>
                <c:pt idx="832">
                  <c:v>44298</c:v>
                </c:pt>
                <c:pt idx="833">
                  <c:v>44299</c:v>
                </c:pt>
                <c:pt idx="834">
                  <c:v>44300</c:v>
                </c:pt>
                <c:pt idx="835">
                  <c:v>44301</c:v>
                </c:pt>
                <c:pt idx="836">
                  <c:v>44302</c:v>
                </c:pt>
                <c:pt idx="837">
                  <c:v>44303</c:v>
                </c:pt>
                <c:pt idx="838">
                  <c:v>44304</c:v>
                </c:pt>
                <c:pt idx="839">
                  <c:v>44305</c:v>
                </c:pt>
                <c:pt idx="840">
                  <c:v>44306</c:v>
                </c:pt>
                <c:pt idx="841">
                  <c:v>44307</c:v>
                </c:pt>
                <c:pt idx="842">
                  <c:v>44308</c:v>
                </c:pt>
                <c:pt idx="843">
                  <c:v>44309</c:v>
                </c:pt>
                <c:pt idx="844">
                  <c:v>44310</c:v>
                </c:pt>
                <c:pt idx="845">
                  <c:v>44311</c:v>
                </c:pt>
                <c:pt idx="846">
                  <c:v>44312</c:v>
                </c:pt>
                <c:pt idx="847">
                  <c:v>44313</c:v>
                </c:pt>
                <c:pt idx="848">
                  <c:v>44314</c:v>
                </c:pt>
                <c:pt idx="849">
                  <c:v>44315</c:v>
                </c:pt>
                <c:pt idx="850">
                  <c:v>44316</c:v>
                </c:pt>
                <c:pt idx="851">
                  <c:v>44317</c:v>
                </c:pt>
                <c:pt idx="852">
                  <c:v>44318</c:v>
                </c:pt>
                <c:pt idx="853">
                  <c:v>44319</c:v>
                </c:pt>
                <c:pt idx="854">
                  <c:v>44320</c:v>
                </c:pt>
                <c:pt idx="855">
                  <c:v>44321</c:v>
                </c:pt>
                <c:pt idx="856">
                  <c:v>44322</c:v>
                </c:pt>
                <c:pt idx="857">
                  <c:v>44323</c:v>
                </c:pt>
                <c:pt idx="858">
                  <c:v>44324</c:v>
                </c:pt>
                <c:pt idx="859">
                  <c:v>44325</c:v>
                </c:pt>
                <c:pt idx="860">
                  <c:v>44326</c:v>
                </c:pt>
                <c:pt idx="861">
                  <c:v>44327</c:v>
                </c:pt>
                <c:pt idx="862">
                  <c:v>44328</c:v>
                </c:pt>
                <c:pt idx="863">
                  <c:v>44329</c:v>
                </c:pt>
                <c:pt idx="864">
                  <c:v>44330</c:v>
                </c:pt>
                <c:pt idx="865">
                  <c:v>44331</c:v>
                </c:pt>
                <c:pt idx="866">
                  <c:v>44332</c:v>
                </c:pt>
                <c:pt idx="867">
                  <c:v>44333</c:v>
                </c:pt>
                <c:pt idx="868">
                  <c:v>44334</c:v>
                </c:pt>
                <c:pt idx="869">
                  <c:v>44335</c:v>
                </c:pt>
                <c:pt idx="870">
                  <c:v>44336</c:v>
                </c:pt>
                <c:pt idx="871">
                  <c:v>44337</c:v>
                </c:pt>
                <c:pt idx="872">
                  <c:v>44338</c:v>
                </c:pt>
                <c:pt idx="873">
                  <c:v>44339</c:v>
                </c:pt>
                <c:pt idx="874">
                  <c:v>44340</c:v>
                </c:pt>
                <c:pt idx="875">
                  <c:v>44341</c:v>
                </c:pt>
                <c:pt idx="876">
                  <c:v>44342</c:v>
                </c:pt>
                <c:pt idx="877">
                  <c:v>44343</c:v>
                </c:pt>
                <c:pt idx="878">
                  <c:v>44344</c:v>
                </c:pt>
                <c:pt idx="879">
                  <c:v>44345</c:v>
                </c:pt>
                <c:pt idx="880">
                  <c:v>44346</c:v>
                </c:pt>
                <c:pt idx="881">
                  <c:v>44347</c:v>
                </c:pt>
                <c:pt idx="882">
                  <c:v>44348</c:v>
                </c:pt>
                <c:pt idx="883">
                  <c:v>44349</c:v>
                </c:pt>
                <c:pt idx="884">
                  <c:v>44350</c:v>
                </c:pt>
                <c:pt idx="885">
                  <c:v>44351</c:v>
                </c:pt>
                <c:pt idx="886">
                  <c:v>44352</c:v>
                </c:pt>
                <c:pt idx="887">
                  <c:v>44353</c:v>
                </c:pt>
                <c:pt idx="888">
                  <c:v>44354</c:v>
                </c:pt>
                <c:pt idx="889">
                  <c:v>44355</c:v>
                </c:pt>
                <c:pt idx="890">
                  <c:v>44356</c:v>
                </c:pt>
                <c:pt idx="891">
                  <c:v>44357</c:v>
                </c:pt>
                <c:pt idx="892">
                  <c:v>44358</c:v>
                </c:pt>
                <c:pt idx="893">
                  <c:v>44359</c:v>
                </c:pt>
                <c:pt idx="894">
                  <c:v>44360</c:v>
                </c:pt>
                <c:pt idx="895">
                  <c:v>44361</c:v>
                </c:pt>
                <c:pt idx="896">
                  <c:v>44362</c:v>
                </c:pt>
                <c:pt idx="897">
                  <c:v>44363</c:v>
                </c:pt>
                <c:pt idx="898">
                  <c:v>44364</c:v>
                </c:pt>
                <c:pt idx="899">
                  <c:v>44365</c:v>
                </c:pt>
                <c:pt idx="900">
                  <c:v>44366</c:v>
                </c:pt>
                <c:pt idx="901">
                  <c:v>44367</c:v>
                </c:pt>
                <c:pt idx="902">
                  <c:v>44368</c:v>
                </c:pt>
                <c:pt idx="903">
                  <c:v>44369</c:v>
                </c:pt>
                <c:pt idx="904">
                  <c:v>44370</c:v>
                </c:pt>
                <c:pt idx="905">
                  <c:v>44371</c:v>
                </c:pt>
                <c:pt idx="906">
                  <c:v>44372</c:v>
                </c:pt>
                <c:pt idx="907">
                  <c:v>44373</c:v>
                </c:pt>
                <c:pt idx="908">
                  <c:v>44374</c:v>
                </c:pt>
                <c:pt idx="909">
                  <c:v>44375</c:v>
                </c:pt>
                <c:pt idx="910">
                  <c:v>44376</c:v>
                </c:pt>
                <c:pt idx="911">
                  <c:v>44377</c:v>
                </c:pt>
                <c:pt idx="912">
                  <c:v>44378</c:v>
                </c:pt>
                <c:pt idx="913">
                  <c:v>44379</c:v>
                </c:pt>
                <c:pt idx="914">
                  <c:v>44380</c:v>
                </c:pt>
                <c:pt idx="915">
                  <c:v>44381</c:v>
                </c:pt>
                <c:pt idx="916">
                  <c:v>44382</c:v>
                </c:pt>
                <c:pt idx="917">
                  <c:v>44383</c:v>
                </c:pt>
                <c:pt idx="918">
                  <c:v>44384</c:v>
                </c:pt>
                <c:pt idx="919">
                  <c:v>44385</c:v>
                </c:pt>
                <c:pt idx="920">
                  <c:v>44386</c:v>
                </c:pt>
                <c:pt idx="921">
                  <c:v>44387</c:v>
                </c:pt>
                <c:pt idx="922">
                  <c:v>44388</c:v>
                </c:pt>
                <c:pt idx="923">
                  <c:v>44389</c:v>
                </c:pt>
                <c:pt idx="924">
                  <c:v>44390</c:v>
                </c:pt>
                <c:pt idx="925">
                  <c:v>44391</c:v>
                </c:pt>
                <c:pt idx="926">
                  <c:v>44392</c:v>
                </c:pt>
                <c:pt idx="927">
                  <c:v>44393</c:v>
                </c:pt>
                <c:pt idx="928">
                  <c:v>44394</c:v>
                </c:pt>
                <c:pt idx="929">
                  <c:v>44395</c:v>
                </c:pt>
                <c:pt idx="930">
                  <c:v>44396</c:v>
                </c:pt>
                <c:pt idx="931">
                  <c:v>44397</c:v>
                </c:pt>
                <c:pt idx="932">
                  <c:v>44398</c:v>
                </c:pt>
                <c:pt idx="933">
                  <c:v>44399</c:v>
                </c:pt>
                <c:pt idx="934">
                  <c:v>44400</c:v>
                </c:pt>
                <c:pt idx="935">
                  <c:v>44401</c:v>
                </c:pt>
                <c:pt idx="936">
                  <c:v>44402</c:v>
                </c:pt>
                <c:pt idx="937">
                  <c:v>44403</c:v>
                </c:pt>
                <c:pt idx="938">
                  <c:v>44404</c:v>
                </c:pt>
                <c:pt idx="939">
                  <c:v>44405</c:v>
                </c:pt>
                <c:pt idx="940">
                  <c:v>44406</c:v>
                </c:pt>
                <c:pt idx="941">
                  <c:v>44407</c:v>
                </c:pt>
                <c:pt idx="942">
                  <c:v>44408</c:v>
                </c:pt>
                <c:pt idx="943">
                  <c:v>44409</c:v>
                </c:pt>
                <c:pt idx="944">
                  <c:v>44410</c:v>
                </c:pt>
                <c:pt idx="945">
                  <c:v>44411</c:v>
                </c:pt>
                <c:pt idx="946">
                  <c:v>44412</c:v>
                </c:pt>
                <c:pt idx="947">
                  <c:v>44413</c:v>
                </c:pt>
                <c:pt idx="948">
                  <c:v>44414</c:v>
                </c:pt>
                <c:pt idx="949">
                  <c:v>44415</c:v>
                </c:pt>
                <c:pt idx="950">
                  <c:v>44416</c:v>
                </c:pt>
                <c:pt idx="951">
                  <c:v>44417</c:v>
                </c:pt>
                <c:pt idx="952">
                  <c:v>44418</c:v>
                </c:pt>
                <c:pt idx="953">
                  <c:v>44419</c:v>
                </c:pt>
                <c:pt idx="954">
                  <c:v>44420</c:v>
                </c:pt>
                <c:pt idx="955">
                  <c:v>44421</c:v>
                </c:pt>
                <c:pt idx="956">
                  <c:v>44422</c:v>
                </c:pt>
                <c:pt idx="957">
                  <c:v>44423</c:v>
                </c:pt>
                <c:pt idx="958">
                  <c:v>44424</c:v>
                </c:pt>
                <c:pt idx="959">
                  <c:v>44425</c:v>
                </c:pt>
                <c:pt idx="960">
                  <c:v>44426</c:v>
                </c:pt>
                <c:pt idx="961">
                  <c:v>44427</c:v>
                </c:pt>
                <c:pt idx="962">
                  <c:v>44428</c:v>
                </c:pt>
                <c:pt idx="963">
                  <c:v>44429</c:v>
                </c:pt>
                <c:pt idx="964">
                  <c:v>44430</c:v>
                </c:pt>
                <c:pt idx="965">
                  <c:v>44431</c:v>
                </c:pt>
                <c:pt idx="966">
                  <c:v>44432</c:v>
                </c:pt>
                <c:pt idx="967">
                  <c:v>44433</c:v>
                </c:pt>
                <c:pt idx="968">
                  <c:v>44434</c:v>
                </c:pt>
                <c:pt idx="969">
                  <c:v>44435</c:v>
                </c:pt>
                <c:pt idx="970">
                  <c:v>44436</c:v>
                </c:pt>
                <c:pt idx="971">
                  <c:v>44437</c:v>
                </c:pt>
                <c:pt idx="972">
                  <c:v>44438</c:v>
                </c:pt>
                <c:pt idx="973">
                  <c:v>44439</c:v>
                </c:pt>
                <c:pt idx="974">
                  <c:v>44440</c:v>
                </c:pt>
                <c:pt idx="975">
                  <c:v>44441</c:v>
                </c:pt>
                <c:pt idx="976">
                  <c:v>44442</c:v>
                </c:pt>
                <c:pt idx="977">
                  <c:v>44443</c:v>
                </c:pt>
                <c:pt idx="978">
                  <c:v>44444</c:v>
                </c:pt>
                <c:pt idx="979">
                  <c:v>44445</c:v>
                </c:pt>
                <c:pt idx="980">
                  <c:v>44446</c:v>
                </c:pt>
                <c:pt idx="981">
                  <c:v>44447</c:v>
                </c:pt>
                <c:pt idx="982">
                  <c:v>44448</c:v>
                </c:pt>
                <c:pt idx="983">
                  <c:v>44449</c:v>
                </c:pt>
                <c:pt idx="984">
                  <c:v>44450</c:v>
                </c:pt>
                <c:pt idx="985">
                  <c:v>44451</c:v>
                </c:pt>
                <c:pt idx="986">
                  <c:v>44452</c:v>
                </c:pt>
                <c:pt idx="987">
                  <c:v>44453</c:v>
                </c:pt>
                <c:pt idx="988">
                  <c:v>44454</c:v>
                </c:pt>
                <c:pt idx="989">
                  <c:v>44455</c:v>
                </c:pt>
                <c:pt idx="990">
                  <c:v>44456</c:v>
                </c:pt>
                <c:pt idx="991">
                  <c:v>44457</c:v>
                </c:pt>
                <c:pt idx="992">
                  <c:v>44458</c:v>
                </c:pt>
                <c:pt idx="993">
                  <c:v>44459</c:v>
                </c:pt>
                <c:pt idx="994">
                  <c:v>44460</c:v>
                </c:pt>
                <c:pt idx="995">
                  <c:v>44461</c:v>
                </c:pt>
                <c:pt idx="996">
                  <c:v>44462</c:v>
                </c:pt>
                <c:pt idx="997">
                  <c:v>44463</c:v>
                </c:pt>
                <c:pt idx="998">
                  <c:v>44464</c:v>
                </c:pt>
                <c:pt idx="999">
                  <c:v>44465</c:v>
                </c:pt>
                <c:pt idx="1000">
                  <c:v>44466</c:v>
                </c:pt>
                <c:pt idx="1001">
                  <c:v>44467</c:v>
                </c:pt>
                <c:pt idx="1002">
                  <c:v>44468</c:v>
                </c:pt>
                <c:pt idx="1003">
                  <c:v>44469</c:v>
                </c:pt>
                <c:pt idx="1004">
                  <c:v>44470</c:v>
                </c:pt>
                <c:pt idx="1005">
                  <c:v>44471</c:v>
                </c:pt>
                <c:pt idx="1006">
                  <c:v>44472</c:v>
                </c:pt>
                <c:pt idx="1007">
                  <c:v>44473</c:v>
                </c:pt>
                <c:pt idx="1008">
                  <c:v>44474</c:v>
                </c:pt>
                <c:pt idx="1009">
                  <c:v>44475</c:v>
                </c:pt>
                <c:pt idx="1010">
                  <c:v>44476</c:v>
                </c:pt>
                <c:pt idx="1011">
                  <c:v>44477</c:v>
                </c:pt>
                <c:pt idx="1012">
                  <c:v>44478</c:v>
                </c:pt>
                <c:pt idx="1013">
                  <c:v>44479</c:v>
                </c:pt>
                <c:pt idx="1014">
                  <c:v>44480</c:v>
                </c:pt>
                <c:pt idx="1015">
                  <c:v>44481</c:v>
                </c:pt>
                <c:pt idx="1016">
                  <c:v>44482</c:v>
                </c:pt>
                <c:pt idx="1017">
                  <c:v>44483</c:v>
                </c:pt>
                <c:pt idx="1018">
                  <c:v>44484</c:v>
                </c:pt>
                <c:pt idx="1019">
                  <c:v>44485</c:v>
                </c:pt>
                <c:pt idx="1020">
                  <c:v>44486</c:v>
                </c:pt>
                <c:pt idx="1021">
                  <c:v>44487</c:v>
                </c:pt>
                <c:pt idx="1022">
                  <c:v>44488</c:v>
                </c:pt>
                <c:pt idx="1023">
                  <c:v>44489</c:v>
                </c:pt>
                <c:pt idx="1024">
                  <c:v>44490</c:v>
                </c:pt>
                <c:pt idx="1025">
                  <c:v>44491</c:v>
                </c:pt>
                <c:pt idx="1026">
                  <c:v>44492</c:v>
                </c:pt>
                <c:pt idx="1027">
                  <c:v>44493</c:v>
                </c:pt>
                <c:pt idx="1028">
                  <c:v>44494</c:v>
                </c:pt>
                <c:pt idx="1029">
                  <c:v>44495</c:v>
                </c:pt>
                <c:pt idx="1030">
                  <c:v>44496</c:v>
                </c:pt>
                <c:pt idx="1031">
                  <c:v>44497</c:v>
                </c:pt>
                <c:pt idx="1032">
                  <c:v>44498</c:v>
                </c:pt>
                <c:pt idx="1033">
                  <c:v>44499</c:v>
                </c:pt>
                <c:pt idx="1034">
                  <c:v>44500</c:v>
                </c:pt>
                <c:pt idx="1035">
                  <c:v>44501</c:v>
                </c:pt>
                <c:pt idx="1036">
                  <c:v>44502</c:v>
                </c:pt>
                <c:pt idx="1037">
                  <c:v>44503</c:v>
                </c:pt>
                <c:pt idx="1038">
                  <c:v>44504</c:v>
                </c:pt>
                <c:pt idx="1039">
                  <c:v>44505</c:v>
                </c:pt>
                <c:pt idx="1040">
                  <c:v>44506</c:v>
                </c:pt>
                <c:pt idx="1041">
                  <c:v>44507</c:v>
                </c:pt>
                <c:pt idx="1042">
                  <c:v>44508</c:v>
                </c:pt>
                <c:pt idx="1043">
                  <c:v>44509</c:v>
                </c:pt>
                <c:pt idx="1044">
                  <c:v>44510</c:v>
                </c:pt>
                <c:pt idx="1045">
                  <c:v>44511</c:v>
                </c:pt>
                <c:pt idx="1046">
                  <c:v>44512</c:v>
                </c:pt>
                <c:pt idx="1047">
                  <c:v>44513</c:v>
                </c:pt>
                <c:pt idx="1048">
                  <c:v>44514</c:v>
                </c:pt>
                <c:pt idx="1049">
                  <c:v>44515</c:v>
                </c:pt>
                <c:pt idx="1050">
                  <c:v>44516</c:v>
                </c:pt>
                <c:pt idx="1051">
                  <c:v>44517</c:v>
                </c:pt>
                <c:pt idx="1052">
                  <c:v>44518</c:v>
                </c:pt>
                <c:pt idx="1053">
                  <c:v>44519</c:v>
                </c:pt>
                <c:pt idx="1054">
                  <c:v>44520</c:v>
                </c:pt>
                <c:pt idx="1055">
                  <c:v>44521</c:v>
                </c:pt>
                <c:pt idx="1056">
                  <c:v>44522</c:v>
                </c:pt>
                <c:pt idx="1057">
                  <c:v>44523</c:v>
                </c:pt>
                <c:pt idx="1058">
                  <c:v>44524</c:v>
                </c:pt>
                <c:pt idx="1059">
                  <c:v>44525</c:v>
                </c:pt>
                <c:pt idx="1060">
                  <c:v>44526</c:v>
                </c:pt>
                <c:pt idx="1061">
                  <c:v>44527</c:v>
                </c:pt>
                <c:pt idx="1062">
                  <c:v>44528</c:v>
                </c:pt>
                <c:pt idx="1063">
                  <c:v>44529</c:v>
                </c:pt>
                <c:pt idx="1064">
                  <c:v>44530</c:v>
                </c:pt>
                <c:pt idx="1065">
                  <c:v>44531</c:v>
                </c:pt>
                <c:pt idx="1066">
                  <c:v>44532</c:v>
                </c:pt>
                <c:pt idx="1067">
                  <c:v>44533</c:v>
                </c:pt>
                <c:pt idx="1068">
                  <c:v>44534</c:v>
                </c:pt>
                <c:pt idx="1069">
                  <c:v>44535</c:v>
                </c:pt>
                <c:pt idx="1070">
                  <c:v>44536</c:v>
                </c:pt>
                <c:pt idx="1071">
                  <c:v>44537</c:v>
                </c:pt>
                <c:pt idx="1072">
                  <c:v>44538</c:v>
                </c:pt>
                <c:pt idx="1073">
                  <c:v>44539</c:v>
                </c:pt>
                <c:pt idx="1074">
                  <c:v>44540</c:v>
                </c:pt>
                <c:pt idx="1075">
                  <c:v>44541</c:v>
                </c:pt>
                <c:pt idx="1076">
                  <c:v>44542</c:v>
                </c:pt>
                <c:pt idx="1077">
                  <c:v>44543</c:v>
                </c:pt>
                <c:pt idx="1078">
                  <c:v>44544</c:v>
                </c:pt>
                <c:pt idx="1079">
                  <c:v>44545</c:v>
                </c:pt>
                <c:pt idx="1080">
                  <c:v>44546</c:v>
                </c:pt>
                <c:pt idx="1081">
                  <c:v>44547</c:v>
                </c:pt>
                <c:pt idx="1082">
                  <c:v>44548</c:v>
                </c:pt>
                <c:pt idx="1083">
                  <c:v>44549</c:v>
                </c:pt>
                <c:pt idx="1084">
                  <c:v>44550</c:v>
                </c:pt>
                <c:pt idx="1085">
                  <c:v>44551</c:v>
                </c:pt>
                <c:pt idx="1086">
                  <c:v>44552</c:v>
                </c:pt>
                <c:pt idx="1087">
                  <c:v>44553</c:v>
                </c:pt>
                <c:pt idx="1088">
                  <c:v>44554</c:v>
                </c:pt>
                <c:pt idx="1089">
                  <c:v>44555</c:v>
                </c:pt>
                <c:pt idx="1090">
                  <c:v>44556</c:v>
                </c:pt>
                <c:pt idx="1091">
                  <c:v>44557</c:v>
                </c:pt>
                <c:pt idx="1092">
                  <c:v>44558</c:v>
                </c:pt>
                <c:pt idx="1093">
                  <c:v>44559</c:v>
                </c:pt>
                <c:pt idx="1094">
                  <c:v>44560</c:v>
                </c:pt>
                <c:pt idx="1095">
                  <c:v>44561</c:v>
                </c:pt>
                <c:pt idx="1096">
                  <c:v>44562</c:v>
                </c:pt>
                <c:pt idx="1097">
                  <c:v>44563</c:v>
                </c:pt>
                <c:pt idx="1098">
                  <c:v>44564</c:v>
                </c:pt>
                <c:pt idx="1099">
                  <c:v>44565</c:v>
                </c:pt>
                <c:pt idx="1100">
                  <c:v>44566</c:v>
                </c:pt>
                <c:pt idx="1101">
                  <c:v>44567</c:v>
                </c:pt>
                <c:pt idx="1102">
                  <c:v>44568</c:v>
                </c:pt>
                <c:pt idx="1103">
                  <c:v>44569</c:v>
                </c:pt>
                <c:pt idx="1104">
                  <c:v>44570</c:v>
                </c:pt>
                <c:pt idx="1105">
                  <c:v>44571</c:v>
                </c:pt>
                <c:pt idx="1106">
                  <c:v>44572</c:v>
                </c:pt>
                <c:pt idx="1107">
                  <c:v>44573</c:v>
                </c:pt>
                <c:pt idx="1108">
                  <c:v>44574</c:v>
                </c:pt>
                <c:pt idx="1109">
                  <c:v>44575</c:v>
                </c:pt>
                <c:pt idx="1110">
                  <c:v>44576</c:v>
                </c:pt>
                <c:pt idx="1111">
                  <c:v>44577</c:v>
                </c:pt>
                <c:pt idx="1112">
                  <c:v>44578</c:v>
                </c:pt>
                <c:pt idx="1113">
                  <c:v>44579</c:v>
                </c:pt>
                <c:pt idx="1114">
                  <c:v>44580</c:v>
                </c:pt>
                <c:pt idx="1115">
                  <c:v>44581</c:v>
                </c:pt>
                <c:pt idx="1116">
                  <c:v>44582</c:v>
                </c:pt>
                <c:pt idx="1117">
                  <c:v>44583</c:v>
                </c:pt>
                <c:pt idx="1118">
                  <c:v>44584</c:v>
                </c:pt>
                <c:pt idx="1119">
                  <c:v>44585</c:v>
                </c:pt>
                <c:pt idx="1120">
                  <c:v>44586</c:v>
                </c:pt>
                <c:pt idx="1121">
                  <c:v>44587</c:v>
                </c:pt>
                <c:pt idx="1122">
                  <c:v>44588</c:v>
                </c:pt>
                <c:pt idx="1123">
                  <c:v>44589</c:v>
                </c:pt>
                <c:pt idx="1124">
                  <c:v>44590</c:v>
                </c:pt>
                <c:pt idx="1125">
                  <c:v>44591</c:v>
                </c:pt>
                <c:pt idx="1126">
                  <c:v>44592</c:v>
                </c:pt>
                <c:pt idx="1127">
                  <c:v>44593</c:v>
                </c:pt>
                <c:pt idx="1128">
                  <c:v>44594</c:v>
                </c:pt>
                <c:pt idx="1129">
                  <c:v>44595</c:v>
                </c:pt>
                <c:pt idx="1130">
                  <c:v>44596</c:v>
                </c:pt>
                <c:pt idx="1131">
                  <c:v>44597</c:v>
                </c:pt>
                <c:pt idx="1132">
                  <c:v>44598</c:v>
                </c:pt>
                <c:pt idx="1133">
                  <c:v>44599</c:v>
                </c:pt>
                <c:pt idx="1134">
                  <c:v>44600</c:v>
                </c:pt>
                <c:pt idx="1135">
                  <c:v>44601</c:v>
                </c:pt>
                <c:pt idx="1136">
                  <c:v>44602</c:v>
                </c:pt>
                <c:pt idx="1137">
                  <c:v>44603</c:v>
                </c:pt>
                <c:pt idx="1138">
                  <c:v>44604</c:v>
                </c:pt>
                <c:pt idx="1139">
                  <c:v>44605</c:v>
                </c:pt>
                <c:pt idx="1140">
                  <c:v>44606</c:v>
                </c:pt>
                <c:pt idx="1141">
                  <c:v>44607</c:v>
                </c:pt>
                <c:pt idx="1142">
                  <c:v>44608</c:v>
                </c:pt>
                <c:pt idx="1143">
                  <c:v>44609</c:v>
                </c:pt>
                <c:pt idx="1144">
                  <c:v>44610</c:v>
                </c:pt>
                <c:pt idx="1145">
                  <c:v>44611</c:v>
                </c:pt>
                <c:pt idx="1146">
                  <c:v>44612</c:v>
                </c:pt>
                <c:pt idx="1147">
                  <c:v>44613</c:v>
                </c:pt>
                <c:pt idx="1148">
                  <c:v>44614</c:v>
                </c:pt>
                <c:pt idx="1149">
                  <c:v>44615</c:v>
                </c:pt>
                <c:pt idx="1150">
                  <c:v>44616</c:v>
                </c:pt>
                <c:pt idx="1151">
                  <c:v>44617</c:v>
                </c:pt>
                <c:pt idx="1152">
                  <c:v>44618</c:v>
                </c:pt>
                <c:pt idx="1153">
                  <c:v>44619</c:v>
                </c:pt>
                <c:pt idx="1154">
                  <c:v>44620</c:v>
                </c:pt>
                <c:pt idx="1155">
                  <c:v>44621</c:v>
                </c:pt>
                <c:pt idx="1156">
                  <c:v>44622</c:v>
                </c:pt>
                <c:pt idx="1157">
                  <c:v>44623</c:v>
                </c:pt>
                <c:pt idx="1158">
                  <c:v>44624</c:v>
                </c:pt>
                <c:pt idx="1159">
                  <c:v>44625</c:v>
                </c:pt>
                <c:pt idx="1160">
                  <c:v>44626</c:v>
                </c:pt>
                <c:pt idx="1161">
                  <c:v>44627</c:v>
                </c:pt>
                <c:pt idx="1162">
                  <c:v>44628</c:v>
                </c:pt>
                <c:pt idx="1163">
                  <c:v>44629</c:v>
                </c:pt>
                <c:pt idx="1164">
                  <c:v>44630</c:v>
                </c:pt>
                <c:pt idx="1165">
                  <c:v>44631</c:v>
                </c:pt>
                <c:pt idx="1166">
                  <c:v>44632</c:v>
                </c:pt>
                <c:pt idx="1167">
                  <c:v>44633</c:v>
                </c:pt>
                <c:pt idx="1168">
                  <c:v>44634</c:v>
                </c:pt>
                <c:pt idx="1169">
                  <c:v>44635</c:v>
                </c:pt>
                <c:pt idx="1170">
                  <c:v>44636</c:v>
                </c:pt>
                <c:pt idx="1171">
                  <c:v>44637</c:v>
                </c:pt>
                <c:pt idx="1172">
                  <c:v>44638</c:v>
                </c:pt>
                <c:pt idx="1173">
                  <c:v>44639</c:v>
                </c:pt>
                <c:pt idx="1174">
                  <c:v>44640</c:v>
                </c:pt>
                <c:pt idx="1175">
                  <c:v>44641</c:v>
                </c:pt>
                <c:pt idx="1176">
                  <c:v>44642</c:v>
                </c:pt>
                <c:pt idx="1177">
                  <c:v>44643</c:v>
                </c:pt>
                <c:pt idx="1178">
                  <c:v>44644</c:v>
                </c:pt>
                <c:pt idx="1179">
                  <c:v>44645</c:v>
                </c:pt>
                <c:pt idx="1180">
                  <c:v>44646</c:v>
                </c:pt>
                <c:pt idx="1181">
                  <c:v>44647</c:v>
                </c:pt>
                <c:pt idx="1182">
                  <c:v>44648</c:v>
                </c:pt>
                <c:pt idx="1183">
                  <c:v>44649</c:v>
                </c:pt>
                <c:pt idx="1184">
                  <c:v>44650</c:v>
                </c:pt>
                <c:pt idx="1185">
                  <c:v>44651</c:v>
                </c:pt>
                <c:pt idx="1186">
                  <c:v>44652</c:v>
                </c:pt>
                <c:pt idx="1187">
                  <c:v>44653</c:v>
                </c:pt>
                <c:pt idx="1188">
                  <c:v>44654</c:v>
                </c:pt>
                <c:pt idx="1189">
                  <c:v>44655</c:v>
                </c:pt>
                <c:pt idx="1190">
                  <c:v>44656</c:v>
                </c:pt>
                <c:pt idx="1191">
                  <c:v>44657</c:v>
                </c:pt>
                <c:pt idx="1192">
                  <c:v>44658</c:v>
                </c:pt>
                <c:pt idx="1193">
                  <c:v>44659</c:v>
                </c:pt>
                <c:pt idx="1194">
                  <c:v>44660</c:v>
                </c:pt>
                <c:pt idx="1195">
                  <c:v>44661</c:v>
                </c:pt>
                <c:pt idx="1196">
                  <c:v>44662</c:v>
                </c:pt>
                <c:pt idx="1197">
                  <c:v>44663</c:v>
                </c:pt>
                <c:pt idx="1198">
                  <c:v>44664</c:v>
                </c:pt>
                <c:pt idx="1199">
                  <c:v>44665</c:v>
                </c:pt>
                <c:pt idx="1200">
                  <c:v>44666</c:v>
                </c:pt>
                <c:pt idx="1201">
                  <c:v>44667</c:v>
                </c:pt>
                <c:pt idx="1202">
                  <c:v>44668</c:v>
                </c:pt>
                <c:pt idx="1203">
                  <c:v>44669</c:v>
                </c:pt>
                <c:pt idx="1204">
                  <c:v>44670</c:v>
                </c:pt>
                <c:pt idx="1205">
                  <c:v>44671</c:v>
                </c:pt>
                <c:pt idx="1206">
                  <c:v>44672</c:v>
                </c:pt>
                <c:pt idx="1207">
                  <c:v>44673</c:v>
                </c:pt>
                <c:pt idx="1208">
                  <c:v>44674</c:v>
                </c:pt>
                <c:pt idx="1209">
                  <c:v>44675</c:v>
                </c:pt>
                <c:pt idx="1210">
                  <c:v>44676</c:v>
                </c:pt>
                <c:pt idx="1211">
                  <c:v>44677</c:v>
                </c:pt>
                <c:pt idx="1212">
                  <c:v>44678</c:v>
                </c:pt>
                <c:pt idx="1213">
                  <c:v>44679</c:v>
                </c:pt>
                <c:pt idx="1214">
                  <c:v>44680</c:v>
                </c:pt>
                <c:pt idx="1215">
                  <c:v>44681</c:v>
                </c:pt>
                <c:pt idx="1216">
                  <c:v>44682</c:v>
                </c:pt>
                <c:pt idx="1217">
                  <c:v>44683</c:v>
                </c:pt>
                <c:pt idx="1218">
                  <c:v>44684</c:v>
                </c:pt>
                <c:pt idx="1219">
                  <c:v>44685</c:v>
                </c:pt>
                <c:pt idx="1220">
                  <c:v>44686</c:v>
                </c:pt>
                <c:pt idx="1221">
                  <c:v>44687</c:v>
                </c:pt>
                <c:pt idx="1222">
                  <c:v>44688</c:v>
                </c:pt>
                <c:pt idx="1223">
                  <c:v>44689</c:v>
                </c:pt>
                <c:pt idx="1224">
                  <c:v>44690</c:v>
                </c:pt>
                <c:pt idx="1225">
                  <c:v>44691</c:v>
                </c:pt>
                <c:pt idx="1226">
                  <c:v>44692</c:v>
                </c:pt>
                <c:pt idx="1227">
                  <c:v>44693</c:v>
                </c:pt>
                <c:pt idx="1228">
                  <c:v>44694</c:v>
                </c:pt>
                <c:pt idx="1229">
                  <c:v>44695</c:v>
                </c:pt>
                <c:pt idx="1230">
                  <c:v>44696</c:v>
                </c:pt>
                <c:pt idx="1231">
                  <c:v>44697</c:v>
                </c:pt>
                <c:pt idx="1232">
                  <c:v>44698</c:v>
                </c:pt>
                <c:pt idx="1233">
                  <c:v>44699</c:v>
                </c:pt>
                <c:pt idx="1234">
                  <c:v>44700</c:v>
                </c:pt>
                <c:pt idx="1235">
                  <c:v>44701</c:v>
                </c:pt>
                <c:pt idx="1236">
                  <c:v>44702</c:v>
                </c:pt>
                <c:pt idx="1237">
                  <c:v>44703</c:v>
                </c:pt>
                <c:pt idx="1238">
                  <c:v>44704</c:v>
                </c:pt>
                <c:pt idx="1239">
                  <c:v>44705</c:v>
                </c:pt>
                <c:pt idx="1240">
                  <c:v>44706</c:v>
                </c:pt>
                <c:pt idx="1241">
                  <c:v>44707</c:v>
                </c:pt>
                <c:pt idx="1242">
                  <c:v>44708</c:v>
                </c:pt>
                <c:pt idx="1243">
                  <c:v>44709</c:v>
                </c:pt>
                <c:pt idx="1244">
                  <c:v>44710</c:v>
                </c:pt>
                <c:pt idx="1245">
                  <c:v>44711</c:v>
                </c:pt>
                <c:pt idx="1246">
                  <c:v>44712</c:v>
                </c:pt>
                <c:pt idx="1247">
                  <c:v>44713</c:v>
                </c:pt>
                <c:pt idx="1248">
                  <c:v>44714</c:v>
                </c:pt>
                <c:pt idx="1249">
                  <c:v>44715</c:v>
                </c:pt>
                <c:pt idx="1250">
                  <c:v>44716</c:v>
                </c:pt>
                <c:pt idx="1251">
                  <c:v>44717</c:v>
                </c:pt>
                <c:pt idx="1252">
                  <c:v>44718</c:v>
                </c:pt>
                <c:pt idx="1253">
                  <c:v>44719</c:v>
                </c:pt>
                <c:pt idx="1254">
                  <c:v>44720</c:v>
                </c:pt>
                <c:pt idx="1255">
                  <c:v>44721</c:v>
                </c:pt>
                <c:pt idx="1256">
                  <c:v>44722</c:v>
                </c:pt>
                <c:pt idx="1257">
                  <c:v>44723</c:v>
                </c:pt>
                <c:pt idx="1258">
                  <c:v>44724</c:v>
                </c:pt>
                <c:pt idx="1259">
                  <c:v>44725</c:v>
                </c:pt>
                <c:pt idx="1260">
                  <c:v>44726</c:v>
                </c:pt>
                <c:pt idx="1261">
                  <c:v>44727</c:v>
                </c:pt>
                <c:pt idx="1262">
                  <c:v>44728</c:v>
                </c:pt>
                <c:pt idx="1263">
                  <c:v>44729</c:v>
                </c:pt>
                <c:pt idx="1264">
                  <c:v>44730</c:v>
                </c:pt>
                <c:pt idx="1265">
                  <c:v>44731</c:v>
                </c:pt>
                <c:pt idx="1266">
                  <c:v>44732</c:v>
                </c:pt>
                <c:pt idx="1267">
                  <c:v>44733</c:v>
                </c:pt>
                <c:pt idx="1268">
                  <c:v>44734</c:v>
                </c:pt>
                <c:pt idx="1269">
                  <c:v>44735</c:v>
                </c:pt>
                <c:pt idx="1270">
                  <c:v>44736</c:v>
                </c:pt>
                <c:pt idx="1271">
                  <c:v>44737</c:v>
                </c:pt>
                <c:pt idx="1272">
                  <c:v>44738</c:v>
                </c:pt>
                <c:pt idx="1273">
                  <c:v>44739</c:v>
                </c:pt>
                <c:pt idx="1274">
                  <c:v>44740</c:v>
                </c:pt>
                <c:pt idx="1275">
                  <c:v>44741</c:v>
                </c:pt>
                <c:pt idx="1276">
                  <c:v>44742</c:v>
                </c:pt>
                <c:pt idx="1277">
                  <c:v>44743</c:v>
                </c:pt>
                <c:pt idx="1278">
                  <c:v>44744</c:v>
                </c:pt>
                <c:pt idx="1279">
                  <c:v>44745</c:v>
                </c:pt>
                <c:pt idx="1280">
                  <c:v>44746</c:v>
                </c:pt>
                <c:pt idx="1281">
                  <c:v>44747</c:v>
                </c:pt>
                <c:pt idx="1282">
                  <c:v>44748</c:v>
                </c:pt>
                <c:pt idx="1283">
                  <c:v>44749</c:v>
                </c:pt>
                <c:pt idx="1284">
                  <c:v>44750</c:v>
                </c:pt>
                <c:pt idx="1285">
                  <c:v>44751</c:v>
                </c:pt>
                <c:pt idx="1286">
                  <c:v>44752</c:v>
                </c:pt>
                <c:pt idx="1287">
                  <c:v>44753</c:v>
                </c:pt>
                <c:pt idx="1288">
                  <c:v>44754</c:v>
                </c:pt>
                <c:pt idx="1289">
                  <c:v>44755</c:v>
                </c:pt>
                <c:pt idx="1290">
                  <c:v>44756</c:v>
                </c:pt>
                <c:pt idx="1291">
                  <c:v>44757</c:v>
                </c:pt>
                <c:pt idx="1292">
                  <c:v>44758</c:v>
                </c:pt>
                <c:pt idx="1293">
                  <c:v>44759</c:v>
                </c:pt>
                <c:pt idx="1294">
                  <c:v>44760</c:v>
                </c:pt>
                <c:pt idx="1295">
                  <c:v>44761</c:v>
                </c:pt>
                <c:pt idx="1296">
                  <c:v>44762</c:v>
                </c:pt>
                <c:pt idx="1297">
                  <c:v>44763</c:v>
                </c:pt>
                <c:pt idx="1298">
                  <c:v>44764</c:v>
                </c:pt>
                <c:pt idx="1299">
                  <c:v>44765</c:v>
                </c:pt>
                <c:pt idx="1300">
                  <c:v>44766</c:v>
                </c:pt>
                <c:pt idx="1301">
                  <c:v>44767</c:v>
                </c:pt>
                <c:pt idx="1302">
                  <c:v>44768</c:v>
                </c:pt>
                <c:pt idx="1303">
                  <c:v>44769</c:v>
                </c:pt>
                <c:pt idx="1304">
                  <c:v>44770</c:v>
                </c:pt>
                <c:pt idx="1305">
                  <c:v>44771</c:v>
                </c:pt>
                <c:pt idx="1306">
                  <c:v>44772</c:v>
                </c:pt>
                <c:pt idx="1307">
                  <c:v>44773</c:v>
                </c:pt>
                <c:pt idx="1308">
                  <c:v>44774</c:v>
                </c:pt>
                <c:pt idx="1309">
                  <c:v>44775</c:v>
                </c:pt>
                <c:pt idx="1310">
                  <c:v>44776</c:v>
                </c:pt>
                <c:pt idx="1311">
                  <c:v>44777</c:v>
                </c:pt>
                <c:pt idx="1312">
                  <c:v>44778</c:v>
                </c:pt>
                <c:pt idx="1313">
                  <c:v>44779</c:v>
                </c:pt>
                <c:pt idx="1314">
                  <c:v>44780</c:v>
                </c:pt>
                <c:pt idx="1315">
                  <c:v>44781</c:v>
                </c:pt>
                <c:pt idx="1316">
                  <c:v>44782</c:v>
                </c:pt>
                <c:pt idx="1317">
                  <c:v>44783</c:v>
                </c:pt>
                <c:pt idx="1318">
                  <c:v>44784</c:v>
                </c:pt>
                <c:pt idx="1319">
                  <c:v>44785</c:v>
                </c:pt>
                <c:pt idx="1320">
                  <c:v>44786</c:v>
                </c:pt>
                <c:pt idx="1321">
                  <c:v>44787</c:v>
                </c:pt>
                <c:pt idx="1322">
                  <c:v>44788</c:v>
                </c:pt>
                <c:pt idx="1323">
                  <c:v>44789</c:v>
                </c:pt>
                <c:pt idx="1324">
                  <c:v>44790</c:v>
                </c:pt>
                <c:pt idx="1325">
                  <c:v>44791</c:v>
                </c:pt>
                <c:pt idx="1326">
                  <c:v>44792</c:v>
                </c:pt>
                <c:pt idx="1327">
                  <c:v>44793</c:v>
                </c:pt>
                <c:pt idx="1328">
                  <c:v>44794</c:v>
                </c:pt>
              </c:numCache>
            </c:numRef>
          </c:cat>
          <c:val>
            <c:numRef>
              <c:f>Sheet1!$B$2:$B$1330</c:f>
              <c:numCache>
                <c:formatCode>0.000</c:formatCode>
                <c:ptCount val="1329"/>
                <c:pt idx="0">
                  <c:v>2.0283000000000002</c:v>
                </c:pt>
                <c:pt idx="1">
                  <c:v>1.9548000000000001</c:v>
                </c:pt>
                <c:pt idx="2">
                  <c:v>1.9351</c:v>
                </c:pt>
                <c:pt idx="3">
                  <c:v>1.9258999999999999</c:v>
                </c:pt>
                <c:pt idx="4">
                  <c:v>1.9278</c:v>
                </c:pt>
                <c:pt idx="5">
                  <c:v>1.9347000000000001</c:v>
                </c:pt>
                <c:pt idx="6">
                  <c:v>1.9328000000000001</c:v>
                </c:pt>
                <c:pt idx="7">
                  <c:v>1.9662999999999999</c:v>
                </c:pt>
                <c:pt idx="8">
                  <c:v>2.0042</c:v>
                </c:pt>
                <c:pt idx="9">
                  <c:v>1.9965999999999999</c:v>
                </c:pt>
                <c:pt idx="10">
                  <c:v>1.9919</c:v>
                </c:pt>
                <c:pt idx="11">
                  <c:v>1.9879</c:v>
                </c:pt>
                <c:pt idx="12">
                  <c:v>1.9823</c:v>
                </c:pt>
                <c:pt idx="13">
                  <c:v>1.9833000000000001</c:v>
                </c:pt>
                <c:pt idx="14">
                  <c:v>1.9904999999999999</c:v>
                </c:pt>
                <c:pt idx="15">
                  <c:v>1.9984</c:v>
                </c:pt>
                <c:pt idx="16">
                  <c:v>1.9985999999999999</c:v>
                </c:pt>
                <c:pt idx="17">
                  <c:v>2.0083000000000002</c:v>
                </c:pt>
                <c:pt idx="18">
                  <c:v>2.0099999999999998</c:v>
                </c:pt>
                <c:pt idx="19">
                  <c:v>2.0202</c:v>
                </c:pt>
                <c:pt idx="20">
                  <c:v>2.0297000000000001</c:v>
                </c:pt>
                <c:pt idx="21">
                  <c:v>2.0358000000000001</c:v>
                </c:pt>
                <c:pt idx="22">
                  <c:v>2.0367000000000002</c:v>
                </c:pt>
                <c:pt idx="23">
                  <c:v>2.0463</c:v>
                </c:pt>
                <c:pt idx="24">
                  <c:v>2.0324</c:v>
                </c:pt>
                <c:pt idx="25">
                  <c:v>2.0030999999999999</c:v>
                </c:pt>
                <c:pt idx="26">
                  <c:v>1.9682999999999999</c:v>
                </c:pt>
                <c:pt idx="27">
                  <c:v>1.9450000000000001</c:v>
                </c:pt>
                <c:pt idx="28">
                  <c:v>1.9336</c:v>
                </c:pt>
                <c:pt idx="29">
                  <c:v>1.9103000000000001</c:v>
                </c:pt>
                <c:pt idx="30">
                  <c:v>1.88</c:v>
                </c:pt>
                <c:pt idx="31">
                  <c:v>1.8619000000000001</c:v>
                </c:pt>
                <c:pt idx="32">
                  <c:v>1.8455999999999999</c:v>
                </c:pt>
                <c:pt idx="33">
                  <c:v>1.8327</c:v>
                </c:pt>
                <c:pt idx="34">
                  <c:v>1.8108</c:v>
                </c:pt>
                <c:pt idx="35">
                  <c:v>1.7859</c:v>
                </c:pt>
                <c:pt idx="36">
                  <c:v>1.766</c:v>
                </c:pt>
                <c:pt idx="37">
                  <c:v>1.748</c:v>
                </c:pt>
                <c:pt idx="38">
                  <c:v>1.7305999999999999</c:v>
                </c:pt>
                <c:pt idx="39">
                  <c:v>1.7243999999999999</c:v>
                </c:pt>
                <c:pt idx="40">
                  <c:v>1.7182999999999999</c:v>
                </c:pt>
                <c:pt idx="41">
                  <c:v>1.7101999999999999</c:v>
                </c:pt>
                <c:pt idx="42">
                  <c:v>1.6940999999999999</c:v>
                </c:pt>
                <c:pt idx="43">
                  <c:v>1.6725000000000001</c:v>
                </c:pt>
                <c:pt idx="44">
                  <c:v>1.6555</c:v>
                </c:pt>
                <c:pt idx="45">
                  <c:v>1.6407</c:v>
                </c:pt>
                <c:pt idx="46">
                  <c:v>1.6293</c:v>
                </c:pt>
                <c:pt idx="47">
                  <c:v>1.6161000000000001</c:v>
                </c:pt>
                <c:pt idx="48">
                  <c:v>1.6049</c:v>
                </c:pt>
                <c:pt idx="49">
                  <c:v>1.5966</c:v>
                </c:pt>
                <c:pt idx="50">
                  <c:v>1.5938000000000001</c:v>
                </c:pt>
                <c:pt idx="51">
                  <c:v>1.5904</c:v>
                </c:pt>
                <c:pt idx="52">
                  <c:v>1.5754999999999999</c:v>
                </c:pt>
                <c:pt idx="53">
                  <c:v>1.5658000000000001</c:v>
                </c:pt>
                <c:pt idx="54">
                  <c:v>1.5576000000000001</c:v>
                </c:pt>
                <c:pt idx="55">
                  <c:v>1.5455000000000001</c:v>
                </c:pt>
                <c:pt idx="56">
                  <c:v>1.5327999999999999</c:v>
                </c:pt>
                <c:pt idx="57">
                  <c:v>1.5230999999999999</c:v>
                </c:pt>
                <c:pt idx="58">
                  <c:v>1.5149999999999999</c:v>
                </c:pt>
                <c:pt idx="59">
                  <c:v>1.5190999999999999</c:v>
                </c:pt>
                <c:pt idx="60">
                  <c:v>1.5161</c:v>
                </c:pt>
                <c:pt idx="61">
                  <c:v>1.5085999999999999</c:v>
                </c:pt>
                <c:pt idx="62">
                  <c:v>1.5085</c:v>
                </c:pt>
                <c:pt idx="63">
                  <c:v>1.5121</c:v>
                </c:pt>
                <c:pt idx="64">
                  <c:v>1.5126999999999999</c:v>
                </c:pt>
                <c:pt idx="65">
                  <c:v>1.5016</c:v>
                </c:pt>
                <c:pt idx="66">
                  <c:v>1.4904999999999999</c:v>
                </c:pt>
                <c:pt idx="67">
                  <c:v>1.4867999999999999</c:v>
                </c:pt>
                <c:pt idx="68">
                  <c:v>1.4855</c:v>
                </c:pt>
                <c:pt idx="69">
                  <c:v>1.4816</c:v>
                </c:pt>
                <c:pt idx="70">
                  <c:v>1.4728000000000001</c:v>
                </c:pt>
                <c:pt idx="71">
                  <c:v>1.4617</c:v>
                </c:pt>
                <c:pt idx="72">
                  <c:v>1.4501999999999999</c:v>
                </c:pt>
                <c:pt idx="73">
                  <c:v>1.4321999999999999</c:v>
                </c:pt>
                <c:pt idx="74">
                  <c:v>1.4014</c:v>
                </c:pt>
                <c:pt idx="75">
                  <c:v>1.3757999999999999</c:v>
                </c:pt>
                <c:pt idx="76">
                  <c:v>1.3508</c:v>
                </c:pt>
                <c:pt idx="77">
                  <c:v>1.3407</c:v>
                </c:pt>
                <c:pt idx="78">
                  <c:v>1.3201000000000001</c:v>
                </c:pt>
                <c:pt idx="79">
                  <c:v>1.3095000000000001</c:v>
                </c:pt>
                <c:pt idx="80">
                  <c:v>1.3013999999999999</c:v>
                </c:pt>
                <c:pt idx="81">
                  <c:v>1.3013999999999999</c:v>
                </c:pt>
                <c:pt idx="82">
                  <c:v>1.2903</c:v>
                </c:pt>
                <c:pt idx="83">
                  <c:v>1.2753000000000001</c:v>
                </c:pt>
                <c:pt idx="84">
                  <c:v>1.2498</c:v>
                </c:pt>
                <c:pt idx="85">
                  <c:v>1.2443</c:v>
                </c:pt>
                <c:pt idx="86">
                  <c:v>1.2442</c:v>
                </c:pt>
                <c:pt idx="87">
                  <c:v>1.2343</c:v>
                </c:pt>
                <c:pt idx="88">
                  <c:v>1.2197</c:v>
                </c:pt>
                <c:pt idx="89">
                  <c:v>1.2136</c:v>
                </c:pt>
                <c:pt idx="90">
                  <c:v>1.2095</c:v>
                </c:pt>
                <c:pt idx="91">
                  <c:v>1.2</c:v>
                </c:pt>
                <c:pt idx="92">
                  <c:v>1.1783999999999999</c:v>
                </c:pt>
                <c:pt idx="93">
                  <c:v>1.1578999999999999</c:v>
                </c:pt>
                <c:pt idx="94">
                  <c:v>1.1632</c:v>
                </c:pt>
                <c:pt idx="95">
                  <c:v>1.1886000000000001</c:v>
                </c:pt>
                <c:pt idx="96">
                  <c:v>1.2189000000000001</c:v>
                </c:pt>
                <c:pt idx="97">
                  <c:v>1.2497</c:v>
                </c:pt>
                <c:pt idx="98">
                  <c:v>1.2788999999999999</c:v>
                </c:pt>
                <c:pt idx="99">
                  <c:v>1.3329</c:v>
                </c:pt>
                <c:pt idx="100">
                  <c:v>1.3662000000000001</c:v>
                </c:pt>
                <c:pt idx="101">
                  <c:v>1.3828</c:v>
                </c:pt>
                <c:pt idx="102">
                  <c:v>1.393</c:v>
                </c:pt>
                <c:pt idx="103">
                  <c:v>1.3808</c:v>
                </c:pt>
                <c:pt idx="104">
                  <c:v>1.3685</c:v>
                </c:pt>
                <c:pt idx="105">
                  <c:v>1.3591</c:v>
                </c:pt>
                <c:pt idx="106">
                  <c:v>1.3352999999999999</c:v>
                </c:pt>
                <c:pt idx="107">
                  <c:v>1.3197000000000001</c:v>
                </c:pt>
                <c:pt idx="108">
                  <c:v>1.3038000000000001</c:v>
                </c:pt>
                <c:pt idx="109">
                  <c:v>1.2732000000000001</c:v>
                </c:pt>
                <c:pt idx="110">
                  <c:v>1.2565999999999999</c:v>
                </c:pt>
                <c:pt idx="111">
                  <c:v>1.2262</c:v>
                </c:pt>
                <c:pt idx="112">
                  <c:v>1.196</c:v>
                </c:pt>
                <c:pt idx="113">
                  <c:v>1.1391</c:v>
                </c:pt>
                <c:pt idx="114">
                  <c:v>1.1107</c:v>
                </c:pt>
                <c:pt idx="115">
                  <c:v>1.0885</c:v>
                </c:pt>
                <c:pt idx="116">
                  <c:v>1.0770999999999999</c:v>
                </c:pt>
                <c:pt idx="117">
                  <c:v>1.0652999999999999</c:v>
                </c:pt>
                <c:pt idx="118">
                  <c:v>1.0752999999999999</c:v>
                </c:pt>
                <c:pt idx="119">
                  <c:v>1.0901000000000001</c:v>
                </c:pt>
                <c:pt idx="120">
                  <c:v>1.1274999999999999</c:v>
                </c:pt>
                <c:pt idx="121">
                  <c:v>1.1354</c:v>
                </c:pt>
                <c:pt idx="122">
                  <c:v>1.1463000000000001</c:v>
                </c:pt>
                <c:pt idx="123">
                  <c:v>1.157</c:v>
                </c:pt>
                <c:pt idx="124">
                  <c:v>1.1640999999999999</c:v>
                </c:pt>
                <c:pt idx="125">
                  <c:v>1.165</c:v>
                </c:pt>
                <c:pt idx="126">
                  <c:v>1.1741999999999999</c:v>
                </c:pt>
                <c:pt idx="127">
                  <c:v>1.1717</c:v>
                </c:pt>
                <c:pt idx="128">
                  <c:v>1.1875</c:v>
                </c:pt>
                <c:pt idx="129">
                  <c:v>1.216</c:v>
                </c:pt>
                <c:pt idx="130">
                  <c:v>1.2310000000000001</c:v>
                </c:pt>
                <c:pt idx="131">
                  <c:v>1.2444999999999999</c:v>
                </c:pt>
                <c:pt idx="132">
                  <c:v>1.2445999999999999</c:v>
                </c:pt>
                <c:pt idx="133">
                  <c:v>1.2161</c:v>
                </c:pt>
                <c:pt idx="134">
                  <c:v>1.2025999999999999</c:v>
                </c:pt>
                <c:pt idx="135">
                  <c:v>1.1843999999999999</c:v>
                </c:pt>
                <c:pt idx="136">
                  <c:v>1.1234</c:v>
                </c:pt>
                <c:pt idx="137">
                  <c:v>1.0953999999999999</c:v>
                </c:pt>
                <c:pt idx="138">
                  <c:v>1.0724</c:v>
                </c:pt>
                <c:pt idx="139">
                  <c:v>1.0606</c:v>
                </c:pt>
                <c:pt idx="140">
                  <c:v>1.0671999999999999</c:v>
                </c:pt>
                <c:pt idx="141">
                  <c:v>1.0624</c:v>
                </c:pt>
                <c:pt idx="142">
                  <c:v>1.0484</c:v>
                </c:pt>
                <c:pt idx="143">
                  <c:v>1.0538000000000001</c:v>
                </c:pt>
                <c:pt idx="144">
                  <c:v>1.0392999999999999</c:v>
                </c:pt>
                <c:pt idx="145">
                  <c:v>1.0274000000000001</c:v>
                </c:pt>
                <c:pt idx="146">
                  <c:v>1.0108999999999999</c:v>
                </c:pt>
                <c:pt idx="147">
                  <c:v>1.0044999999999999</c:v>
                </c:pt>
                <c:pt idx="148">
                  <c:v>1.0084</c:v>
                </c:pt>
                <c:pt idx="149">
                  <c:v>1.0083</c:v>
                </c:pt>
                <c:pt idx="150">
                  <c:v>1.0055000000000001</c:v>
                </c:pt>
                <c:pt idx="151">
                  <c:v>0.99419999999999997</c:v>
                </c:pt>
                <c:pt idx="152">
                  <c:v>0.98199999999999998</c:v>
                </c:pt>
                <c:pt idx="153">
                  <c:v>0.96799999999999997</c:v>
                </c:pt>
                <c:pt idx="154">
                  <c:v>0.95099999999999996</c:v>
                </c:pt>
                <c:pt idx="155">
                  <c:v>0.94540000000000002</c:v>
                </c:pt>
                <c:pt idx="156">
                  <c:v>0.93720000000000003</c:v>
                </c:pt>
                <c:pt idx="157">
                  <c:v>0.93</c:v>
                </c:pt>
                <c:pt idx="158">
                  <c:v>0.93969999999999998</c:v>
                </c:pt>
                <c:pt idx="159">
                  <c:v>0.95220000000000005</c:v>
                </c:pt>
                <c:pt idx="160">
                  <c:v>0.97270000000000001</c:v>
                </c:pt>
                <c:pt idx="161">
                  <c:v>0.99390000000000001</c:v>
                </c:pt>
                <c:pt idx="162">
                  <c:v>0.99309999999999998</c:v>
                </c:pt>
                <c:pt idx="163">
                  <c:v>1.0024</c:v>
                </c:pt>
                <c:pt idx="164">
                  <c:v>1.0244</c:v>
                </c:pt>
                <c:pt idx="165">
                  <c:v>1.0329999999999999</c:v>
                </c:pt>
                <c:pt idx="166">
                  <c:v>1.0391999999999999</c:v>
                </c:pt>
                <c:pt idx="167">
                  <c:v>1.0374000000000001</c:v>
                </c:pt>
                <c:pt idx="168">
                  <c:v>1.0394000000000001</c:v>
                </c:pt>
                <c:pt idx="169">
                  <c:v>1.0444</c:v>
                </c:pt>
                <c:pt idx="170">
                  <c:v>1.0371999999999999</c:v>
                </c:pt>
                <c:pt idx="171">
                  <c:v>1.0205</c:v>
                </c:pt>
                <c:pt idx="172">
                  <c:v>1.0027999999999999</c:v>
                </c:pt>
                <c:pt idx="173">
                  <c:v>0.99250000000000005</c:v>
                </c:pt>
                <c:pt idx="174">
                  <c:v>0.98660000000000003</c:v>
                </c:pt>
                <c:pt idx="175">
                  <c:v>0.96870000000000001</c:v>
                </c:pt>
                <c:pt idx="176">
                  <c:v>0.95079999999999998</c:v>
                </c:pt>
                <c:pt idx="177">
                  <c:v>0.93600000000000005</c:v>
                </c:pt>
                <c:pt idx="178">
                  <c:v>0.9143</c:v>
                </c:pt>
                <c:pt idx="179">
                  <c:v>0.9022</c:v>
                </c:pt>
                <c:pt idx="180">
                  <c:v>0.88680000000000003</c:v>
                </c:pt>
                <c:pt idx="181">
                  <c:v>0.87160000000000004</c:v>
                </c:pt>
                <c:pt idx="182">
                  <c:v>0.86650000000000005</c:v>
                </c:pt>
                <c:pt idx="183">
                  <c:v>0.87329999999999997</c:v>
                </c:pt>
                <c:pt idx="184">
                  <c:v>0.88500000000000001</c:v>
                </c:pt>
                <c:pt idx="185">
                  <c:v>0.90510000000000002</c:v>
                </c:pt>
                <c:pt idx="186">
                  <c:v>0.93310000000000004</c:v>
                </c:pt>
                <c:pt idx="187">
                  <c:v>0.95689999999999997</c:v>
                </c:pt>
                <c:pt idx="188">
                  <c:v>0.97140000000000004</c:v>
                </c:pt>
                <c:pt idx="189">
                  <c:v>0.99860000000000004</c:v>
                </c:pt>
                <c:pt idx="190">
                  <c:v>1.0165</c:v>
                </c:pt>
                <c:pt idx="191">
                  <c:v>1.0501</c:v>
                </c:pt>
                <c:pt idx="192">
                  <c:v>1.0927</c:v>
                </c:pt>
                <c:pt idx="193">
                  <c:v>1.1113</c:v>
                </c:pt>
                <c:pt idx="194">
                  <c:v>1.1383000000000001</c:v>
                </c:pt>
                <c:pt idx="195">
                  <c:v>1.1706000000000001</c:v>
                </c:pt>
                <c:pt idx="196">
                  <c:v>1.1871</c:v>
                </c:pt>
                <c:pt idx="197">
                  <c:v>1.1901999999999999</c:v>
                </c:pt>
                <c:pt idx="198">
                  <c:v>1.1740999999999999</c:v>
                </c:pt>
                <c:pt idx="199">
                  <c:v>1.1399999999999999</c:v>
                </c:pt>
                <c:pt idx="200">
                  <c:v>1.1153</c:v>
                </c:pt>
                <c:pt idx="201">
                  <c:v>1.0769</c:v>
                </c:pt>
                <c:pt idx="202">
                  <c:v>1.0367</c:v>
                </c:pt>
                <c:pt idx="203">
                  <c:v>1.0025999999999999</c:v>
                </c:pt>
                <c:pt idx="204">
                  <c:v>0.99009999999999998</c:v>
                </c:pt>
                <c:pt idx="205">
                  <c:v>0.97470000000000001</c:v>
                </c:pt>
                <c:pt idx="206">
                  <c:v>0.96379999999999999</c:v>
                </c:pt>
                <c:pt idx="207">
                  <c:v>0.95609999999999995</c:v>
                </c:pt>
                <c:pt idx="208">
                  <c:v>0.95089999999999997</c:v>
                </c:pt>
                <c:pt idx="209">
                  <c:v>0.94569999999999999</c:v>
                </c:pt>
                <c:pt idx="210">
                  <c:v>0.94520000000000004</c:v>
                </c:pt>
                <c:pt idx="211">
                  <c:v>0.92900000000000005</c:v>
                </c:pt>
                <c:pt idx="212">
                  <c:v>0.92430000000000001</c:v>
                </c:pt>
                <c:pt idx="213">
                  <c:v>0.94640000000000002</c:v>
                </c:pt>
                <c:pt idx="214">
                  <c:v>0.96789999999999998</c:v>
                </c:pt>
                <c:pt idx="215">
                  <c:v>0.99370000000000003</c:v>
                </c:pt>
                <c:pt idx="216">
                  <c:v>1.0175000000000001</c:v>
                </c:pt>
                <c:pt idx="217">
                  <c:v>1.0178</c:v>
                </c:pt>
                <c:pt idx="218">
                  <c:v>1.012</c:v>
                </c:pt>
                <c:pt idx="219">
                  <c:v>1.0139</c:v>
                </c:pt>
                <c:pt idx="220">
                  <c:v>1.0002</c:v>
                </c:pt>
                <c:pt idx="221">
                  <c:v>0.98419999999999996</c:v>
                </c:pt>
                <c:pt idx="222">
                  <c:v>0.96860000000000002</c:v>
                </c:pt>
                <c:pt idx="223">
                  <c:v>0.96050000000000002</c:v>
                </c:pt>
                <c:pt idx="224">
                  <c:v>0.97389999999999999</c:v>
                </c:pt>
                <c:pt idx="225">
                  <c:v>0.99580000000000002</c:v>
                </c:pt>
                <c:pt idx="226">
                  <c:v>0.99690000000000001</c:v>
                </c:pt>
                <c:pt idx="227">
                  <c:v>0.98170000000000002</c:v>
                </c:pt>
                <c:pt idx="228">
                  <c:v>0.9768</c:v>
                </c:pt>
                <c:pt idx="229">
                  <c:v>0.9667</c:v>
                </c:pt>
                <c:pt idx="230">
                  <c:v>0.95279999999999998</c:v>
                </c:pt>
                <c:pt idx="231">
                  <c:v>0.93420000000000003</c:v>
                </c:pt>
                <c:pt idx="232">
                  <c:v>0.93</c:v>
                </c:pt>
                <c:pt idx="233">
                  <c:v>0.93340000000000001</c:v>
                </c:pt>
                <c:pt idx="234">
                  <c:v>0.94899999999999995</c:v>
                </c:pt>
                <c:pt idx="235">
                  <c:v>0.92430000000000001</c:v>
                </c:pt>
                <c:pt idx="236">
                  <c:v>0.91830000000000001</c:v>
                </c:pt>
                <c:pt idx="237">
                  <c:v>0.90890000000000004</c:v>
                </c:pt>
                <c:pt idx="238">
                  <c:v>0.92110000000000003</c:v>
                </c:pt>
                <c:pt idx="239">
                  <c:v>0.92020000000000002</c:v>
                </c:pt>
                <c:pt idx="240">
                  <c:v>0.91169999999999995</c:v>
                </c:pt>
                <c:pt idx="241">
                  <c:v>0.8962</c:v>
                </c:pt>
                <c:pt idx="242">
                  <c:v>0.90980000000000005</c:v>
                </c:pt>
                <c:pt idx="243">
                  <c:v>0.9133</c:v>
                </c:pt>
                <c:pt idx="244">
                  <c:v>0.91659999999999997</c:v>
                </c:pt>
                <c:pt idx="245">
                  <c:v>0.87339999999999995</c:v>
                </c:pt>
                <c:pt idx="246">
                  <c:v>0.83089999999999997</c:v>
                </c:pt>
                <c:pt idx="247">
                  <c:v>0.79520000000000002</c:v>
                </c:pt>
                <c:pt idx="248">
                  <c:v>0.76680000000000004</c:v>
                </c:pt>
                <c:pt idx="249">
                  <c:v>0.76670000000000005</c:v>
                </c:pt>
                <c:pt idx="250">
                  <c:v>0.76270000000000004</c:v>
                </c:pt>
                <c:pt idx="251">
                  <c:v>0.76629999999999998</c:v>
                </c:pt>
                <c:pt idx="252">
                  <c:v>0.79530000000000001</c:v>
                </c:pt>
                <c:pt idx="253">
                  <c:v>0.82769999999999999</c:v>
                </c:pt>
                <c:pt idx="254">
                  <c:v>0.85709999999999997</c:v>
                </c:pt>
                <c:pt idx="255">
                  <c:v>0.90529999999999999</c:v>
                </c:pt>
                <c:pt idx="256">
                  <c:v>0.92200000000000004</c:v>
                </c:pt>
                <c:pt idx="257">
                  <c:v>0.94589999999999996</c:v>
                </c:pt>
                <c:pt idx="258">
                  <c:v>0.96879999999999999</c:v>
                </c:pt>
                <c:pt idx="259">
                  <c:v>0.99380000000000002</c:v>
                </c:pt>
                <c:pt idx="260">
                  <c:v>0.98870000000000002</c:v>
                </c:pt>
                <c:pt idx="261">
                  <c:v>0.99229999999999996</c:v>
                </c:pt>
                <c:pt idx="262">
                  <c:v>0.96279999999999999</c:v>
                </c:pt>
                <c:pt idx="263">
                  <c:v>0.94350000000000001</c:v>
                </c:pt>
                <c:pt idx="264">
                  <c:v>0.91820000000000002</c:v>
                </c:pt>
                <c:pt idx="265">
                  <c:v>0.89649999999999996</c:v>
                </c:pt>
                <c:pt idx="266">
                  <c:v>0.86750000000000005</c:v>
                </c:pt>
                <c:pt idx="267">
                  <c:v>0.87160000000000004</c:v>
                </c:pt>
                <c:pt idx="268">
                  <c:v>0.86550000000000005</c:v>
                </c:pt>
                <c:pt idx="269">
                  <c:v>0.86619999999999997</c:v>
                </c:pt>
                <c:pt idx="270">
                  <c:v>0.86870000000000003</c:v>
                </c:pt>
                <c:pt idx="271">
                  <c:v>0.87109999999999999</c:v>
                </c:pt>
                <c:pt idx="272">
                  <c:v>0.86929999999999996</c:v>
                </c:pt>
                <c:pt idx="273">
                  <c:v>0.85870000000000002</c:v>
                </c:pt>
                <c:pt idx="274">
                  <c:v>0.85950000000000004</c:v>
                </c:pt>
                <c:pt idx="275">
                  <c:v>0.87080000000000002</c:v>
                </c:pt>
                <c:pt idx="276">
                  <c:v>0.91439999999999999</c:v>
                </c:pt>
                <c:pt idx="277">
                  <c:v>0.93769999999999998</c:v>
                </c:pt>
                <c:pt idx="278">
                  <c:v>0.95040000000000002</c:v>
                </c:pt>
                <c:pt idx="279">
                  <c:v>0.95950000000000002</c:v>
                </c:pt>
                <c:pt idx="280">
                  <c:v>0.9798</c:v>
                </c:pt>
                <c:pt idx="281">
                  <c:v>0.97309999999999997</c:v>
                </c:pt>
                <c:pt idx="282">
                  <c:v>0.94630000000000003</c:v>
                </c:pt>
                <c:pt idx="283">
                  <c:v>0.89990000000000003</c:v>
                </c:pt>
                <c:pt idx="284">
                  <c:v>0.87009999999999998</c:v>
                </c:pt>
                <c:pt idx="285">
                  <c:v>0.85750000000000004</c:v>
                </c:pt>
                <c:pt idx="286">
                  <c:v>0.84370000000000001</c:v>
                </c:pt>
                <c:pt idx="287">
                  <c:v>0.85650000000000004</c:v>
                </c:pt>
                <c:pt idx="288">
                  <c:v>0.87129999999999996</c:v>
                </c:pt>
                <c:pt idx="289">
                  <c:v>0.89229999999999998</c:v>
                </c:pt>
                <c:pt idx="290">
                  <c:v>0.91590000000000005</c:v>
                </c:pt>
                <c:pt idx="291">
                  <c:v>0.94350000000000001</c:v>
                </c:pt>
                <c:pt idx="292">
                  <c:v>0.9486</c:v>
                </c:pt>
                <c:pt idx="293">
                  <c:v>0.94789999999999996</c:v>
                </c:pt>
                <c:pt idx="294">
                  <c:v>0.91820000000000002</c:v>
                </c:pt>
                <c:pt idx="295">
                  <c:v>0.90759999999999996</c:v>
                </c:pt>
                <c:pt idx="296">
                  <c:v>0.91910000000000003</c:v>
                </c:pt>
                <c:pt idx="297">
                  <c:v>0.92449999999999999</c:v>
                </c:pt>
                <c:pt idx="298">
                  <c:v>0.92410000000000003</c:v>
                </c:pt>
                <c:pt idx="299">
                  <c:v>0.90700000000000003</c:v>
                </c:pt>
                <c:pt idx="300">
                  <c:v>0.88439999999999996</c:v>
                </c:pt>
                <c:pt idx="301">
                  <c:v>0.90300000000000002</c:v>
                </c:pt>
                <c:pt idx="302">
                  <c:v>0.90090000000000003</c:v>
                </c:pt>
                <c:pt idx="303">
                  <c:v>0.873</c:v>
                </c:pt>
                <c:pt idx="304">
                  <c:v>0.86019999999999996</c:v>
                </c:pt>
                <c:pt idx="305">
                  <c:v>0.85260000000000002</c:v>
                </c:pt>
                <c:pt idx="306">
                  <c:v>0.87180000000000002</c:v>
                </c:pt>
                <c:pt idx="307">
                  <c:v>0.91410000000000002</c:v>
                </c:pt>
                <c:pt idx="308">
                  <c:v>0.94289999999999996</c:v>
                </c:pt>
                <c:pt idx="309">
                  <c:v>0.96819999999999995</c:v>
                </c:pt>
                <c:pt idx="310">
                  <c:v>1.0223</c:v>
                </c:pt>
                <c:pt idx="311">
                  <c:v>1.0648</c:v>
                </c:pt>
                <c:pt idx="312">
                  <c:v>1.1116999999999999</c:v>
                </c:pt>
                <c:pt idx="313">
                  <c:v>1.1607000000000001</c:v>
                </c:pt>
                <c:pt idx="314">
                  <c:v>1.1986000000000001</c:v>
                </c:pt>
                <c:pt idx="315">
                  <c:v>1.2104999999999999</c:v>
                </c:pt>
                <c:pt idx="316">
                  <c:v>1.2563</c:v>
                </c:pt>
                <c:pt idx="317">
                  <c:v>1.2826</c:v>
                </c:pt>
                <c:pt idx="318">
                  <c:v>1.2957000000000001</c:v>
                </c:pt>
                <c:pt idx="319">
                  <c:v>1.3073999999999999</c:v>
                </c:pt>
                <c:pt idx="320">
                  <c:v>1.3224</c:v>
                </c:pt>
                <c:pt idx="321">
                  <c:v>1.3358000000000001</c:v>
                </c:pt>
                <c:pt idx="322">
                  <c:v>1.3569</c:v>
                </c:pt>
                <c:pt idx="323">
                  <c:v>1.3612</c:v>
                </c:pt>
                <c:pt idx="324">
                  <c:v>1.3623000000000001</c:v>
                </c:pt>
                <c:pt idx="325">
                  <c:v>1.3843000000000001</c:v>
                </c:pt>
                <c:pt idx="326">
                  <c:v>1.3892</c:v>
                </c:pt>
                <c:pt idx="327">
                  <c:v>1.3933</c:v>
                </c:pt>
                <c:pt idx="328">
                  <c:v>1.4020999999999999</c:v>
                </c:pt>
                <c:pt idx="329">
                  <c:v>1.4147000000000001</c:v>
                </c:pt>
                <c:pt idx="330">
                  <c:v>1.4117999999999999</c:v>
                </c:pt>
                <c:pt idx="331">
                  <c:v>1.4257</c:v>
                </c:pt>
                <c:pt idx="332">
                  <c:v>1.4158999999999999</c:v>
                </c:pt>
                <c:pt idx="333">
                  <c:v>1.4136</c:v>
                </c:pt>
                <c:pt idx="334">
                  <c:v>1.4132</c:v>
                </c:pt>
                <c:pt idx="335">
                  <c:v>1.4074</c:v>
                </c:pt>
                <c:pt idx="336">
                  <c:v>1.3928</c:v>
                </c:pt>
                <c:pt idx="337">
                  <c:v>1.3712</c:v>
                </c:pt>
                <c:pt idx="338">
                  <c:v>1.3442000000000001</c:v>
                </c:pt>
                <c:pt idx="339">
                  <c:v>1.3099000000000001</c:v>
                </c:pt>
                <c:pt idx="340">
                  <c:v>1.2723</c:v>
                </c:pt>
                <c:pt idx="341">
                  <c:v>1.2410000000000001</c:v>
                </c:pt>
                <c:pt idx="342">
                  <c:v>1.2150000000000001</c:v>
                </c:pt>
                <c:pt idx="343">
                  <c:v>1.1924999999999999</c:v>
                </c:pt>
                <c:pt idx="344">
                  <c:v>1.1707000000000001</c:v>
                </c:pt>
                <c:pt idx="345">
                  <c:v>1.1492</c:v>
                </c:pt>
                <c:pt idx="346">
                  <c:v>1.1597</c:v>
                </c:pt>
                <c:pt idx="347">
                  <c:v>1.1484000000000001</c:v>
                </c:pt>
                <c:pt idx="348">
                  <c:v>1.1341000000000001</c:v>
                </c:pt>
                <c:pt idx="349">
                  <c:v>1.1194</c:v>
                </c:pt>
                <c:pt idx="350">
                  <c:v>1.1087</c:v>
                </c:pt>
                <c:pt idx="351">
                  <c:v>1.1200000000000001</c:v>
                </c:pt>
                <c:pt idx="352">
                  <c:v>1.1223000000000001</c:v>
                </c:pt>
                <c:pt idx="353">
                  <c:v>1.1112</c:v>
                </c:pt>
                <c:pt idx="354">
                  <c:v>1.1216999999999999</c:v>
                </c:pt>
                <c:pt idx="355">
                  <c:v>1.1271</c:v>
                </c:pt>
                <c:pt idx="356">
                  <c:v>1.1283000000000001</c:v>
                </c:pt>
                <c:pt idx="357">
                  <c:v>1.1077999999999999</c:v>
                </c:pt>
                <c:pt idx="358">
                  <c:v>1.0782</c:v>
                </c:pt>
                <c:pt idx="359">
                  <c:v>1.0629</c:v>
                </c:pt>
                <c:pt idx="360">
                  <c:v>1.0459000000000001</c:v>
                </c:pt>
                <c:pt idx="361">
                  <c:v>1.0256000000000001</c:v>
                </c:pt>
                <c:pt idx="362">
                  <c:v>1.0118</c:v>
                </c:pt>
                <c:pt idx="363">
                  <c:v>1.0104</c:v>
                </c:pt>
                <c:pt idx="364">
                  <c:v>1.0239</c:v>
                </c:pt>
                <c:pt idx="365">
                  <c:v>1.0324</c:v>
                </c:pt>
                <c:pt idx="366">
                  <c:v>1.0152000000000001</c:v>
                </c:pt>
                <c:pt idx="367">
                  <c:v>1.0016</c:v>
                </c:pt>
                <c:pt idx="368">
                  <c:v>1.0016</c:v>
                </c:pt>
                <c:pt idx="369">
                  <c:v>0.99860000000000004</c:v>
                </c:pt>
                <c:pt idx="370">
                  <c:v>0.98209999999999997</c:v>
                </c:pt>
                <c:pt idx="371">
                  <c:v>0.97189999999999999</c:v>
                </c:pt>
                <c:pt idx="372">
                  <c:v>0.96650000000000003</c:v>
                </c:pt>
                <c:pt idx="373">
                  <c:v>0.97499999999999998</c:v>
                </c:pt>
                <c:pt idx="374">
                  <c:v>0.99009999999999998</c:v>
                </c:pt>
                <c:pt idx="375">
                  <c:v>1.0003</c:v>
                </c:pt>
                <c:pt idx="376">
                  <c:v>1.0067999999999999</c:v>
                </c:pt>
                <c:pt idx="377">
                  <c:v>1.0164</c:v>
                </c:pt>
                <c:pt idx="378">
                  <c:v>1.0245</c:v>
                </c:pt>
                <c:pt idx="379">
                  <c:v>1.0281</c:v>
                </c:pt>
                <c:pt idx="380">
                  <c:v>1.0331999999999999</c:v>
                </c:pt>
                <c:pt idx="381">
                  <c:v>1.0275000000000001</c:v>
                </c:pt>
                <c:pt idx="382">
                  <c:v>1.0156000000000001</c:v>
                </c:pt>
                <c:pt idx="383">
                  <c:v>1.0044</c:v>
                </c:pt>
                <c:pt idx="384">
                  <c:v>0.99909999999999999</c:v>
                </c:pt>
                <c:pt idx="385">
                  <c:v>0.98440000000000005</c:v>
                </c:pt>
                <c:pt idx="386">
                  <c:v>0.98560000000000003</c:v>
                </c:pt>
                <c:pt idx="387">
                  <c:v>0.98140000000000005</c:v>
                </c:pt>
                <c:pt idx="388">
                  <c:v>0.97019999999999995</c:v>
                </c:pt>
                <c:pt idx="389">
                  <c:v>0.96709999999999996</c:v>
                </c:pt>
                <c:pt idx="390">
                  <c:v>0.96419999999999995</c:v>
                </c:pt>
                <c:pt idx="391">
                  <c:v>0.95540000000000003</c:v>
                </c:pt>
                <c:pt idx="392">
                  <c:v>0.95689999999999997</c:v>
                </c:pt>
                <c:pt idx="393">
                  <c:v>0.95069999999999999</c:v>
                </c:pt>
                <c:pt idx="394">
                  <c:v>0.94550000000000001</c:v>
                </c:pt>
                <c:pt idx="395">
                  <c:v>0.94020000000000004</c:v>
                </c:pt>
                <c:pt idx="396">
                  <c:v>0.93320000000000003</c:v>
                </c:pt>
                <c:pt idx="397">
                  <c:v>0.92310000000000003</c:v>
                </c:pt>
                <c:pt idx="398">
                  <c:v>0.91520000000000001</c:v>
                </c:pt>
                <c:pt idx="399">
                  <c:v>0.90069999999999995</c:v>
                </c:pt>
                <c:pt idx="400">
                  <c:v>0.88549999999999995</c:v>
                </c:pt>
                <c:pt idx="401">
                  <c:v>0.87160000000000004</c:v>
                </c:pt>
                <c:pt idx="402">
                  <c:v>0.85850000000000004</c:v>
                </c:pt>
                <c:pt idx="403">
                  <c:v>0.8407</c:v>
                </c:pt>
                <c:pt idx="404">
                  <c:v>0.82169999999999999</c:v>
                </c:pt>
                <c:pt idx="405">
                  <c:v>0.80449999999999999</c:v>
                </c:pt>
                <c:pt idx="406">
                  <c:v>0.79139999999999999</c:v>
                </c:pt>
                <c:pt idx="407">
                  <c:v>0.77439999999999998</c:v>
                </c:pt>
                <c:pt idx="408">
                  <c:v>0.75919999999999999</c:v>
                </c:pt>
                <c:pt idx="409">
                  <c:v>0.75039999999999996</c:v>
                </c:pt>
                <c:pt idx="410">
                  <c:v>0.74670000000000003</c:v>
                </c:pt>
                <c:pt idx="411">
                  <c:v>0.74660000000000004</c:v>
                </c:pt>
                <c:pt idx="412">
                  <c:v>0.74550000000000005</c:v>
                </c:pt>
                <c:pt idx="413">
                  <c:v>0.74839999999999995</c:v>
                </c:pt>
                <c:pt idx="414">
                  <c:v>0.76090000000000002</c:v>
                </c:pt>
                <c:pt idx="415">
                  <c:v>0.78600000000000003</c:v>
                </c:pt>
                <c:pt idx="416">
                  <c:v>0.80210000000000004</c:v>
                </c:pt>
                <c:pt idx="417">
                  <c:v>0.81659999999999999</c:v>
                </c:pt>
                <c:pt idx="418">
                  <c:v>0.83240000000000003</c:v>
                </c:pt>
                <c:pt idx="419">
                  <c:v>0.84640000000000004</c:v>
                </c:pt>
                <c:pt idx="420">
                  <c:v>0.85570000000000002</c:v>
                </c:pt>
                <c:pt idx="421">
                  <c:v>0.85829999999999995</c:v>
                </c:pt>
                <c:pt idx="422">
                  <c:v>0.85540000000000005</c:v>
                </c:pt>
                <c:pt idx="423">
                  <c:v>0.85819999999999996</c:v>
                </c:pt>
                <c:pt idx="424">
                  <c:v>0.85529999999999995</c:v>
                </c:pt>
                <c:pt idx="425">
                  <c:v>0.84789999999999999</c:v>
                </c:pt>
                <c:pt idx="426">
                  <c:v>0.84619999999999995</c:v>
                </c:pt>
                <c:pt idx="427">
                  <c:v>0.84630000000000005</c:v>
                </c:pt>
                <c:pt idx="428">
                  <c:v>0.85729999999999995</c:v>
                </c:pt>
                <c:pt idx="429">
                  <c:v>0.85750000000000004</c:v>
                </c:pt>
                <c:pt idx="430">
                  <c:v>0.86240000000000006</c:v>
                </c:pt>
                <c:pt idx="431">
                  <c:v>0.85860000000000003</c:v>
                </c:pt>
                <c:pt idx="432">
                  <c:v>0.85650000000000004</c:v>
                </c:pt>
                <c:pt idx="433">
                  <c:v>0.84560000000000002</c:v>
                </c:pt>
                <c:pt idx="434">
                  <c:v>0.8367</c:v>
                </c:pt>
                <c:pt idx="435">
                  <c:v>0.82569999999999999</c:v>
                </c:pt>
                <c:pt idx="436">
                  <c:v>0.82020000000000004</c:v>
                </c:pt>
                <c:pt idx="437">
                  <c:v>0.80859999999999999</c:v>
                </c:pt>
                <c:pt idx="438">
                  <c:v>0.81430000000000002</c:v>
                </c:pt>
                <c:pt idx="439">
                  <c:v>0.81569999999999998</c:v>
                </c:pt>
                <c:pt idx="440">
                  <c:v>0.82669999999999999</c:v>
                </c:pt>
                <c:pt idx="441">
                  <c:v>0.82389999999999997</c:v>
                </c:pt>
                <c:pt idx="442">
                  <c:v>0.82199999999999995</c:v>
                </c:pt>
                <c:pt idx="443">
                  <c:v>0.8236</c:v>
                </c:pt>
                <c:pt idx="444">
                  <c:v>0.8276</c:v>
                </c:pt>
                <c:pt idx="445">
                  <c:v>0.8135</c:v>
                </c:pt>
                <c:pt idx="446">
                  <c:v>0.80630000000000002</c:v>
                </c:pt>
                <c:pt idx="447">
                  <c:v>0.79720000000000002</c:v>
                </c:pt>
                <c:pt idx="448">
                  <c:v>0.79020000000000001</c:v>
                </c:pt>
                <c:pt idx="449">
                  <c:v>0.7752</c:v>
                </c:pt>
                <c:pt idx="450">
                  <c:v>0.76490000000000002</c:v>
                </c:pt>
                <c:pt idx="451">
                  <c:v>0.74160000000000004</c:v>
                </c:pt>
                <c:pt idx="452">
                  <c:v>0.73050000000000004</c:v>
                </c:pt>
                <c:pt idx="453">
                  <c:v>0.7137</c:v>
                </c:pt>
                <c:pt idx="454">
                  <c:v>0.7</c:v>
                </c:pt>
                <c:pt idx="455">
                  <c:v>0.69479999999999997</c:v>
                </c:pt>
                <c:pt idx="456">
                  <c:v>0.67759999999999998</c:v>
                </c:pt>
                <c:pt idx="457">
                  <c:v>0.65180000000000005</c:v>
                </c:pt>
                <c:pt idx="458">
                  <c:v>0.63690000000000002</c:v>
                </c:pt>
                <c:pt idx="459">
                  <c:v>0.61950000000000005</c:v>
                </c:pt>
                <c:pt idx="460">
                  <c:v>0.61350000000000005</c:v>
                </c:pt>
                <c:pt idx="461">
                  <c:v>0.59770000000000001</c:v>
                </c:pt>
                <c:pt idx="462">
                  <c:v>0.57999999999999996</c:v>
                </c:pt>
                <c:pt idx="463">
                  <c:v>0.57609999999999995</c:v>
                </c:pt>
                <c:pt idx="464">
                  <c:v>0.56530000000000002</c:v>
                </c:pt>
                <c:pt idx="465">
                  <c:v>0.55730000000000002</c:v>
                </c:pt>
                <c:pt idx="466">
                  <c:v>0.55530000000000002</c:v>
                </c:pt>
                <c:pt idx="467">
                  <c:v>0.54359999999999997</c:v>
                </c:pt>
                <c:pt idx="468">
                  <c:v>0.53569999999999995</c:v>
                </c:pt>
                <c:pt idx="469">
                  <c:v>0.53390000000000004</c:v>
                </c:pt>
                <c:pt idx="470">
                  <c:v>0.5262</c:v>
                </c:pt>
                <c:pt idx="471">
                  <c:v>0.51870000000000005</c:v>
                </c:pt>
                <c:pt idx="472">
                  <c:v>0.51590000000000003</c:v>
                </c:pt>
                <c:pt idx="473">
                  <c:v>0.5071</c:v>
                </c:pt>
                <c:pt idx="474">
                  <c:v>0.50649999999999995</c:v>
                </c:pt>
                <c:pt idx="475">
                  <c:v>0.50049999999999994</c:v>
                </c:pt>
                <c:pt idx="476">
                  <c:v>0.47420000000000001</c:v>
                </c:pt>
                <c:pt idx="477">
                  <c:v>0.44450000000000001</c:v>
                </c:pt>
                <c:pt idx="478">
                  <c:v>0.4385</c:v>
                </c:pt>
                <c:pt idx="479">
                  <c:v>0.4259</c:v>
                </c:pt>
                <c:pt idx="480">
                  <c:v>0.35870000000000002</c:v>
                </c:pt>
                <c:pt idx="481">
                  <c:v>0.39290000000000003</c:v>
                </c:pt>
                <c:pt idx="482">
                  <c:v>0.38190000000000002</c:v>
                </c:pt>
                <c:pt idx="483">
                  <c:v>0.39040000000000002</c:v>
                </c:pt>
                <c:pt idx="484">
                  <c:v>0.41360000000000002</c:v>
                </c:pt>
                <c:pt idx="485">
                  <c:v>0.41710000000000003</c:v>
                </c:pt>
                <c:pt idx="486">
                  <c:v>0.41889999999999999</c:v>
                </c:pt>
                <c:pt idx="487">
                  <c:v>0.43559999999999999</c:v>
                </c:pt>
                <c:pt idx="488">
                  <c:v>0.44719999999999999</c:v>
                </c:pt>
                <c:pt idx="489">
                  <c:v>0.45939999999999998</c:v>
                </c:pt>
                <c:pt idx="490">
                  <c:v>0.46560000000000001</c:v>
                </c:pt>
                <c:pt idx="491">
                  <c:v>0.46539999999999998</c:v>
                </c:pt>
                <c:pt idx="492">
                  <c:v>0.4728</c:v>
                </c:pt>
                <c:pt idx="493">
                  <c:v>0.48130000000000001</c:v>
                </c:pt>
                <c:pt idx="494">
                  <c:v>0.48180000000000001</c:v>
                </c:pt>
                <c:pt idx="495">
                  <c:v>0.48110000000000003</c:v>
                </c:pt>
                <c:pt idx="496">
                  <c:v>0.47789999999999999</c:v>
                </c:pt>
                <c:pt idx="497">
                  <c:v>0.4758</c:v>
                </c:pt>
                <c:pt idx="498">
                  <c:v>0.47160000000000002</c:v>
                </c:pt>
                <c:pt idx="499">
                  <c:v>0.46350000000000002</c:v>
                </c:pt>
                <c:pt idx="500">
                  <c:v>0.45929999999999999</c:v>
                </c:pt>
                <c:pt idx="501">
                  <c:v>0.4536</c:v>
                </c:pt>
                <c:pt idx="502">
                  <c:v>0.4511</c:v>
                </c:pt>
                <c:pt idx="503">
                  <c:v>0.4491</c:v>
                </c:pt>
                <c:pt idx="504">
                  <c:v>0.44180000000000003</c:v>
                </c:pt>
                <c:pt idx="505">
                  <c:v>0.43440000000000001</c:v>
                </c:pt>
                <c:pt idx="506">
                  <c:v>0.4224</c:v>
                </c:pt>
                <c:pt idx="507">
                  <c:v>0.40329999999999999</c:v>
                </c:pt>
                <c:pt idx="508">
                  <c:v>0.39129999999999998</c:v>
                </c:pt>
                <c:pt idx="509">
                  <c:v>0.38040000000000002</c:v>
                </c:pt>
                <c:pt idx="510">
                  <c:v>0.36980000000000002</c:v>
                </c:pt>
                <c:pt idx="511">
                  <c:v>0.37090000000000001</c:v>
                </c:pt>
                <c:pt idx="512">
                  <c:v>0.36549999999999999</c:v>
                </c:pt>
                <c:pt idx="513">
                  <c:v>0.3594</c:v>
                </c:pt>
                <c:pt idx="514">
                  <c:v>0.35620000000000002</c:v>
                </c:pt>
                <c:pt idx="515">
                  <c:v>0.35270000000000001</c:v>
                </c:pt>
                <c:pt idx="516">
                  <c:v>0.34620000000000001</c:v>
                </c:pt>
                <c:pt idx="517">
                  <c:v>0.34079999999999999</c:v>
                </c:pt>
                <c:pt idx="518">
                  <c:v>0.32579999999999998</c:v>
                </c:pt>
                <c:pt idx="519">
                  <c:v>0.33189999999999997</c:v>
                </c:pt>
                <c:pt idx="520">
                  <c:v>0.34229999999999999</c:v>
                </c:pt>
                <c:pt idx="521">
                  <c:v>0.36420000000000002</c:v>
                </c:pt>
                <c:pt idx="522">
                  <c:v>0.377</c:v>
                </c:pt>
                <c:pt idx="523">
                  <c:v>0.3901</c:v>
                </c:pt>
                <c:pt idx="524">
                  <c:v>0.40410000000000001</c:v>
                </c:pt>
                <c:pt idx="525">
                  <c:v>0.42449999999999999</c:v>
                </c:pt>
                <c:pt idx="526">
                  <c:v>0.42799999999999999</c:v>
                </c:pt>
                <c:pt idx="527">
                  <c:v>0.43240000000000001</c:v>
                </c:pt>
                <c:pt idx="528">
                  <c:v>0.43219999999999997</c:v>
                </c:pt>
                <c:pt idx="529">
                  <c:v>0.44130000000000003</c:v>
                </c:pt>
                <c:pt idx="530">
                  <c:v>0.44729999999999998</c:v>
                </c:pt>
                <c:pt idx="531">
                  <c:v>0.45200000000000001</c:v>
                </c:pt>
                <c:pt idx="532">
                  <c:v>0.45800000000000002</c:v>
                </c:pt>
                <c:pt idx="533">
                  <c:v>0.46660000000000001</c:v>
                </c:pt>
                <c:pt idx="534">
                  <c:v>0.47420000000000001</c:v>
                </c:pt>
                <c:pt idx="535">
                  <c:v>0.48120000000000002</c:v>
                </c:pt>
                <c:pt idx="536">
                  <c:v>0.48530000000000001</c:v>
                </c:pt>
                <c:pt idx="537">
                  <c:v>0.4859</c:v>
                </c:pt>
                <c:pt idx="538">
                  <c:v>0.48470000000000002</c:v>
                </c:pt>
                <c:pt idx="539">
                  <c:v>0.4798</c:v>
                </c:pt>
                <c:pt idx="540">
                  <c:v>0.4869</c:v>
                </c:pt>
                <c:pt idx="541">
                  <c:v>0.49270000000000003</c:v>
                </c:pt>
                <c:pt idx="542">
                  <c:v>0.48780000000000001</c:v>
                </c:pt>
                <c:pt idx="543">
                  <c:v>0.48409999999999997</c:v>
                </c:pt>
                <c:pt idx="544">
                  <c:v>0.48320000000000002</c:v>
                </c:pt>
                <c:pt idx="545">
                  <c:v>0.4849</c:v>
                </c:pt>
                <c:pt idx="546">
                  <c:v>0.4924</c:v>
                </c:pt>
                <c:pt idx="547">
                  <c:v>0.49540000000000001</c:v>
                </c:pt>
                <c:pt idx="548">
                  <c:v>0.49559999999999998</c:v>
                </c:pt>
                <c:pt idx="549">
                  <c:v>0.499</c:v>
                </c:pt>
                <c:pt idx="550">
                  <c:v>0.49349999999999999</c:v>
                </c:pt>
                <c:pt idx="551">
                  <c:v>0.49220000000000003</c:v>
                </c:pt>
                <c:pt idx="552">
                  <c:v>0.49049999999999999</c:v>
                </c:pt>
                <c:pt idx="553">
                  <c:v>0.48859999999999998</c:v>
                </c:pt>
                <c:pt idx="554">
                  <c:v>0.48380000000000001</c:v>
                </c:pt>
                <c:pt idx="555">
                  <c:v>0.48110000000000003</c:v>
                </c:pt>
                <c:pt idx="556">
                  <c:v>0.47989999999999999</c:v>
                </c:pt>
                <c:pt idx="557">
                  <c:v>0.47870000000000001</c:v>
                </c:pt>
                <c:pt idx="558">
                  <c:v>0.4778</c:v>
                </c:pt>
                <c:pt idx="559">
                  <c:v>0.47210000000000002</c:v>
                </c:pt>
                <c:pt idx="560">
                  <c:v>0.45939999999999998</c:v>
                </c:pt>
                <c:pt idx="561">
                  <c:v>0.443</c:v>
                </c:pt>
                <c:pt idx="562">
                  <c:v>0.4325</c:v>
                </c:pt>
                <c:pt idx="563">
                  <c:v>0.4224</c:v>
                </c:pt>
                <c:pt idx="564">
                  <c:v>0.42449999999999999</c:v>
                </c:pt>
                <c:pt idx="565">
                  <c:v>0.42280000000000001</c:v>
                </c:pt>
                <c:pt idx="566">
                  <c:v>0.4254</c:v>
                </c:pt>
                <c:pt idx="567">
                  <c:v>0.42799999999999999</c:v>
                </c:pt>
                <c:pt idx="568">
                  <c:v>0.433</c:v>
                </c:pt>
                <c:pt idx="569">
                  <c:v>0.43340000000000001</c:v>
                </c:pt>
                <c:pt idx="570">
                  <c:v>0.4395</c:v>
                </c:pt>
                <c:pt idx="571">
                  <c:v>0.43909999999999999</c:v>
                </c:pt>
                <c:pt idx="572">
                  <c:v>0.43830000000000002</c:v>
                </c:pt>
                <c:pt idx="573">
                  <c:v>0.43759999999999999</c:v>
                </c:pt>
                <c:pt idx="574">
                  <c:v>0.43719999999999998</c:v>
                </c:pt>
                <c:pt idx="575">
                  <c:v>0.43719999999999998</c:v>
                </c:pt>
                <c:pt idx="576">
                  <c:v>0.44090000000000001</c:v>
                </c:pt>
                <c:pt idx="577">
                  <c:v>0.44019999999999998</c:v>
                </c:pt>
                <c:pt idx="578">
                  <c:v>0.44290000000000002</c:v>
                </c:pt>
                <c:pt idx="579">
                  <c:v>0.44590000000000002</c:v>
                </c:pt>
                <c:pt idx="580">
                  <c:v>0.44890000000000002</c:v>
                </c:pt>
                <c:pt idx="581">
                  <c:v>0.46610000000000001</c:v>
                </c:pt>
                <c:pt idx="582">
                  <c:v>0.47639999999999999</c:v>
                </c:pt>
                <c:pt idx="583">
                  <c:v>0.49120000000000003</c:v>
                </c:pt>
                <c:pt idx="584">
                  <c:v>0.51749999999999996</c:v>
                </c:pt>
                <c:pt idx="585">
                  <c:v>0.54830000000000001</c:v>
                </c:pt>
                <c:pt idx="586">
                  <c:v>0.58130000000000004</c:v>
                </c:pt>
                <c:pt idx="587">
                  <c:v>0.61370000000000002</c:v>
                </c:pt>
                <c:pt idx="588">
                  <c:v>0.63490000000000002</c:v>
                </c:pt>
                <c:pt idx="589">
                  <c:v>0.65620000000000001</c:v>
                </c:pt>
                <c:pt idx="590">
                  <c:v>0.66839999999999999</c:v>
                </c:pt>
                <c:pt idx="591">
                  <c:v>0.67500000000000004</c:v>
                </c:pt>
                <c:pt idx="592">
                  <c:v>0.67810000000000004</c:v>
                </c:pt>
                <c:pt idx="593">
                  <c:v>0.68330000000000002</c:v>
                </c:pt>
                <c:pt idx="594">
                  <c:v>0.68930000000000002</c:v>
                </c:pt>
                <c:pt idx="595">
                  <c:v>0.68989999999999996</c:v>
                </c:pt>
                <c:pt idx="596">
                  <c:v>0.70530000000000004</c:v>
                </c:pt>
                <c:pt idx="597">
                  <c:v>0.71950000000000003</c:v>
                </c:pt>
                <c:pt idx="598">
                  <c:v>0.7198</c:v>
                </c:pt>
                <c:pt idx="599">
                  <c:v>0.7107</c:v>
                </c:pt>
                <c:pt idx="600">
                  <c:v>0.69930000000000003</c:v>
                </c:pt>
                <c:pt idx="601">
                  <c:v>0.69199999999999995</c:v>
                </c:pt>
                <c:pt idx="602">
                  <c:v>0.70540000000000003</c:v>
                </c:pt>
                <c:pt idx="603">
                  <c:v>0.71309999999999996</c:v>
                </c:pt>
                <c:pt idx="604">
                  <c:v>0.73250000000000004</c:v>
                </c:pt>
                <c:pt idx="605">
                  <c:v>0.75939999999999996</c:v>
                </c:pt>
                <c:pt idx="606">
                  <c:v>0.79869999999999997</c:v>
                </c:pt>
                <c:pt idx="607">
                  <c:v>0.84060000000000001</c:v>
                </c:pt>
                <c:pt idx="608">
                  <c:v>0.88029999999999997</c:v>
                </c:pt>
                <c:pt idx="609">
                  <c:v>0.90580000000000005</c:v>
                </c:pt>
                <c:pt idx="610">
                  <c:v>0.92369999999999997</c:v>
                </c:pt>
                <c:pt idx="611">
                  <c:v>0.93</c:v>
                </c:pt>
                <c:pt idx="612">
                  <c:v>0.94259999999999999</c:v>
                </c:pt>
                <c:pt idx="613">
                  <c:v>0.96120000000000005</c:v>
                </c:pt>
                <c:pt idx="614">
                  <c:v>0.97209999999999996</c:v>
                </c:pt>
                <c:pt idx="615">
                  <c:v>0.98340000000000005</c:v>
                </c:pt>
                <c:pt idx="616">
                  <c:v>0.98280000000000001</c:v>
                </c:pt>
                <c:pt idx="617">
                  <c:v>0.98150000000000004</c:v>
                </c:pt>
                <c:pt idx="618">
                  <c:v>0.98850000000000005</c:v>
                </c:pt>
                <c:pt idx="619">
                  <c:v>0.9859</c:v>
                </c:pt>
                <c:pt idx="620">
                  <c:v>0.96879999999999999</c:v>
                </c:pt>
                <c:pt idx="621">
                  <c:v>0.94920000000000004</c:v>
                </c:pt>
                <c:pt idx="622">
                  <c:v>0.92420000000000002</c:v>
                </c:pt>
                <c:pt idx="623">
                  <c:v>0.92490000000000006</c:v>
                </c:pt>
                <c:pt idx="624">
                  <c:v>0.93120000000000003</c:v>
                </c:pt>
                <c:pt idx="625">
                  <c:v>0.93269999999999997</c:v>
                </c:pt>
                <c:pt idx="626">
                  <c:v>0.93799999999999994</c:v>
                </c:pt>
                <c:pt idx="627">
                  <c:v>0.94540000000000002</c:v>
                </c:pt>
                <c:pt idx="628">
                  <c:v>0.95840000000000003</c:v>
                </c:pt>
                <c:pt idx="629">
                  <c:v>0.98040000000000005</c:v>
                </c:pt>
                <c:pt idx="630">
                  <c:v>0.99060000000000004</c:v>
                </c:pt>
                <c:pt idx="631">
                  <c:v>1.0018</c:v>
                </c:pt>
                <c:pt idx="632">
                  <c:v>1.0186999999999999</c:v>
                </c:pt>
                <c:pt idx="633">
                  <c:v>1.0345</c:v>
                </c:pt>
                <c:pt idx="634">
                  <c:v>1.0550999999999999</c:v>
                </c:pt>
                <c:pt idx="635">
                  <c:v>1.0754999999999999</c:v>
                </c:pt>
                <c:pt idx="636">
                  <c:v>1.0898000000000001</c:v>
                </c:pt>
                <c:pt idx="637">
                  <c:v>1.1163000000000001</c:v>
                </c:pt>
                <c:pt idx="638">
                  <c:v>1.1319999999999999</c:v>
                </c:pt>
                <c:pt idx="639">
                  <c:v>1.1465000000000001</c:v>
                </c:pt>
                <c:pt idx="640">
                  <c:v>1.1456999999999999</c:v>
                </c:pt>
                <c:pt idx="641">
                  <c:v>1.1463000000000001</c:v>
                </c:pt>
                <c:pt idx="642">
                  <c:v>1.1571</c:v>
                </c:pt>
                <c:pt idx="643">
                  <c:v>1.169</c:v>
                </c:pt>
                <c:pt idx="644">
                  <c:v>1.1659999999999999</c:v>
                </c:pt>
                <c:pt idx="645">
                  <c:v>1.1708000000000001</c:v>
                </c:pt>
                <c:pt idx="646">
                  <c:v>1.1862999999999999</c:v>
                </c:pt>
                <c:pt idx="647">
                  <c:v>1.2231000000000001</c:v>
                </c:pt>
                <c:pt idx="648">
                  <c:v>1.2441</c:v>
                </c:pt>
                <c:pt idx="649">
                  <c:v>1.2544999999999999</c:v>
                </c:pt>
                <c:pt idx="650">
                  <c:v>1.2612000000000001</c:v>
                </c:pt>
                <c:pt idx="651">
                  <c:v>1.2734000000000001</c:v>
                </c:pt>
                <c:pt idx="652">
                  <c:v>1.2811999999999999</c:v>
                </c:pt>
                <c:pt idx="653">
                  <c:v>1.2806</c:v>
                </c:pt>
                <c:pt idx="654">
                  <c:v>1.2856000000000001</c:v>
                </c:pt>
                <c:pt idx="655">
                  <c:v>1.3016000000000001</c:v>
                </c:pt>
                <c:pt idx="656">
                  <c:v>1.3185</c:v>
                </c:pt>
                <c:pt idx="657">
                  <c:v>1.3379000000000001</c:v>
                </c:pt>
                <c:pt idx="658">
                  <c:v>1.3475999999999999</c:v>
                </c:pt>
                <c:pt idx="659">
                  <c:v>1.3612</c:v>
                </c:pt>
                <c:pt idx="660">
                  <c:v>1.3728</c:v>
                </c:pt>
                <c:pt idx="661">
                  <c:v>1.3762000000000001</c:v>
                </c:pt>
                <c:pt idx="662">
                  <c:v>1.3801000000000001</c:v>
                </c:pt>
                <c:pt idx="663">
                  <c:v>1.3855</c:v>
                </c:pt>
                <c:pt idx="664">
                  <c:v>1.3949</c:v>
                </c:pt>
                <c:pt idx="665">
                  <c:v>1.3911</c:v>
                </c:pt>
                <c:pt idx="666">
                  <c:v>1.3989</c:v>
                </c:pt>
                <c:pt idx="667">
                  <c:v>1.3923000000000001</c:v>
                </c:pt>
                <c:pt idx="668">
                  <c:v>1.3786</c:v>
                </c:pt>
                <c:pt idx="669">
                  <c:v>1.3436999999999999</c:v>
                </c:pt>
                <c:pt idx="670">
                  <c:v>1.3080000000000001</c:v>
                </c:pt>
                <c:pt idx="671">
                  <c:v>1.2644</c:v>
                </c:pt>
                <c:pt idx="672">
                  <c:v>1.2238</c:v>
                </c:pt>
                <c:pt idx="673">
                  <c:v>1.2089000000000001</c:v>
                </c:pt>
                <c:pt idx="674">
                  <c:v>1.2010000000000001</c:v>
                </c:pt>
                <c:pt idx="675">
                  <c:v>1.2001999999999999</c:v>
                </c:pt>
                <c:pt idx="676">
                  <c:v>1.2121</c:v>
                </c:pt>
                <c:pt idx="677">
                  <c:v>1.2326999999999999</c:v>
                </c:pt>
                <c:pt idx="678">
                  <c:v>1.2513000000000001</c:v>
                </c:pt>
                <c:pt idx="679">
                  <c:v>1.2861</c:v>
                </c:pt>
                <c:pt idx="680">
                  <c:v>1.2767999999999999</c:v>
                </c:pt>
                <c:pt idx="681">
                  <c:v>1.2747999999999999</c:v>
                </c:pt>
                <c:pt idx="682">
                  <c:v>1.2714000000000001</c:v>
                </c:pt>
                <c:pt idx="683">
                  <c:v>1.2811999999999999</c:v>
                </c:pt>
                <c:pt idx="684">
                  <c:v>1.2753000000000001</c:v>
                </c:pt>
                <c:pt idx="685">
                  <c:v>1.2748999999999999</c:v>
                </c:pt>
                <c:pt idx="686">
                  <c:v>1.2817000000000001</c:v>
                </c:pt>
                <c:pt idx="687">
                  <c:v>1.2754000000000001</c:v>
                </c:pt>
                <c:pt idx="688">
                  <c:v>1.2718</c:v>
                </c:pt>
                <c:pt idx="689">
                  <c:v>1.2688999999999999</c:v>
                </c:pt>
                <c:pt idx="690">
                  <c:v>1.2444999999999999</c:v>
                </c:pt>
                <c:pt idx="691">
                  <c:v>1.2338</c:v>
                </c:pt>
                <c:pt idx="692">
                  <c:v>1.2271000000000001</c:v>
                </c:pt>
                <c:pt idx="693">
                  <c:v>1.2221</c:v>
                </c:pt>
                <c:pt idx="694">
                  <c:v>1.2352000000000001</c:v>
                </c:pt>
                <c:pt idx="695">
                  <c:v>1.2499</c:v>
                </c:pt>
                <c:pt idx="696">
                  <c:v>1.2701</c:v>
                </c:pt>
                <c:pt idx="697">
                  <c:v>1.3152999999999999</c:v>
                </c:pt>
                <c:pt idx="698">
                  <c:v>1.3455999999999999</c:v>
                </c:pt>
                <c:pt idx="699">
                  <c:v>1.3652</c:v>
                </c:pt>
                <c:pt idx="700">
                  <c:v>1.3846000000000001</c:v>
                </c:pt>
                <c:pt idx="701">
                  <c:v>1.4106000000000001</c:v>
                </c:pt>
                <c:pt idx="702">
                  <c:v>1.4257</c:v>
                </c:pt>
                <c:pt idx="703">
                  <c:v>1.4267000000000001</c:v>
                </c:pt>
                <c:pt idx="704">
                  <c:v>1.4251</c:v>
                </c:pt>
                <c:pt idx="705">
                  <c:v>1.4265000000000001</c:v>
                </c:pt>
                <c:pt idx="706">
                  <c:v>1.4400999999999999</c:v>
                </c:pt>
                <c:pt idx="707">
                  <c:v>1.4363999999999999</c:v>
                </c:pt>
                <c:pt idx="708">
                  <c:v>1.4242999999999999</c:v>
                </c:pt>
                <c:pt idx="709">
                  <c:v>1.4154</c:v>
                </c:pt>
                <c:pt idx="710">
                  <c:v>1.4204000000000001</c:v>
                </c:pt>
                <c:pt idx="711">
                  <c:v>1.425</c:v>
                </c:pt>
                <c:pt idx="712">
                  <c:v>1.4363999999999999</c:v>
                </c:pt>
                <c:pt idx="713">
                  <c:v>1.4444999999999999</c:v>
                </c:pt>
                <c:pt idx="714">
                  <c:v>1.4651000000000001</c:v>
                </c:pt>
                <c:pt idx="715">
                  <c:v>1.4898</c:v>
                </c:pt>
                <c:pt idx="716">
                  <c:v>1.5125</c:v>
                </c:pt>
                <c:pt idx="717">
                  <c:v>1.5232000000000001</c:v>
                </c:pt>
                <c:pt idx="718">
                  <c:v>1.5114000000000001</c:v>
                </c:pt>
                <c:pt idx="719">
                  <c:v>1.5012000000000001</c:v>
                </c:pt>
                <c:pt idx="720">
                  <c:v>1.5024</c:v>
                </c:pt>
                <c:pt idx="721">
                  <c:v>1.5082</c:v>
                </c:pt>
                <c:pt idx="722">
                  <c:v>1.5177</c:v>
                </c:pt>
                <c:pt idx="723">
                  <c:v>1.5066999999999999</c:v>
                </c:pt>
                <c:pt idx="724">
                  <c:v>1.5327999999999999</c:v>
                </c:pt>
                <c:pt idx="725">
                  <c:v>1.5801000000000001</c:v>
                </c:pt>
                <c:pt idx="726">
                  <c:v>1.6157999999999999</c:v>
                </c:pt>
                <c:pt idx="727">
                  <c:v>1.6477999999999999</c:v>
                </c:pt>
                <c:pt idx="728">
                  <c:v>1.6953</c:v>
                </c:pt>
                <c:pt idx="729">
                  <c:v>1.7419</c:v>
                </c:pt>
                <c:pt idx="730">
                  <c:v>1.8084</c:v>
                </c:pt>
                <c:pt idx="731">
                  <c:v>1.8471</c:v>
                </c:pt>
                <c:pt idx="732">
                  <c:v>1.8782000000000001</c:v>
                </c:pt>
                <c:pt idx="733">
                  <c:v>1.9192</c:v>
                </c:pt>
                <c:pt idx="734">
                  <c:v>1.9490000000000001</c:v>
                </c:pt>
                <c:pt idx="735">
                  <c:v>1.9642999999999999</c:v>
                </c:pt>
                <c:pt idx="736">
                  <c:v>1.9519</c:v>
                </c:pt>
                <c:pt idx="737">
                  <c:v>1.9395</c:v>
                </c:pt>
                <c:pt idx="738">
                  <c:v>1.9457</c:v>
                </c:pt>
                <c:pt idx="739">
                  <c:v>1.9731000000000001</c:v>
                </c:pt>
                <c:pt idx="740">
                  <c:v>1.9990000000000001</c:v>
                </c:pt>
                <c:pt idx="741">
                  <c:v>2.0196000000000001</c:v>
                </c:pt>
                <c:pt idx="742">
                  <c:v>2.0453999999999999</c:v>
                </c:pt>
                <c:pt idx="743">
                  <c:v>2.1560000000000001</c:v>
                </c:pt>
                <c:pt idx="744">
                  <c:v>2.2250000000000001</c:v>
                </c:pt>
                <c:pt idx="745">
                  <c:v>2.2402000000000002</c:v>
                </c:pt>
                <c:pt idx="746">
                  <c:v>2.2212000000000001</c:v>
                </c:pt>
                <c:pt idx="747">
                  <c:v>2.1890000000000001</c:v>
                </c:pt>
                <c:pt idx="748">
                  <c:v>2.1526000000000001</c:v>
                </c:pt>
                <c:pt idx="749">
                  <c:v>2.0975999999999999</c:v>
                </c:pt>
                <c:pt idx="750">
                  <c:v>1.9811000000000001</c:v>
                </c:pt>
                <c:pt idx="751">
                  <c:v>1.9266000000000001</c:v>
                </c:pt>
                <c:pt idx="752">
                  <c:v>1.9047000000000001</c:v>
                </c:pt>
                <c:pt idx="753">
                  <c:v>1.9108000000000001</c:v>
                </c:pt>
                <c:pt idx="754">
                  <c:v>1.9214</c:v>
                </c:pt>
                <c:pt idx="755">
                  <c:v>1.9598</c:v>
                </c:pt>
                <c:pt idx="756">
                  <c:v>1.9794</c:v>
                </c:pt>
                <c:pt idx="757">
                  <c:v>1.9906999999999999</c:v>
                </c:pt>
                <c:pt idx="758">
                  <c:v>1.9685999999999999</c:v>
                </c:pt>
                <c:pt idx="759">
                  <c:v>1.9612000000000001</c:v>
                </c:pt>
                <c:pt idx="760">
                  <c:v>1.9274</c:v>
                </c:pt>
                <c:pt idx="761">
                  <c:v>1.8979999999999999</c:v>
                </c:pt>
                <c:pt idx="762">
                  <c:v>1.8579000000000001</c:v>
                </c:pt>
                <c:pt idx="763">
                  <c:v>1.8206</c:v>
                </c:pt>
                <c:pt idx="764">
                  <c:v>1.7956000000000001</c:v>
                </c:pt>
                <c:pt idx="765">
                  <c:v>1.7650999999999999</c:v>
                </c:pt>
                <c:pt idx="766">
                  <c:v>1.7407999999999999</c:v>
                </c:pt>
                <c:pt idx="767">
                  <c:v>1.7295</c:v>
                </c:pt>
                <c:pt idx="768">
                  <c:v>1.7051000000000001</c:v>
                </c:pt>
                <c:pt idx="769">
                  <c:v>1.6944999999999999</c:v>
                </c:pt>
                <c:pt idx="770">
                  <c:v>1.7352000000000001</c:v>
                </c:pt>
                <c:pt idx="771">
                  <c:v>1.7597</c:v>
                </c:pt>
                <c:pt idx="772">
                  <c:v>1.7889999999999999</c:v>
                </c:pt>
                <c:pt idx="773">
                  <c:v>1.7702</c:v>
                </c:pt>
                <c:pt idx="774">
                  <c:v>1.7484</c:v>
                </c:pt>
                <c:pt idx="775">
                  <c:v>1.7545999999999999</c:v>
                </c:pt>
                <c:pt idx="776">
                  <c:v>1.7382</c:v>
                </c:pt>
                <c:pt idx="777">
                  <c:v>1.6579999999999999</c:v>
                </c:pt>
                <c:pt idx="778">
                  <c:v>1.5905</c:v>
                </c:pt>
                <c:pt idx="779">
                  <c:v>1.5407</c:v>
                </c:pt>
                <c:pt idx="780">
                  <c:v>1.5279</c:v>
                </c:pt>
                <c:pt idx="781">
                  <c:v>1.5145999999999999</c:v>
                </c:pt>
                <c:pt idx="782">
                  <c:v>1.4796</c:v>
                </c:pt>
                <c:pt idx="783">
                  <c:v>1.4504999999999999</c:v>
                </c:pt>
                <c:pt idx="784">
                  <c:v>1.4432</c:v>
                </c:pt>
                <c:pt idx="785">
                  <c:v>1.4397</c:v>
                </c:pt>
                <c:pt idx="786">
                  <c:v>1.4286000000000001</c:v>
                </c:pt>
                <c:pt idx="787">
                  <c:v>1.4096</c:v>
                </c:pt>
                <c:pt idx="788">
                  <c:v>1.3960999999999999</c:v>
                </c:pt>
                <c:pt idx="789">
                  <c:v>1.3960999999999999</c:v>
                </c:pt>
                <c:pt idx="790">
                  <c:v>1.3975</c:v>
                </c:pt>
                <c:pt idx="791">
                  <c:v>1.4158999999999999</c:v>
                </c:pt>
                <c:pt idx="792">
                  <c:v>1.4312</c:v>
                </c:pt>
                <c:pt idx="793">
                  <c:v>1.4575</c:v>
                </c:pt>
                <c:pt idx="794">
                  <c:v>1.4789000000000001</c:v>
                </c:pt>
                <c:pt idx="795">
                  <c:v>1.4991000000000001</c:v>
                </c:pt>
                <c:pt idx="796">
                  <c:v>1.5177</c:v>
                </c:pt>
                <c:pt idx="797">
                  <c:v>1.5358000000000001</c:v>
                </c:pt>
                <c:pt idx="798">
                  <c:v>1.5403</c:v>
                </c:pt>
                <c:pt idx="799">
                  <c:v>1.5365</c:v>
                </c:pt>
                <c:pt idx="800">
                  <c:v>1.5412999999999999</c:v>
                </c:pt>
                <c:pt idx="801">
                  <c:v>1.55</c:v>
                </c:pt>
                <c:pt idx="802">
                  <c:v>1.5622</c:v>
                </c:pt>
                <c:pt idx="803">
                  <c:v>1.5744</c:v>
                </c:pt>
                <c:pt idx="804">
                  <c:v>1.5806</c:v>
                </c:pt>
                <c:pt idx="805">
                  <c:v>1.5762</c:v>
                </c:pt>
                <c:pt idx="806">
                  <c:v>1.5714999999999999</c:v>
                </c:pt>
                <c:pt idx="807">
                  <c:v>1.5703</c:v>
                </c:pt>
                <c:pt idx="808">
                  <c:v>1.5549999999999999</c:v>
                </c:pt>
                <c:pt idx="809">
                  <c:v>1.5327</c:v>
                </c:pt>
                <c:pt idx="810">
                  <c:v>1.5038</c:v>
                </c:pt>
                <c:pt idx="811">
                  <c:v>1.4878</c:v>
                </c:pt>
                <c:pt idx="812">
                  <c:v>1.4903999999999999</c:v>
                </c:pt>
                <c:pt idx="813">
                  <c:v>1.4988999999999999</c:v>
                </c:pt>
                <c:pt idx="814">
                  <c:v>1.4982</c:v>
                </c:pt>
                <c:pt idx="815">
                  <c:v>1.5067999999999999</c:v>
                </c:pt>
                <c:pt idx="816">
                  <c:v>1.526</c:v>
                </c:pt>
                <c:pt idx="817">
                  <c:v>1.5573999999999999</c:v>
                </c:pt>
                <c:pt idx="818">
                  <c:v>1.5783</c:v>
                </c:pt>
                <c:pt idx="819">
                  <c:v>1.5790999999999999</c:v>
                </c:pt>
                <c:pt idx="820">
                  <c:v>1.5868</c:v>
                </c:pt>
                <c:pt idx="821">
                  <c:v>1.5894999999999999</c:v>
                </c:pt>
                <c:pt idx="822">
                  <c:v>1.6181000000000001</c:v>
                </c:pt>
                <c:pt idx="823">
                  <c:v>1.6311</c:v>
                </c:pt>
                <c:pt idx="824">
                  <c:v>1.6424000000000001</c:v>
                </c:pt>
                <c:pt idx="825">
                  <c:v>1.6365000000000001</c:v>
                </c:pt>
                <c:pt idx="826">
                  <c:v>1.6539999999999999</c:v>
                </c:pt>
                <c:pt idx="827">
                  <c:v>1.6920999999999999</c:v>
                </c:pt>
                <c:pt idx="828">
                  <c:v>1.7492000000000001</c:v>
                </c:pt>
                <c:pt idx="829">
                  <c:v>1.7508999999999999</c:v>
                </c:pt>
                <c:pt idx="830">
                  <c:v>1.7575000000000001</c:v>
                </c:pt>
                <c:pt idx="831">
                  <c:v>1.7672000000000001</c:v>
                </c:pt>
                <c:pt idx="832">
                  <c:v>1.7962</c:v>
                </c:pt>
                <c:pt idx="833">
                  <c:v>1.8376999999999999</c:v>
                </c:pt>
                <c:pt idx="834">
                  <c:v>1.8485</c:v>
                </c:pt>
                <c:pt idx="835">
                  <c:v>1.8333999999999999</c:v>
                </c:pt>
                <c:pt idx="836">
                  <c:v>1.8606</c:v>
                </c:pt>
                <c:pt idx="837">
                  <c:v>1.8838999999999999</c:v>
                </c:pt>
                <c:pt idx="838">
                  <c:v>1.8931</c:v>
                </c:pt>
                <c:pt idx="839">
                  <c:v>1.9040999999999999</c:v>
                </c:pt>
                <c:pt idx="840">
                  <c:v>1.8932</c:v>
                </c:pt>
                <c:pt idx="841">
                  <c:v>1.8938999999999999</c:v>
                </c:pt>
                <c:pt idx="842">
                  <c:v>1.8927</c:v>
                </c:pt>
                <c:pt idx="843">
                  <c:v>1.8842000000000001</c:v>
                </c:pt>
                <c:pt idx="844">
                  <c:v>1.8707</c:v>
                </c:pt>
                <c:pt idx="845">
                  <c:v>1.8575999999999999</c:v>
                </c:pt>
                <c:pt idx="846">
                  <c:v>1.8485</c:v>
                </c:pt>
                <c:pt idx="847">
                  <c:v>1.8425</c:v>
                </c:pt>
                <c:pt idx="848">
                  <c:v>1.8557999999999999</c:v>
                </c:pt>
                <c:pt idx="849">
                  <c:v>1.8774999999999999</c:v>
                </c:pt>
                <c:pt idx="850">
                  <c:v>1.9055</c:v>
                </c:pt>
                <c:pt idx="851">
                  <c:v>1.9617</c:v>
                </c:pt>
                <c:pt idx="852">
                  <c:v>2.0263</c:v>
                </c:pt>
                <c:pt idx="853">
                  <c:v>2.0773000000000001</c:v>
                </c:pt>
                <c:pt idx="854">
                  <c:v>2.1284000000000001</c:v>
                </c:pt>
                <c:pt idx="855">
                  <c:v>2.1591</c:v>
                </c:pt>
                <c:pt idx="856">
                  <c:v>2.1880999999999999</c:v>
                </c:pt>
                <c:pt idx="857">
                  <c:v>2.2292999999999998</c:v>
                </c:pt>
                <c:pt idx="858">
                  <c:v>2.2273999999999998</c:v>
                </c:pt>
                <c:pt idx="859">
                  <c:v>2.2404000000000002</c:v>
                </c:pt>
                <c:pt idx="860">
                  <c:v>2.2465999999999999</c:v>
                </c:pt>
                <c:pt idx="861">
                  <c:v>2.2477</c:v>
                </c:pt>
                <c:pt idx="862">
                  <c:v>2.2503000000000002</c:v>
                </c:pt>
                <c:pt idx="863">
                  <c:v>2.2572999999999999</c:v>
                </c:pt>
                <c:pt idx="864">
                  <c:v>2.2553999999999998</c:v>
                </c:pt>
                <c:pt idx="865">
                  <c:v>2.2894000000000001</c:v>
                </c:pt>
                <c:pt idx="866">
                  <c:v>2.2964000000000002</c:v>
                </c:pt>
                <c:pt idx="867">
                  <c:v>2.3100999999999998</c:v>
                </c:pt>
                <c:pt idx="868">
                  <c:v>2.3285999999999998</c:v>
                </c:pt>
                <c:pt idx="869">
                  <c:v>2.3193000000000001</c:v>
                </c:pt>
                <c:pt idx="870">
                  <c:v>2.2845</c:v>
                </c:pt>
                <c:pt idx="871">
                  <c:v>2.2597999999999998</c:v>
                </c:pt>
                <c:pt idx="872">
                  <c:v>2.2423999999999999</c:v>
                </c:pt>
                <c:pt idx="873">
                  <c:v>2.2307000000000001</c:v>
                </c:pt>
                <c:pt idx="874">
                  <c:v>2.2204000000000002</c:v>
                </c:pt>
                <c:pt idx="875">
                  <c:v>2.2048999999999999</c:v>
                </c:pt>
                <c:pt idx="876">
                  <c:v>2.2408000000000001</c:v>
                </c:pt>
                <c:pt idx="877">
                  <c:v>2.2967</c:v>
                </c:pt>
                <c:pt idx="878">
                  <c:v>2.3029999999999999</c:v>
                </c:pt>
                <c:pt idx="879">
                  <c:v>2.2833000000000001</c:v>
                </c:pt>
                <c:pt idx="880">
                  <c:v>2.2795000000000001</c:v>
                </c:pt>
                <c:pt idx="881">
                  <c:v>2.2759</c:v>
                </c:pt>
                <c:pt idx="882">
                  <c:v>2.2675999999999998</c:v>
                </c:pt>
                <c:pt idx="883">
                  <c:v>2.2332999999999998</c:v>
                </c:pt>
                <c:pt idx="884">
                  <c:v>2.1976</c:v>
                </c:pt>
                <c:pt idx="885">
                  <c:v>2.1996000000000002</c:v>
                </c:pt>
                <c:pt idx="886">
                  <c:v>2.2018</c:v>
                </c:pt>
                <c:pt idx="887">
                  <c:v>2.1854</c:v>
                </c:pt>
                <c:pt idx="888">
                  <c:v>2.1762000000000001</c:v>
                </c:pt>
                <c:pt idx="889">
                  <c:v>2.1796000000000002</c:v>
                </c:pt>
                <c:pt idx="890">
                  <c:v>2.1930000000000001</c:v>
                </c:pt>
                <c:pt idx="891">
                  <c:v>2.2128000000000001</c:v>
                </c:pt>
                <c:pt idx="892">
                  <c:v>2.2286999999999999</c:v>
                </c:pt>
                <c:pt idx="893">
                  <c:v>2.2507999999999999</c:v>
                </c:pt>
                <c:pt idx="894">
                  <c:v>2.2864</c:v>
                </c:pt>
                <c:pt idx="895">
                  <c:v>2.3155000000000001</c:v>
                </c:pt>
                <c:pt idx="896">
                  <c:v>2.3498999999999999</c:v>
                </c:pt>
                <c:pt idx="897">
                  <c:v>2.3597000000000001</c:v>
                </c:pt>
                <c:pt idx="898">
                  <c:v>2.3721000000000001</c:v>
                </c:pt>
                <c:pt idx="899">
                  <c:v>2.3791000000000002</c:v>
                </c:pt>
                <c:pt idx="900">
                  <c:v>2.4073000000000002</c:v>
                </c:pt>
                <c:pt idx="901">
                  <c:v>2.4340000000000002</c:v>
                </c:pt>
                <c:pt idx="902">
                  <c:v>2.4655</c:v>
                </c:pt>
                <c:pt idx="903">
                  <c:v>2.4870999999999999</c:v>
                </c:pt>
                <c:pt idx="904">
                  <c:v>2.5308000000000002</c:v>
                </c:pt>
                <c:pt idx="905">
                  <c:v>2.5825</c:v>
                </c:pt>
                <c:pt idx="906">
                  <c:v>2.6305999999999998</c:v>
                </c:pt>
                <c:pt idx="907">
                  <c:v>2.6760000000000002</c:v>
                </c:pt>
                <c:pt idx="908">
                  <c:v>2.7158000000000002</c:v>
                </c:pt>
                <c:pt idx="909">
                  <c:v>2.7416</c:v>
                </c:pt>
                <c:pt idx="910">
                  <c:v>2.7667999999999999</c:v>
                </c:pt>
                <c:pt idx="911">
                  <c:v>2.7945000000000002</c:v>
                </c:pt>
                <c:pt idx="912">
                  <c:v>2.8355000000000001</c:v>
                </c:pt>
                <c:pt idx="913">
                  <c:v>2.8953000000000002</c:v>
                </c:pt>
                <c:pt idx="914">
                  <c:v>2.9344999999999999</c:v>
                </c:pt>
                <c:pt idx="915">
                  <c:v>2.9592000000000001</c:v>
                </c:pt>
                <c:pt idx="916">
                  <c:v>2.9906000000000001</c:v>
                </c:pt>
                <c:pt idx="917">
                  <c:v>3.0476999999999999</c:v>
                </c:pt>
                <c:pt idx="918">
                  <c:v>3.0485000000000002</c:v>
                </c:pt>
                <c:pt idx="919">
                  <c:v>3.0150000000000001</c:v>
                </c:pt>
                <c:pt idx="920">
                  <c:v>2.9735999999999998</c:v>
                </c:pt>
                <c:pt idx="921">
                  <c:v>2.9681000000000002</c:v>
                </c:pt>
                <c:pt idx="922">
                  <c:v>2.9794</c:v>
                </c:pt>
                <c:pt idx="923">
                  <c:v>2.988</c:v>
                </c:pt>
                <c:pt idx="924">
                  <c:v>2.9550000000000001</c:v>
                </c:pt>
                <c:pt idx="925">
                  <c:v>2.9756</c:v>
                </c:pt>
                <c:pt idx="926">
                  <c:v>2.9762</c:v>
                </c:pt>
                <c:pt idx="927">
                  <c:v>2.9698000000000002</c:v>
                </c:pt>
                <c:pt idx="928">
                  <c:v>2.9548000000000001</c:v>
                </c:pt>
                <c:pt idx="929">
                  <c:v>2.9392</c:v>
                </c:pt>
                <c:pt idx="930">
                  <c:v>2.9308999999999998</c:v>
                </c:pt>
                <c:pt idx="931">
                  <c:v>2.9506999999999999</c:v>
                </c:pt>
                <c:pt idx="932">
                  <c:v>2.9609999999999999</c:v>
                </c:pt>
                <c:pt idx="933">
                  <c:v>2.9983</c:v>
                </c:pt>
                <c:pt idx="934">
                  <c:v>3.0373999999999999</c:v>
                </c:pt>
                <c:pt idx="935">
                  <c:v>3.0438000000000001</c:v>
                </c:pt>
                <c:pt idx="936">
                  <c:v>3.0526</c:v>
                </c:pt>
                <c:pt idx="937">
                  <c:v>3.0680999999999998</c:v>
                </c:pt>
                <c:pt idx="938">
                  <c:v>3.0920000000000001</c:v>
                </c:pt>
                <c:pt idx="939">
                  <c:v>3.1301000000000001</c:v>
                </c:pt>
                <c:pt idx="940">
                  <c:v>3.1829000000000001</c:v>
                </c:pt>
                <c:pt idx="941">
                  <c:v>3.2507999999999999</c:v>
                </c:pt>
                <c:pt idx="942">
                  <c:v>3.3209</c:v>
                </c:pt>
                <c:pt idx="943">
                  <c:v>3.3849</c:v>
                </c:pt>
                <c:pt idx="944">
                  <c:v>3.4470000000000001</c:v>
                </c:pt>
                <c:pt idx="945">
                  <c:v>3.5068000000000001</c:v>
                </c:pt>
                <c:pt idx="946">
                  <c:v>3.5406</c:v>
                </c:pt>
                <c:pt idx="947">
                  <c:v>3.5699000000000001</c:v>
                </c:pt>
                <c:pt idx="948">
                  <c:v>3.5684999999999998</c:v>
                </c:pt>
                <c:pt idx="949">
                  <c:v>3.5788000000000002</c:v>
                </c:pt>
                <c:pt idx="950">
                  <c:v>3.5891000000000002</c:v>
                </c:pt>
                <c:pt idx="951">
                  <c:v>3.5983999999999998</c:v>
                </c:pt>
                <c:pt idx="952">
                  <c:v>3.6092</c:v>
                </c:pt>
                <c:pt idx="953">
                  <c:v>3.633</c:v>
                </c:pt>
                <c:pt idx="954">
                  <c:v>3.6564000000000001</c:v>
                </c:pt>
                <c:pt idx="955">
                  <c:v>3.6815000000000002</c:v>
                </c:pt>
                <c:pt idx="956">
                  <c:v>3.6886999999999999</c:v>
                </c:pt>
                <c:pt idx="957">
                  <c:v>3.7121</c:v>
                </c:pt>
                <c:pt idx="958">
                  <c:v>3.7313000000000001</c:v>
                </c:pt>
                <c:pt idx="959">
                  <c:v>3.7526999999999999</c:v>
                </c:pt>
                <c:pt idx="960">
                  <c:v>3.7793999999999999</c:v>
                </c:pt>
                <c:pt idx="961">
                  <c:v>3.782</c:v>
                </c:pt>
                <c:pt idx="962">
                  <c:v>3.7317</c:v>
                </c:pt>
                <c:pt idx="963">
                  <c:v>3.7183999999999999</c:v>
                </c:pt>
                <c:pt idx="964">
                  <c:v>3.6941000000000002</c:v>
                </c:pt>
                <c:pt idx="965">
                  <c:v>3.6724999999999999</c:v>
                </c:pt>
                <c:pt idx="966">
                  <c:v>3.6354000000000002</c:v>
                </c:pt>
                <c:pt idx="967">
                  <c:v>3.6156000000000001</c:v>
                </c:pt>
                <c:pt idx="968">
                  <c:v>3.6137999999999999</c:v>
                </c:pt>
                <c:pt idx="969">
                  <c:v>3.6815000000000002</c:v>
                </c:pt>
                <c:pt idx="970">
                  <c:v>3.7471999999999999</c:v>
                </c:pt>
                <c:pt idx="971">
                  <c:v>3.8092000000000001</c:v>
                </c:pt>
                <c:pt idx="972">
                  <c:v>3.8624000000000001</c:v>
                </c:pt>
                <c:pt idx="973">
                  <c:v>3.9331</c:v>
                </c:pt>
                <c:pt idx="974">
                  <c:v>4.0015000000000001</c:v>
                </c:pt>
                <c:pt idx="975">
                  <c:v>4.0698999999999996</c:v>
                </c:pt>
                <c:pt idx="976">
                  <c:v>4.1512000000000002</c:v>
                </c:pt>
                <c:pt idx="977">
                  <c:v>4.2130999999999998</c:v>
                </c:pt>
                <c:pt idx="978">
                  <c:v>4.2775999999999996</c:v>
                </c:pt>
                <c:pt idx="979">
                  <c:v>4.3362999999999996</c:v>
                </c:pt>
                <c:pt idx="980">
                  <c:v>4.3899999999999997</c:v>
                </c:pt>
                <c:pt idx="981">
                  <c:v>4.4278000000000004</c:v>
                </c:pt>
                <c:pt idx="982">
                  <c:v>4.4847999999999999</c:v>
                </c:pt>
                <c:pt idx="983">
                  <c:v>4.5400999999999998</c:v>
                </c:pt>
                <c:pt idx="984">
                  <c:v>4.5853999999999999</c:v>
                </c:pt>
                <c:pt idx="985">
                  <c:v>4.6302000000000003</c:v>
                </c:pt>
                <c:pt idx="986">
                  <c:v>4.6971999999999996</c:v>
                </c:pt>
                <c:pt idx="987">
                  <c:v>4.7956000000000003</c:v>
                </c:pt>
                <c:pt idx="988">
                  <c:v>4.9635999999999996</c:v>
                </c:pt>
                <c:pt idx="989">
                  <c:v>5.0476999999999999</c:v>
                </c:pt>
                <c:pt idx="990">
                  <c:v>5.0702999999999996</c:v>
                </c:pt>
                <c:pt idx="991">
                  <c:v>5.1626000000000003</c:v>
                </c:pt>
                <c:pt idx="992">
                  <c:v>5.2531999999999996</c:v>
                </c:pt>
                <c:pt idx="993">
                  <c:v>5.3327999999999998</c:v>
                </c:pt>
                <c:pt idx="994">
                  <c:v>5.4669999999999996</c:v>
                </c:pt>
                <c:pt idx="995">
                  <c:v>5.5138999999999996</c:v>
                </c:pt>
                <c:pt idx="996">
                  <c:v>5.5933999999999999</c:v>
                </c:pt>
                <c:pt idx="997">
                  <c:v>5.7035999999999998</c:v>
                </c:pt>
                <c:pt idx="998">
                  <c:v>5.7007000000000003</c:v>
                </c:pt>
                <c:pt idx="999">
                  <c:v>5.6487999999999996</c:v>
                </c:pt>
                <c:pt idx="1000">
                  <c:v>5.5202999999999998</c:v>
                </c:pt>
                <c:pt idx="1001">
                  <c:v>5.3768000000000002</c:v>
                </c:pt>
                <c:pt idx="1002">
                  <c:v>5.3185000000000002</c:v>
                </c:pt>
                <c:pt idx="1003">
                  <c:v>5.3303000000000003</c:v>
                </c:pt>
                <c:pt idx="1004">
                  <c:v>5.5058999999999996</c:v>
                </c:pt>
                <c:pt idx="1005">
                  <c:v>5.6619000000000002</c:v>
                </c:pt>
                <c:pt idx="1006">
                  <c:v>5.7851999999999997</c:v>
                </c:pt>
                <c:pt idx="1007">
                  <c:v>6.0458999999999996</c:v>
                </c:pt>
                <c:pt idx="1008">
                  <c:v>6.3651</c:v>
                </c:pt>
                <c:pt idx="1009">
                  <c:v>6.8457999999999997</c:v>
                </c:pt>
                <c:pt idx="1010">
                  <c:v>7.3029000000000002</c:v>
                </c:pt>
                <c:pt idx="1011">
                  <c:v>7.4725000000000001</c:v>
                </c:pt>
                <c:pt idx="1012">
                  <c:v>7.5247000000000002</c:v>
                </c:pt>
                <c:pt idx="1013">
                  <c:v>7.7068000000000003</c:v>
                </c:pt>
                <c:pt idx="1014">
                  <c:v>7.8319999999999999</c:v>
                </c:pt>
                <c:pt idx="1015">
                  <c:v>7.7952000000000004</c:v>
                </c:pt>
                <c:pt idx="1016">
                  <c:v>7.5172999999999996</c:v>
                </c:pt>
                <c:pt idx="1017">
                  <c:v>7.2573999999999996</c:v>
                </c:pt>
                <c:pt idx="1018">
                  <c:v>7.1966999999999999</c:v>
                </c:pt>
                <c:pt idx="1019">
                  <c:v>7.2355</c:v>
                </c:pt>
                <c:pt idx="1020">
                  <c:v>7.2615999999999996</c:v>
                </c:pt>
                <c:pt idx="1021">
                  <c:v>7.2511999999999999</c:v>
                </c:pt>
                <c:pt idx="1022">
                  <c:v>7.2771999999999997</c:v>
                </c:pt>
                <c:pt idx="1023">
                  <c:v>7.2618999999999998</c:v>
                </c:pt>
                <c:pt idx="1024">
                  <c:v>7.2460000000000004</c:v>
                </c:pt>
                <c:pt idx="1025">
                  <c:v>7.1660000000000004</c:v>
                </c:pt>
                <c:pt idx="1026">
                  <c:v>7.1642999999999999</c:v>
                </c:pt>
                <c:pt idx="1027">
                  <c:v>7.1494999999999997</c:v>
                </c:pt>
                <c:pt idx="1028">
                  <c:v>7.1458000000000004</c:v>
                </c:pt>
                <c:pt idx="1029">
                  <c:v>7.1067999999999998</c:v>
                </c:pt>
                <c:pt idx="1030">
                  <c:v>7.1429</c:v>
                </c:pt>
                <c:pt idx="1031">
                  <c:v>7.0883000000000003</c:v>
                </c:pt>
                <c:pt idx="1032">
                  <c:v>6.9932999999999996</c:v>
                </c:pt>
                <c:pt idx="1033">
                  <c:v>6.7534000000000001</c:v>
                </c:pt>
                <c:pt idx="1034">
                  <c:v>6.4416000000000002</c:v>
                </c:pt>
                <c:pt idx="1035">
                  <c:v>6.1532999999999998</c:v>
                </c:pt>
                <c:pt idx="1036">
                  <c:v>5.9132999999999996</c:v>
                </c:pt>
                <c:pt idx="1037">
                  <c:v>5.6999000000000004</c:v>
                </c:pt>
                <c:pt idx="1038">
                  <c:v>5.6047000000000002</c:v>
                </c:pt>
                <c:pt idx="1039">
                  <c:v>5.5553999999999997</c:v>
                </c:pt>
                <c:pt idx="1040">
                  <c:v>5.6532</c:v>
                </c:pt>
                <c:pt idx="1041">
                  <c:v>5.7413999999999996</c:v>
                </c:pt>
                <c:pt idx="1042">
                  <c:v>5.8505000000000003</c:v>
                </c:pt>
                <c:pt idx="1043">
                  <c:v>5.9861000000000004</c:v>
                </c:pt>
                <c:pt idx="1044">
                  <c:v>6.0061999999999998</c:v>
                </c:pt>
                <c:pt idx="1045">
                  <c:v>5.9260000000000002</c:v>
                </c:pt>
                <c:pt idx="1046">
                  <c:v>5.8897000000000004</c:v>
                </c:pt>
                <c:pt idx="1047">
                  <c:v>5.8711000000000002</c:v>
                </c:pt>
                <c:pt idx="1048">
                  <c:v>5.9427000000000003</c:v>
                </c:pt>
                <c:pt idx="1049">
                  <c:v>5.9813999999999998</c:v>
                </c:pt>
                <c:pt idx="1050">
                  <c:v>6.0430999999999999</c:v>
                </c:pt>
                <c:pt idx="1051">
                  <c:v>6.2393000000000001</c:v>
                </c:pt>
                <c:pt idx="1052">
                  <c:v>6.5012999999999996</c:v>
                </c:pt>
                <c:pt idx="1053">
                  <c:v>6.7228000000000003</c:v>
                </c:pt>
                <c:pt idx="1054">
                  <c:v>6.8758999999999997</c:v>
                </c:pt>
                <c:pt idx="1055">
                  <c:v>6.9592999999999998</c:v>
                </c:pt>
                <c:pt idx="1056">
                  <c:v>7.1388999999999996</c:v>
                </c:pt>
                <c:pt idx="1057">
                  <c:v>7.2244999999999999</c:v>
                </c:pt>
                <c:pt idx="1058">
                  <c:v>7.3033000000000001</c:v>
                </c:pt>
                <c:pt idx="1059">
                  <c:v>7.3605</c:v>
                </c:pt>
                <c:pt idx="1060">
                  <c:v>7.3353999999999999</c:v>
                </c:pt>
                <c:pt idx="1061">
                  <c:v>7.3924000000000003</c:v>
                </c:pt>
                <c:pt idx="1062">
                  <c:v>7.5132000000000003</c:v>
                </c:pt>
                <c:pt idx="1063">
                  <c:v>7.5693999999999999</c:v>
                </c:pt>
                <c:pt idx="1064">
                  <c:v>7.6917</c:v>
                </c:pt>
                <c:pt idx="1065">
                  <c:v>7.6757999999999997</c:v>
                </c:pt>
                <c:pt idx="1066">
                  <c:v>7.7122999999999999</c:v>
                </c:pt>
                <c:pt idx="1067">
                  <c:v>7.8148</c:v>
                </c:pt>
                <c:pt idx="1068">
                  <c:v>7.8606999999999996</c:v>
                </c:pt>
                <c:pt idx="1069">
                  <c:v>7.8188000000000004</c:v>
                </c:pt>
                <c:pt idx="1070">
                  <c:v>7.7830000000000004</c:v>
                </c:pt>
                <c:pt idx="1071">
                  <c:v>7.7207999999999997</c:v>
                </c:pt>
                <c:pt idx="1072">
                  <c:v>7.8076999999999996</c:v>
                </c:pt>
                <c:pt idx="1073">
                  <c:v>7.9034000000000004</c:v>
                </c:pt>
                <c:pt idx="1074">
                  <c:v>7.9843000000000002</c:v>
                </c:pt>
                <c:pt idx="1075">
                  <c:v>8.1349999999999998</c:v>
                </c:pt>
                <c:pt idx="1076">
                  <c:v>8.3839000000000006</c:v>
                </c:pt>
                <c:pt idx="1077">
                  <c:v>8.5647000000000002</c:v>
                </c:pt>
                <c:pt idx="1078">
                  <c:v>8.8378999999999994</c:v>
                </c:pt>
                <c:pt idx="1079">
                  <c:v>9.0986999999999991</c:v>
                </c:pt>
                <c:pt idx="1080">
                  <c:v>9.3483999999999998</c:v>
                </c:pt>
                <c:pt idx="1081">
                  <c:v>9.7517999999999994</c:v>
                </c:pt>
                <c:pt idx="1082">
                  <c:v>10.1296</c:v>
                </c:pt>
                <c:pt idx="1083">
                  <c:v>10.498200000000001</c:v>
                </c:pt>
                <c:pt idx="1084">
                  <c:v>11.1029</c:v>
                </c:pt>
                <c:pt idx="1085">
                  <c:v>11.592000000000001</c:v>
                </c:pt>
                <c:pt idx="1086">
                  <c:v>12.182700000000001</c:v>
                </c:pt>
                <c:pt idx="1087">
                  <c:v>12.755000000000001</c:v>
                </c:pt>
                <c:pt idx="1088">
                  <c:v>12.736599999999999</c:v>
                </c:pt>
                <c:pt idx="1089">
                  <c:v>12.1374</c:v>
                </c:pt>
                <c:pt idx="1090">
                  <c:v>11.4719</c:v>
                </c:pt>
                <c:pt idx="1091">
                  <c:v>10.6012</c:v>
                </c:pt>
                <c:pt idx="1092">
                  <c:v>9.7576999999999998</c:v>
                </c:pt>
                <c:pt idx="1093">
                  <c:v>8.7912999999999997</c:v>
                </c:pt>
                <c:pt idx="1094">
                  <c:v>7.7415000000000003</c:v>
                </c:pt>
                <c:pt idx="1095">
                  <c:v>7.0518000000000001</c:v>
                </c:pt>
                <c:pt idx="1096">
                  <c:v>6.7081</c:v>
                </c:pt>
                <c:pt idx="1097">
                  <c:v>5.9276</c:v>
                </c:pt>
                <c:pt idx="1098">
                  <c:v>5.2382</c:v>
                </c:pt>
                <c:pt idx="1099">
                  <c:v>4.9804000000000004</c:v>
                </c:pt>
                <c:pt idx="1100">
                  <c:v>4.8170000000000002</c:v>
                </c:pt>
                <c:pt idx="1101">
                  <c:v>4.8855000000000004</c:v>
                </c:pt>
                <c:pt idx="1102">
                  <c:v>5.085</c:v>
                </c:pt>
                <c:pt idx="1103">
                  <c:v>5.3693</c:v>
                </c:pt>
                <c:pt idx="1104">
                  <c:v>6.0887000000000002</c:v>
                </c:pt>
                <c:pt idx="1105">
                  <c:v>6.7981999999999996</c:v>
                </c:pt>
                <c:pt idx="1106">
                  <c:v>7.0533000000000001</c:v>
                </c:pt>
                <c:pt idx="1107">
                  <c:v>7.1045999999999996</c:v>
                </c:pt>
                <c:pt idx="1108">
                  <c:v>6.9043000000000001</c:v>
                </c:pt>
                <c:pt idx="1109">
                  <c:v>6.7088000000000001</c:v>
                </c:pt>
                <c:pt idx="1110">
                  <c:v>6.7168000000000001</c:v>
                </c:pt>
                <c:pt idx="1111">
                  <c:v>6.8292999999999999</c:v>
                </c:pt>
                <c:pt idx="1112">
                  <c:v>6.8666</c:v>
                </c:pt>
                <c:pt idx="1113">
                  <c:v>6.8375000000000004</c:v>
                </c:pt>
                <c:pt idx="1114">
                  <c:v>6.8449999999999998</c:v>
                </c:pt>
                <c:pt idx="1115">
                  <c:v>6.8216000000000001</c:v>
                </c:pt>
                <c:pt idx="1116">
                  <c:v>6.7830000000000004</c:v>
                </c:pt>
                <c:pt idx="1117">
                  <c:v>6.7042000000000002</c:v>
                </c:pt>
                <c:pt idx="1118">
                  <c:v>6.5629999999999997</c:v>
                </c:pt>
                <c:pt idx="1119">
                  <c:v>6.4424999999999999</c:v>
                </c:pt>
                <c:pt idx="1120">
                  <c:v>6.5250000000000004</c:v>
                </c:pt>
                <c:pt idx="1121">
                  <c:v>6.6539000000000001</c:v>
                </c:pt>
                <c:pt idx="1122">
                  <c:v>6.8311000000000002</c:v>
                </c:pt>
                <c:pt idx="1123">
                  <c:v>7.0101000000000004</c:v>
                </c:pt>
                <c:pt idx="1124">
                  <c:v>7.1745000000000001</c:v>
                </c:pt>
                <c:pt idx="1125">
                  <c:v>7.3421000000000003</c:v>
                </c:pt>
                <c:pt idx="1126">
                  <c:v>7.5107999999999997</c:v>
                </c:pt>
                <c:pt idx="1127">
                  <c:v>7.4553000000000003</c:v>
                </c:pt>
                <c:pt idx="1128">
                  <c:v>7.2306999999999997</c:v>
                </c:pt>
                <c:pt idx="1129">
                  <c:v>7.0290999999999997</c:v>
                </c:pt>
                <c:pt idx="1130">
                  <c:v>6.8287000000000004</c:v>
                </c:pt>
                <c:pt idx="1131">
                  <c:v>6.6581999999999999</c:v>
                </c:pt>
                <c:pt idx="1132">
                  <c:v>6.5217999999999998</c:v>
                </c:pt>
                <c:pt idx="1133">
                  <c:v>6.3421000000000003</c:v>
                </c:pt>
                <c:pt idx="1134">
                  <c:v>6.2469999999999999</c:v>
                </c:pt>
                <c:pt idx="1135">
                  <c:v>6.2759</c:v>
                </c:pt>
                <c:pt idx="1136">
                  <c:v>6.3211000000000004</c:v>
                </c:pt>
                <c:pt idx="1137">
                  <c:v>6.327</c:v>
                </c:pt>
                <c:pt idx="1138">
                  <c:v>6.2962999999999996</c:v>
                </c:pt>
                <c:pt idx="1139">
                  <c:v>6.2469000000000001</c:v>
                </c:pt>
                <c:pt idx="1140">
                  <c:v>6.2346000000000004</c:v>
                </c:pt>
                <c:pt idx="1141">
                  <c:v>6.2275999999999998</c:v>
                </c:pt>
                <c:pt idx="1142">
                  <c:v>6.1337999999999999</c:v>
                </c:pt>
                <c:pt idx="1143">
                  <c:v>6.0339</c:v>
                </c:pt>
                <c:pt idx="1144">
                  <c:v>5.9859</c:v>
                </c:pt>
                <c:pt idx="1145">
                  <c:v>5.9595000000000002</c:v>
                </c:pt>
                <c:pt idx="1146">
                  <c:v>5.9999000000000002</c:v>
                </c:pt>
                <c:pt idx="1147">
                  <c:v>5.9813000000000001</c:v>
                </c:pt>
                <c:pt idx="1148">
                  <c:v>5.9318</c:v>
                </c:pt>
                <c:pt idx="1149">
                  <c:v>6.0072999999999999</c:v>
                </c:pt>
                <c:pt idx="1150">
                  <c:v>6.1833</c:v>
                </c:pt>
                <c:pt idx="1151">
                  <c:v>6.6142000000000003</c:v>
                </c:pt>
                <c:pt idx="1152">
                  <c:v>6.8041</c:v>
                </c:pt>
                <c:pt idx="1153">
                  <c:v>7.0194000000000001</c:v>
                </c:pt>
                <c:pt idx="1154">
                  <c:v>7.3063000000000002</c:v>
                </c:pt>
                <c:pt idx="1155">
                  <c:v>7.641</c:v>
                </c:pt>
                <c:pt idx="1156">
                  <c:v>8.1280999999999999</c:v>
                </c:pt>
                <c:pt idx="1157">
                  <c:v>8.9381000000000004</c:v>
                </c:pt>
                <c:pt idx="1158">
                  <c:v>9.5594999999999999</c:v>
                </c:pt>
                <c:pt idx="1159">
                  <c:v>10.6157</c:v>
                </c:pt>
                <c:pt idx="1160">
                  <c:v>11.6753</c:v>
                </c:pt>
                <c:pt idx="1161">
                  <c:v>12.725199999999999</c:v>
                </c:pt>
                <c:pt idx="1162">
                  <c:v>13.9907</c:v>
                </c:pt>
                <c:pt idx="1163">
                  <c:v>15.0724</c:v>
                </c:pt>
                <c:pt idx="1164">
                  <c:v>15.2973</c:v>
                </c:pt>
                <c:pt idx="1165">
                  <c:v>15.0061</c:v>
                </c:pt>
                <c:pt idx="1166">
                  <c:v>14.4223</c:v>
                </c:pt>
                <c:pt idx="1167">
                  <c:v>13.4748</c:v>
                </c:pt>
                <c:pt idx="1168">
                  <c:v>12.581200000000001</c:v>
                </c:pt>
                <c:pt idx="1169">
                  <c:v>11.362500000000001</c:v>
                </c:pt>
                <c:pt idx="1170">
                  <c:v>10.2212</c:v>
                </c:pt>
                <c:pt idx="1171">
                  <c:v>9.4496000000000002</c:v>
                </c:pt>
                <c:pt idx="1172">
                  <c:v>9.0198</c:v>
                </c:pt>
                <c:pt idx="1173">
                  <c:v>8.6123999999999992</c:v>
                </c:pt>
                <c:pt idx="1174">
                  <c:v>8.2135999999999996</c:v>
                </c:pt>
                <c:pt idx="1175">
                  <c:v>7.9382999999999999</c:v>
                </c:pt>
                <c:pt idx="1176">
                  <c:v>7.7723000000000004</c:v>
                </c:pt>
                <c:pt idx="1177">
                  <c:v>7.5284000000000004</c:v>
                </c:pt>
                <c:pt idx="1178">
                  <c:v>7.4242999999999997</c:v>
                </c:pt>
                <c:pt idx="1179">
                  <c:v>7.4850000000000003</c:v>
                </c:pt>
                <c:pt idx="1180">
                  <c:v>7.5208000000000004</c:v>
                </c:pt>
                <c:pt idx="1181">
                  <c:v>7.6555</c:v>
                </c:pt>
                <c:pt idx="1182">
                  <c:v>7.6756000000000002</c:v>
                </c:pt>
                <c:pt idx="1183">
                  <c:v>7.7538999999999998</c:v>
                </c:pt>
                <c:pt idx="1184">
                  <c:v>7.9390000000000001</c:v>
                </c:pt>
                <c:pt idx="1185">
                  <c:v>8.1437000000000008</c:v>
                </c:pt>
                <c:pt idx="1186">
                  <c:v>8.3328000000000007</c:v>
                </c:pt>
                <c:pt idx="1187">
                  <c:v>8.5846</c:v>
                </c:pt>
                <c:pt idx="1188">
                  <c:v>8.9419000000000004</c:v>
                </c:pt>
                <c:pt idx="1189">
                  <c:v>9.0494000000000003</c:v>
                </c:pt>
                <c:pt idx="1190">
                  <c:v>9.0451999999999995</c:v>
                </c:pt>
                <c:pt idx="1191">
                  <c:v>8.9178999999999995</c:v>
                </c:pt>
                <c:pt idx="1192">
                  <c:v>8.7218</c:v>
                </c:pt>
                <c:pt idx="1193">
                  <c:v>8.4542999999999999</c:v>
                </c:pt>
                <c:pt idx="1194">
                  <c:v>8.2210999999999999</c:v>
                </c:pt>
                <c:pt idx="1195">
                  <c:v>8.0574999999999992</c:v>
                </c:pt>
                <c:pt idx="1196">
                  <c:v>7.9722</c:v>
                </c:pt>
                <c:pt idx="1197">
                  <c:v>7.8478000000000003</c:v>
                </c:pt>
                <c:pt idx="1198">
                  <c:v>7.7694999999999999</c:v>
                </c:pt>
                <c:pt idx="1199">
                  <c:v>7.6112000000000002</c:v>
                </c:pt>
                <c:pt idx="1200">
                  <c:v>7.2369000000000003</c:v>
                </c:pt>
                <c:pt idx="1201">
                  <c:v>6.9645000000000001</c:v>
                </c:pt>
                <c:pt idx="1202">
                  <c:v>6.3167999999999997</c:v>
                </c:pt>
                <c:pt idx="1203">
                  <c:v>5.6437999999999997</c:v>
                </c:pt>
                <c:pt idx="1204">
                  <c:v>5.3650000000000002</c:v>
                </c:pt>
                <c:pt idx="1205">
                  <c:v>5.1227</c:v>
                </c:pt>
                <c:pt idx="1206">
                  <c:v>4.8811999999999998</c:v>
                </c:pt>
                <c:pt idx="1207">
                  <c:v>4.8124000000000002</c:v>
                </c:pt>
                <c:pt idx="1208">
                  <c:v>4.6047000000000002</c:v>
                </c:pt>
                <c:pt idx="1209">
                  <c:v>4.9043000000000001</c:v>
                </c:pt>
                <c:pt idx="1210">
                  <c:v>5.3906000000000001</c:v>
                </c:pt>
                <c:pt idx="1211">
                  <c:v>5.3377999999999997</c:v>
                </c:pt>
                <c:pt idx="1212">
                  <c:v>5.2622999999999998</c:v>
                </c:pt>
                <c:pt idx="1213">
                  <c:v>5.2202000000000002</c:v>
                </c:pt>
                <c:pt idx="1214">
                  <c:v>5.1638000000000002</c:v>
                </c:pt>
                <c:pt idx="1215">
                  <c:v>5.0255000000000001</c:v>
                </c:pt>
                <c:pt idx="1216">
                  <c:v>4.5681000000000003</c:v>
                </c:pt>
                <c:pt idx="1217">
                  <c:v>4.165</c:v>
                </c:pt>
                <c:pt idx="1218">
                  <c:v>4.0903</c:v>
                </c:pt>
                <c:pt idx="1219">
                  <c:v>4.0023</c:v>
                </c:pt>
                <c:pt idx="1220">
                  <c:v>3.8727</c:v>
                </c:pt>
                <c:pt idx="1221">
                  <c:v>3.7854000000000001</c:v>
                </c:pt>
                <c:pt idx="1222">
                  <c:v>3.6617000000000002</c:v>
                </c:pt>
                <c:pt idx="1223">
                  <c:v>3.9487999999999999</c:v>
                </c:pt>
                <c:pt idx="1224">
                  <c:v>3.9845000000000002</c:v>
                </c:pt>
                <c:pt idx="1225">
                  <c:v>3.6539000000000001</c:v>
                </c:pt>
                <c:pt idx="1226">
                  <c:v>3.1267</c:v>
                </c:pt>
                <c:pt idx="1227">
                  <c:v>2.7639</c:v>
                </c:pt>
                <c:pt idx="1228">
                  <c:v>2.4645000000000001</c:v>
                </c:pt>
                <c:pt idx="1229">
                  <c:v>2.3580999999999999</c:v>
                </c:pt>
                <c:pt idx="1230">
                  <c:v>2.1309999999999998</c:v>
                </c:pt>
                <c:pt idx="1231">
                  <c:v>2.0093000000000001</c:v>
                </c:pt>
                <c:pt idx="1232">
                  <c:v>2.2871999999999999</c:v>
                </c:pt>
                <c:pt idx="1233">
                  <c:v>2.67</c:v>
                </c:pt>
                <c:pt idx="1234">
                  <c:v>2.7515999999999998</c:v>
                </c:pt>
                <c:pt idx="1235">
                  <c:v>2.8969</c:v>
                </c:pt>
                <c:pt idx="1236">
                  <c:v>2.9754</c:v>
                </c:pt>
                <c:pt idx="1237">
                  <c:v>3.0124</c:v>
                </c:pt>
                <c:pt idx="1238">
                  <c:v>3.1926999999999999</c:v>
                </c:pt>
                <c:pt idx="1239">
                  <c:v>3.2513999999999998</c:v>
                </c:pt>
                <c:pt idx="1240">
                  <c:v>3.3515999999999999</c:v>
                </c:pt>
                <c:pt idx="1241">
                  <c:v>3.5743</c:v>
                </c:pt>
                <c:pt idx="1242">
                  <c:v>3.6225000000000001</c:v>
                </c:pt>
                <c:pt idx="1243">
                  <c:v>3.8801000000000001</c:v>
                </c:pt>
                <c:pt idx="1244">
                  <c:v>4.1718000000000002</c:v>
                </c:pt>
                <c:pt idx="1245">
                  <c:v>4.3292000000000002</c:v>
                </c:pt>
                <c:pt idx="1246">
                  <c:v>4.4766000000000004</c:v>
                </c:pt>
                <c:pt idx="1247">
                  <c:v>4.6051000000000002</c:v>
                </c:pt>
                <c:pt idx="1248">
                  <c:v>4.6574</c:v>
                </c:pt>
                <c:pt idx="1249">
                  <c:v>4.7835999999999999</c:v>
                </c:pt>
                <c:pt idx="1250">
                  <c:v>4.7458999999999998</c:v>
                </c:pt>
                <c:pt idx="1251">
                  <c:v>4.585</c:v>
                </c:pt>
                <c:pt idx="1252">
                  <c:v>4.5114000000000001</c:v>
                </c:pt>
                <c:pt idx="1253">
                  <c:v>4.4165000000000001</c:v>
                </c:pt>
                <c:pt idx="1254">
                  <c:v>4.3190999999999997</c:v>
                </c:pt>
                <c:pt idx="1255">
                  <c:v>4.2736000000000001</c:v>
                </c:pt>
                <c:pt idx="1256">
                  <c:v>3.9134000000000002</c:v>
                </c:pt>
                <c:pt idx="1257">
                  <c:v>3.3702000000000001</c:v>
                </c:pt>
                <c:pt idx="1258">
                  <c:v>3.3026</c:v>
                </c:pt>
                <c:pt idx="1259">
                  <c:v>3.3048999999999999</c:v>
                </c:pt>
                <c:pt idx="1260">
                  <c:v>3.3371</c:v>
                </c:pt>
                <c:pt idx="1261">
                  <c:v>3.5095000000000001</c:v>
                </c:pt>
                <c:pt idx="1262">
                  <c:v>3.9815</c:v>
                </c:pt>
                <c:pt idx="1263">
                  <c:v>4.5014000000000003</c:v>
                </c:pt>
                <c:pt idx="1264">
                  <c:v>5.1302000000000003</c:v>
                </c:pt>
                <c:pt idx="1265">
                  <c:v>5.4081999999999999</c:v>
                </c:pt>
                <c:pt idx="1266">
                  <c:v>5.6178999999999997</c:v>
                </c:pt>
                <c:pt idx="1267">
                  <c:v>5.7435</c:v>
                </c:pt>
                <c:pt idx="1268">
                  <c:v>5.8712</c:v>
                </c:pt>
                <c:pt idx="1269">
                  <c:v>5.8304</c:v>
                </c:pt>
                <c:pt idx="1270">
                  <c:v>6.0260999999999996</c:v>
                </c:pt>
                <c:pt idx="1271">
                  <c:v>6.1436000000000002</c:v>
                </c:pt>
                <c:pt idx="1272">
                  <c:v>6.0179999999999998</c:v>
                </c:pt>
                <c:pt idx="1273">
                  <c:v>5.7103999999999999</c:v>
                </c:pt>
                <c:pt idx="1274">
                  <c:v>5.5332999999999997</c:v>
                </c:pt>
                <c:pt idx="1275">
                  <c:v>5.3874000000000004</c:v>
                </c:pt>
                <c:pt idx="1276">
                  <c:v>5.2610999999999999</c:v>
                </c:pt>
                <c:pt idx="1277">
                  <c:v>5.1238000000000001</c:v>
                </c:pt>
                <c:pt idx="1278">
                  <c:v>5.0926999999999998</c:v>
                </c:pt>
                <c:pt idx="1279">
                  <c:v>5.2237</c:v>
                </c:pt>
                <c:pt idx="1280">
                  <c:v>5.4709000000000003</c:v>
                </c:pt>
                <c:pt idx="1281">
                  <c:v>5.7987000000000002</c:v>
                </c:pt>
                <c:pt idx="1282">
                  <c:v>6.1806999999999999</c:v>
                </c:pt>
                <c:pt idx="1283">
                  <c:v>6.2889999999999997</c:v>
                </c:pt>
                <c:pt idx="1284">
                  <c:v>6.5263</c:v>
                </c:pt>
                <c:pt idx="1285">
                  <c:v>6.7514000000000003</c:v>
                </c:pt>
                <c:pt idx="1286">
                  <c:v>6.9255000000000004</c:v>
                </c:pt>
                <c:pt idx="1287">
                  <c:v>7.1375999999999999</c:v>
                </c:pt>
                <c:pt idx="1288">
                  <c:v>7.2483000000000004</c:v>
                </c:pt>
                <c:pt idx="1289">
                  <c:v>7.3068999999999997</c:v>
                </c:pt>
                <c:pt idx="1290">
                  <c:v>7.7133000000000003</c:v>
                </c:pt>
                <c:pt idx="1291">
                  <c:v>7.7911000000000001</c:v>
                </c:pt>
                <c:pt idx="1292">
                  <c:v>7.7049000000000003</c:v>
                </c:pt>
                <c:pt idx="1293">
                  <c:v>7.4988000000000001</c:v>
                </c:pt>
                <c:pt idx="1294">
                  <c:v>7.2206000000000001</c:v>
                </c:pt>
                <c:pt idx="1295">
                  <c:v>7.0103</c:v>
                </c:pt>
                <c:pt idx="1296">
                  <c:v>6.7085999999999997</c:v>
                </c:pt>
                <c:pt idx="1297">
                  <c:v>6.4301000000000004</c:v>
                </c:pt>
                <c:pt idx="1298">
                  <c:v>6.5575999999999999</c:v>
                </c:pt>
                <c:pt idx="1299">
                  <c:v>7.0183999999999997</c:v>
                </c:pt>
                <c:pt idx="1300">
                  <c:v>7.4752999999999998</c:v>
                </c:pt>
                <c:pt idx="1301">
                  <c:v>7.7975000000000003</c:v>
                </c:pt>
                <c:pt idx="1302">
                  <c:v>8.1242000000000001</c:v>
                </c:pt>
                <c:pt idx="1303">
                  <c:v>8.7072000000000003</c:v>
                </c:pt>
                <c:pt idx="1304">
                  <c:v>9.2966999999999995</c:v>
                </c:pt>
                <c:pt idx="1305">
                  <c:v>9.6997</c:v>
                </c:pt>
                <c:pt idx="1306">
                  <c:v>9.7729999999999997</c:v>
                </c:pt>
                <c:pt idx="1307">
                  <c:v>9.8278999999999996</c:v>
                </c:pt>
                <c:pt idx="1308">
                  <c:v>10.093999999999999</c:v>
                </c:pt>
                <c:pt idx="1309">
                  <c:v>10.252000000000001</c:v>
                </c:pt>
                <c:pt idx="1310">
                  <c:v>9.9770000000000003</c:v>
                </c:pt>
                <c:pt idx="1311">
                  <c:v>9.7370000000000001</c:v>
                </c:pt>
                <c:pt idx="1312">
                  <c:v>9.4510000000000005</c:v>
                </c:pt>
                <c:pt idx="1313">
                  <c:v>9.3789999999999996</c:v>
                </c:pt>
                <c:pt idx="1314">
                  <c:v>9.2609999999999992</c:v>
                </c:pt>
                <c:pt idx="1315">
                  <c:v>9.2089999999999996</c:v>
                </c:pt>
                <c:pt idx="1316">
                  <c:v>9.2439999999999998</c:v>
                </c:pt>
                <c:pt idx="1317">
                  <c:v>9.4169999999999998</c:v>
                </c:pt>
                <c:pt idx="1318">
                  <c:v>9.4760000000000009</c:v>
                </c:pt>
                <c:pt idx="1319">
                  <c:v>9.6329999999999991</c:v>
                </c:pt>
                <c:pt idx="1320">
                  <c:v>9.9640000000000004</c:v>
                </c:pt>
                <c:pt idx="1321">
                  <c:v>10.5383</c:v>
                </c:pt>
                <c:pt idx="1322">
                  <c:v>11.0038</c:v>
                </c:pt>
                <c:pt idx="1323">
                  <c:v>9.5945999999999998</c:v>
                </c:pt>
                <c:pt idx="1324">
                  <c:v>11.8405</c:v>
                </c:pt>
                <c:pt idx="1325">
                  <c:v>12.2438</c:v>
                </c:pt>
                <c:pt idx="1326">
                  <c:v>12.576000000000001</c:v>
                </c:pt>
                <c:pt idx="1327">
                  <c:v>12.6706</c:v>
                </c:pt>
                <c:pt idx="1328">
                  <c:v>12.6791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BBC-4A4C-BC0D-D1390C40F6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997072"/>
        <c:axId val="1"/>
      </c:lineChart>
      <c:dateAx>
        <c:axId val="213997072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days"/>
        <c:majorUnit val="12"/>
        <c:majorTimeUnit val="months"/>
        <c:minorUnit val="3"/>
        <c:minorTimeUnit val="months"/>
      </c:dateAx>
      <c:valAx>
        <c:axId val="1"/>
        <c:scaling>
          <c:orientation val="minMax"/>
          <c:max val="16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3997072"/>
        <c:crosses val="autoZero"/>
        <c:crossBetween val="midCat"/>
        <c:majorUnit val="2"/>
      </c:valAx>
      <c:spPr>
        <a:noFill/>
        <a:ln w="4476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21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D2BB7D0-8A77-45B2-9F27-6EAB10D25F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43FC07E-E712-467C-8DBF-CEA68DC70A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384A46A-D378-44FF-BA60-AC691264D1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EEF2D5D-545B-4250-8C31-7573EC63C2B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4C1DA04-D0ED-4E8B-B558-87CCEF84AE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26B14E7-E4D3-4193-806E-86EE737D6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0B1059-0265-49D6-8361-F898D9A50B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06D28776-CE62-419B-AEA1-884B8FC6CA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3A6A56-D6B1-4D2B-B626-054F4F76D7E4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692FC11-3324-4864-A232-A581102E40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118A67-DB4D-4F56-8655-8181BF30A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583979-0309-469F-A9FD-47EB41340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3EC459-18C8-460B-95BD-2D8997653A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17ECFB-5978-42C3-ABF9-0611F1BCBE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2CB43-3E64-4C84-8289-0CBBB4CDCD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418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0A4697-36CF-4E61-8520-47EBEF03DA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26D99-5C91-40C0-844F-6F7A0C375D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FC11C1-ADF7-416E-BCDE-B5F7FAEF8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F3F17-2826-4972-AB48-A9DAEDC39F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043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69EDC-AE05-4791-BE96-ADBB72997F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838B1E-F2AB-49BA-99B2-9CD413EB46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986002-7C91-4AB5-8BAC-D24DFABC1C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8CF6B-961D-42F6-A71B-17956DF3D1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148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5BDB57-0BF9-4D98-824D-D2E42F3B13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DB4F74-54D0-4EF3-AB93-28BDD1FEFB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722A14-B405-4543-8CD9-37E15FE96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5819-D4BC-4E21-8926-165964D5FE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771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81A3D6-EA5E-4AE3-9EFF-8E6C4F023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C8C277-8771-4A6D-8242-13A38648B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0331F3-44F6-417B-8EA9-E8ED9061D5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846BF-A700-44FA-B244-3C65623256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04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BE9430-FB5C-4448-9540-AED6432DC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36F07D-0EDC-453B-9310-E1D17F8C6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FC295F-D5F5-4F60-BD71-89D70ACCD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8946A-3A6D-48CA-855D-08C5D55611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807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9C08AA-FDAD-4A4F-B96E-EA8FEAF338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5DAAC07-CB16-4EAC-B3C9-A292EDF56F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3B1FD-B83A-47E9-B13B-8715AD9E0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49156-8262-496C-9C18-F4FE40F676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058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5B9FF5-A577-459B-B795-7D5A8B36AF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DCEAD4-93D1-489D-A8CD-44B875EEEF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782AA9-CA8B-40CA-A146-EC1B6BA8F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9B50B-2CC0-46CB-91AE-AE79AA5C021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019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F94651F-696A-4FFD-907A-CF1B0EFE37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1D8987-A58B-47DE-A72D-7CA901AB7B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24379BE-B67E-44DF-A753-41AA86984C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706C4-414F-419B-B887-392148713D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930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0BF7A5-1B8C-49AC-91FE-AD0709F805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38E472-745D-4440-B0EF-EF09286BA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3E3A0E-82E5-4426-929F-BC0BA4269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980FD-3FA9-41D1-9217-3FA0ECD7BC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576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E7C7C0-D88D-4E23-8295-DB82490071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77A51D-5F4E-4942-BBF4-3BBD2AEA5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5EDA84-D6B2-4E33-9A27-25E08C6D3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D4D3C-144A-49AF-8046-649766BE8A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361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54039B-39CC-41C9-9C86-59AC48AD1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951788-45C5-43DA-8298-A0B728B51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D696C5-1FAB-4EB3-8752-FD42830835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069C72-0598-4341-9652-7C4D9FF103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6D8F736-A4CB-49A3-8F26-29FB0E99D5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ABDBBA4-BC12-4B5C-AED7-2917920C7F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3">
            <a:extLst>
              <a:ext uri="{FF2B5EF4-FFF2-40B4-BE49-F238E27FC236}">
                <a16:creationId xmlns:a16="http://schemas.microsoft.com/office/drawing/2014/main" id="{78F70C1B-20F2-47B9-876F-DE0E55265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6400800"/>
            <a:ext cx="99060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133508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33508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b="1" dirty="0">
                <a:latin typeface="Arial" panose="020B0604020202020204" pitchFamily="34" charset="0"/>
              </a:rPr>
              <a:t>Chart 1 </a:t>
            </a:r>
            <a:r>
              <a:rPr lang="en-GB" altLang="en-US" sz="2400" dirty="0">
                <a:latin typeface="Arial" panose="020B0604020202020204" pitchFamily="34" charset="0"/>
              </a:rPr>
              <a:t>UK system average price of gas on balancing market</a:t>
            </a: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0C9C61D-58A7-438E-B683-46CE071CD3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581018"/>
              </p:ext>
            </p:extLst>
          </p:nvPr>
        </p:nvGraphicFramePr>
        <p:xfrm>
          <a:off x="-1" y="-3305"/>
          <a:ext cx="9906001" cy="6042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076" name="Text Box 5">
            <a:extLst>
              <a:ext uri="{FF2B5EF4-FFF2-40B4-BE49-F238E27FC236}">
                <a16:creationId xmlns:a16="http://schemas.microsoft.com/office/drawing/2014/main" id="{76479E9F-327E-4770-9CCC-D31967D35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865142" y="3039253"/>
            <a:ext cx="2161169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</a:rPr>
              <a:t>Pence </a:t>
            </a:r>
            <a:r>
              <a:rPr lang="en-GB" altLang="en-US" sz="2200">
                <a:latin typeface="Arial" panose="020B0604020202020204" pitchFamily="34" charset="0"/>
              </a:rPr>
              <a:t>per kWh</a:t>
            </a:r>
            <a:endParaRPr lang="en-GB" altLang="en-US" sz="2200" dirty="0">
              <a:latin typeface="Arial" panose="020B0604020202020204" pitchFamily="34" charset="0"/>
            </a:endParaRP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423CF80-DF2F-4BA6-A5BC-BD063BA5D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873" y="6058243"/>
            <a:ext cx="8752840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GB" altLang="en-US" sz="15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System Average Price (SAP) of gas (ONS)</a:t>
            </a:r>
            <a:endParaRPr lang="en-GB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99"/>
    </a:hlink>
    <a:folHlink>
      <a:srgbClr val="6600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1079</TotalTime>
  <Words>28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107</cp:revision>
  <dcterms:created xsi:type="dcterms:W3CDTF">2009-01-30T13:13:03Z</dcterms:created>
  <dcterms:modified xsi:type="dcterms:W3CDTF">2022-08-31T07:40:48Z</dcterms:modified>
</cp:coreProperties>
</file>