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E1"/>
    <a:srgbClr val="660066"/>
    <a:srgbClr val="924900"/>
    <a:srgbClr val="66330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1373" y="29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226599661390449"/>
          <c:y val="2.130550430830239E-2"/>
          <c:w val="0.83383184183888281"/>
          <c:h val="0.78233079776989167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Oil</c:v>
                </c:pt>
              </c:strCache>
            </c:strRef>
          </c:tx>
          <c:spPr>
            <a:solidFill>
              <a:srgbClr val="924900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Russia</c:v>
                </c:pt>
                <c:pt idx="1">
                  <c:v>Saudi Arabia</c:v>
                </c:pt>
                <c:pt idx="2">
                  <c:v>Iran</c:v>
                </c:pt>
                <c:pt idx="3">
                  <c:v>Venezuela</c:v>
                </c:pt>
                <c:pt idx="4">
                  <c:v>India</c:v>
                </c:pt>
                <c:pt idx="5">
                  <c:v>USA</c:v>
                </c:pt>
                <c:pt idx="6">
                  <c:v>China</c:v>
                </c:pt>
                <c:pt idx="7">
                  <c:v>Indonesia</c:v>
                </c:pt>
                <c:pt idx="8">
                  <c:v>Algeria</c:v>
                </c:pt>
                <c:pt idx="9">
                  <c:v>Canada</c:v>
                </c:pt>
                <c:pt idx="10">
                  <c:v>Iraq</c:v>
                </c:pt>
                <c:pt idx="11">
                  <c:v>Kazakhstan</c:v>
                </c:pt>
                <c:pt idx="12">
                  <c:v>Egypt</c:v>
                </c:pt>
                <c:pt idx="13">
                  <c:v>Singapore</c:v>
                </c:pt>
                <c:pt idx="14">
                  <c:v>UK</c:v>
                </c:pt>
              </c:strCache>
            </c:strRef>
          </c:cat>
          <c:val>
            <c:numRef>
              <c:f>Sheet1!$B$2:$B$16</c:f>
              <c:numCache>
                <c:formatCode>0.00</c:formatCode>
                <c:ptCount val="15"/>
                <c:pt idx="0">
                  <c:v>9.9640237092971802</c:v>
                </c:pt>
                <c:pt idx="1">
                  <c:v>34.560508728027344</c:v>
                </c:pt>
                <c:pt idx="2">
                  <c:v>15.208460807800293</c:v>
                </c:pt>
                <c:pt idx="3">
                  <c:v>21.879629135131836</c:v>
                </c:pt>
                <c:pt idx="4">
                  <c:v>1.1542098522186279</c:v>
                </c:pt>
                <c:pt idx="5">
                  <c:v>1.3982775211334229</c:v>
                </c:pt>
                <c:pt idx="6">
                  <c:v>0.32965743541717529</c:v>
                </c:pt>
                <c:pt idx="7">
                  <c:v>3.4363085031509399</c:v>
                </c:pt>
                <c:pt idx="8">
                  <c:v>6.2401876449584961</c:v>
                </c:pt>
                <c:pt idx="9">
                  <c:v>0.51680946350097656</c:v>
                </c:pt>
                <c:pt idx="10">
                  <c:v>7.0201640129089355</c:v>
                </c:pt>
                <c:pt idx="11">
                  <c:v>1.2046821117401123</c:v>
                </c:pt>
                <c:pt idx="12">
                  <c:v>2.3769865036010742</c:v>
                </c:pt>
                <c:pt idx="13">
                  <c:v>0</c:v>
                </c:pt>
                <c:pt idx="14">
                  <c:v>3.0107581615447998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4B7-4152-9FCC-DFF08C83D937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Gas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Russia</c:v>
                </c:pt>
                <c:pt idx="1">
                  <c:v>Saudi Arabia</c:v>
                </c:pt>
                <c:pt idx="2">
                  <c:v>Iran</c:v>
                </c:pt>
                <c:pt idx="3">
                  <c:v>Venezuela</c:v>
                </c:pt>
                <c:pt idx="4">
                  <c:v>India</c:v>
                </c:pt>
                <c:pt idx="5">
                  <c:v>USA</c:v>
                </c:pt>
                <c:pt idx="6">
                  <c:v>China</c:v>
                </c:pt>
                <c:pt idx="7">
                  <c:v>Indonesia</c:v>
                </c:pt>
                <c:pt idx="8">
                  <c:v>Algeria</c:v>
                </c:pt>
                <c:pt idx="9">
                  <c:v>Canada</c:v>
                </c:pt>
                <c:pt idx="10">
                  <c:v>Iraq</c:v>
                </c:pt>
                <c:pt idx="11">
                  <c:v>Kazakhstan</c:v>
                </c:pt>
                <c:pt idx="12">
                  <c:v>Egypt</c:v>
                </c:pt>
                <c:pt idx="13">
                  <c:v>Singapore</c:v>
                </c:pt>
                <c:pt idx="14">
                  <c:v>UK</c:v>
                </c:pt>
              </c:strCache>
            </c:strRef>
          </c:cat>
          <c:val>
            <c:numRef>
              <c:f>Sheet1!$C$2:$C$16</c:f>
              <c:numCache>
                <c:formatCode>0.00</c:formatCode>
                <c:ptCount val="15"/>
                <c:pt idx="0">
                  <c:v>42.207237955182791</c:v>
                </c:pt>
                <c:pt idx="1">
                  <c:v>10.468772888183594</c:v>
                </c:pt>
                <c:pt idx="2">
                  <c:v>0</c:v>
                </c:pt>
                <c:pt idx="3">
                  <c:v>0</c:v>
                </c:pt>
                <c:pt idx="4">
                  <c:v>6.3174853324890137</c:v>
                </c:pt>
                <c:pt idx="5">
                  <c:v>14.186175972223282</c:v>
                </c:pt>
                <c:pt idx="6">
                  <c:v>1.341758668422699</c:v>
                </c:pt>
                <c:pt idx="7">
                  <c:v>0.17203154554590583</c:v>
                </c:pt>
                <c:pt idx="8">
                  <c:v>3.1345493793487549</c:v>
                </c:pt>
                <c:pt idx="9">
                  <c:v>7.3835048079490662</c:v>
                </c:pt>
                <c:pt idx="10">
                  <c:v>0</c:v>
                </c:pt>
                <c:pt idx="11">
                  <c:v>1.4958642721176147</c:v>
                </c:pt>
                <c:pt idx="12">
                  <c:v>0</c:v>
                </c:pt>
                <c:pt idx="13">
                  <c:v>0</c:v>
                </c:pt>
                <c:pt idx="14">
                  <c:v>5.2689450979232788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4B7-4152-9FCC-DFF08C83D937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Coal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Russia</c:v>
                </c:pt>
                <c:pt idx="1">
                  <c:v>Saudi Arabia</c:v>
                </c:pt>
                <c:pt idx="2">
                  <c:v>Iran</c:v>
                </c:pt>
                <c:pt idx="3">
                  <c:v>Venezuela</c:v>
                </c:pt>
                <c:pt idx="4">
                  <c:v>India</c:v>
                </c:pt>
                <c:pt idx="5">
                  <c:v>USA</c:v>
                </c:pt>
                <c:pt idx="6">
                  <c:v>China</c:v>
                </c:pt>
                <c:pt idx="7">
                  <c:v>Indonesia</c:v>
                </c:pt>
                <c:pt idx="8">
                  <c:v>Algeria</c:v>
                </c:pt>
                <c:pt idx="9">
                  <c:v>Canada</c:v>
                </c:pt>
                <c:pt idx="10">
                  <c:v>Iraq</c:v>
                </c:pt>
                <c:pt idx="11">
                  <c:v>Kazakhstan</c:v>
                </c:pt>
                <c:pt idx="12">
                  <c:v>Egypt</c:v>
                </c:pt>
                <c:pt idx="13">
                  <c:v>Singapore</c:v>
                </c:pt>
                <c:pt idx="14">
                  <c:v>UK</c:v>
                </c:pt>
              </c:strCache>
            </c:strRef>
          </c:cat>
          <c:val>
            <c:numRef>
              <c:f>Sheet1!$D$2:$D$16</c:f>
              <c:numCache>
                <c:formatCode>0.00</c:formatCode>
                <c:ptCount val="15"/>
                <c:pt idx="0">
                  <c:v>4.6600241214036942E-2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0.47291487455368042</c:v>
                </c:pt>
                <c:pt idx="6">
                  <c:v>0.36541402339935303</c:v>
                </c:pt>
                <c:pt idx="7">
                  <c:v>2.8547477722167969</c:v>
                </c:pt>
                <c:pt idx="8">
                  <c:v>0</c:v>
                </c:pt>
                <c:pt idx="9">
                  <c:v>6.8176835775375366E-3</c:v>
                </c:pt>
                <c:pt idx="10">
                  <c:v>0</c:v>
                </c:pt>
                <c:pt idx="11">
                  <c:v>2.651691198348999</c:v>
                </c:pt>
                <c:pt idx="12">
                  <c:v>0</c:v>
                </c:pt>
                <c:pt idx="13">
                  <c:v>0</c:v>
                </c:pt>
                <c:pt idx="14">
                  <c:v>2.0085714757442474E-2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4B7-4152-9FCC-DFF08C83D937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Electricity</c:v>
                </c:pt>
              </c:strCache>
            </c:strRef>
          </c:tx>
          <c:spPr>
            <a:solidFill>
              <a:srgbClr val="3366FF"/>
            </a:solidFill>
            <a:ln>
              <a:noFill/>
            </a:ln>
            <a:effectLst/>
          </c:spPr>
          <c:invertIfNegative val="0"/>
          <c:cat>
            <c:strRef>
              <c:f>Sheet1!$A$2:$A$16</c:f>
              <c:strCache>
                <c:ptCount val="15"/>
                <c:pt idx="0">
                  <c:v>Russia</c:v>
                </c:pt>
                <c:pt idx="1">
                  <c:v>Saudi Arabia</c:v>
                </c:pt>
                <c:pt idx="2">
                  <c:v>Iran</c:v>
                </c:pt>
                <c:pt idx="3">
                  <c:v>Venezuela</c:v>
                </c:pt>
                <c:pt idx="4">
                  <c:v>India</c:v>
                </c:pt>
                <c:pt idx="5">
                  <c:v>USA</c:v>
                </c:pt>
                <c:pt idx="6">
                  <c:v>China</c:v>
                </c:pt>
                <c:pt idx="7">
                  <c:v>Indonesia</c:v>
                </c:pt>
                <c:pt idx="8">
                  <c:v>Algeria</c:v>
                </c:pt>
                <c:pt idx="9">
                  <c:v>Canada</c:v>
                </c:pt>
                <c:pt idx="10">
                  <c:v>Iraq</c:v>
                </c:pt>
                <c:pt idx="11">
                  <c:v>Kazakhstan</c:v>
                </c:pt>
                <c:pt idx="12">
                  <c:v>Egypt</c:v>
                </c:pt>
                <c:pt idx="13">
                  <c:v>Singapore</c:v>
                </c:pt>
                <c:pt idx="14">
                  <c:v>UK</c:v>
                </c:pt>
              </c:strCache>
            </c:strRef>
          </c:cat>
          <c:val>
            <c:numRef>
              <c:f>Sheet1!$E$2:$E$16</c:f>
              <c:numCache>
                <c:formatCode>0.00</c:formatCode>
                <c:ptCount val="15"/>
                <c:pt idx="0">
                  <c:v>25.143632888793945</c:v>
                </c:pt>
                <c:pt idx="1">
                  <c:v>8.7233724594116211</c:v>
                </c:pt>
                <c:pt idx="2">
                  <c:v>26.513898849487305</c:v>
                </c:pt>
                <c:pt idx="3">
                  <c:v>1.4693861827254295E-2</c:v>
                </c:pt>
                <c:pt idx="4">
                  <c:v>8.7122955322265625</c:v>
                </c:pt>
                <c:pt idx="5">
                  <c:v>0</c:v>
                </c:pt>
                <c:pt idx="6">
                  <c:v>13.693922996520996</c:v>
                </c:pt>
                <c:pt idx="7">
                  <c:v>5.4921622276306152</c:v>
                </c:pt>
                <c:pt idx="8">
                  <c:v>2.1697533130645752</c:v>
                </c:pt>
                <c:pt idx="9">
                  <c:v>2.4340097904205322</c:v>
                </c:pt>
                <c:pt idx="10">
                  <c:v>3.2903213500976563</c:v>
                </c:pt>
                <c:pt idx="11">
                  <c:v>4.5729689598083496</c:v>
                </c:pt>
                <c:pt idx="12">
                  <c:v>7.3165254592895508</c:v>
                </c:pt>
                <c:pt idx="13">
                  <c:v>8.3947153091430664</c:v>
                </c:pt>
                <c:pt idx="1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4B7-4152-9FCC-DFF08C83D93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418063824"/>
        <c:axId val="418066120"/>
      </c:barChart>
      <c:catAx>
        <c:axId val="418063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18066120"/>
        <c:crosses val="autoZero"/>
        <c:auto val="1"/>
        <c:lblAlgn val="ctr"/>
        <c:lblOffset val="100"/>
        <c:noMultiLvlLbl val="0"/>
      </c:catAx>
      <c:valAx>
        <c:axId val="4180661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GB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$ billions (</a:t>
                </a:r>
                <a:r>
                  <a:rPr lang="en-GB" sz="200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2021 prices)</a:t>
                </a:r>
                <a:endParaRPr lang="en-GB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c:rich>
          </c:tx>
          <c:layout>
            <c:manualLayout>
              <c:xMode val="edge"/>
              <c:yMode val="edge"/>
              <c:x val="0.50011761755036599"/>
              <c:y val="0.8859014752346006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" sourceLinked="0"/>
        <c:majorTickMark val="none"/>
        <c:minorTickMark val="none"/>
        <c:tickLblPos val="nextTo"/>
        <c:spPr>
          <a:noFill/>
          <a:ln w="19050">
            <a:solidFill>
              <a:schemeClr val="tx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418063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2774596430371101"/>
          <c:y val="0.18260307236709816"/>
          <c:w val="0.32960585131636705"/>
          <c:h val="5.0182011840492077E-2"/>
        </c:manualLayout>
      </c:layout>
      <c:overlay val="0"/>
      <c:spPr>
        <a:solidFill>
          <a:srgbClr val="FFFFE1"/>
        </a:solidFill>
        <a:ln w="12700">
          <a:solidFill>
            <a:srgbClr val="660066"/>
          </a:solidFill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0.22952</cdr:x>
      <cdr:y>0.02818</cdr:y>
    </cdr:from>
    <cdr:to>
      <cdr:x>0.26323</cdr:x>
      <cdr:y>0.06522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0EDD229E-B8D8-4479-9F33-5D8943999043}"/>
            </a:ext>
          </a:extLst>
        </cdr:cNvPr>
        <cdr:cNvSpPr txBox="1"/>
      </cdr:nvSpPr>
      <cdr:spPr>
        <a:xfrm xmlns:a="http://schemas.openxmlformats.org/drawingml/2006/main">
          <a:off x="2562225" y="184766"/>
          <a:ext cx="376237" cy="2428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GB" sz="1100" dirty="0"/>
        </a:p>
      </cdr:txBody>
    </cdr:sp>
  </cdr:relSizeAnchor>
  <cdr:relSizeAnchor xmlns:cdr="http://schemas.openxmlformats.org/drawingml/2006/chartDrawing">
    <cdr:from>
      <cdr:x>0.22995</cdr:x>
      <cdr:y>0.02158</cdr:y>
    </cdr:from>
    <cdr:to>
      <cdr:x>0.31442</cdr:x>
      <cdr:y>0.06952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EF7AC9B4-0E3F-452B-97D9-5EBF139E595A}"/>
            </a:ext>
          </a:extLst>
        </cdr:cNvPr>
        <cdr:cNvSpPr txBox="1"/>
      </cdr:nvSpPr>
      <cdr:spPr>
        <a:xfrm xmlns:a="http://schemas.openxmlformats.org/drawingml/2006/main">
          <a:off x="2566988" y="141522"/>
          <a:ext cx="942974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0.31%</a:t>
          </a:r>
        </a:p>
      </cdr:txBody>
    </cdr:sp>
  </cdr:relSizeAnchor>
  <cdr:relSizeAnchor xmlns:cdr="http://schemas.openxmlformats.org/drawingml/2006/chartDrawing">
    <cdr:from>
      <cdr:x>0.2304</cdr:x>
      <cdr:y>0.07117</cdr:y>
    </cdr:from>
    <cdr:to>
      <cdr:x>0.31487</cdr:x>
      <cdr:y>0.1191</cdr:y>
    </cdr:to>
    <cdr:sp macro="" textlink="">
      <cdr:nvSpPr>
        <cdr:cNvPr id="4" name="TextBox 1">
          <a:extLst xmlns:a="http://schemas.openxmlformats.org/drawingml/2006/main">
            <a:ext uri="{FF2B5EF4-FFF2-40B4-BE49-F238E27FC236}">
              <a16:creationId xmlns:a16="http://schemas.microsoft.com/office/drawing/2014/main" id="{77CF7747-CCF3-48B5-AA7C-72C70F7515DF}"/>
            </a:ext>
          </a:extLst>
        </cdr:cNvPr>
        <cdr:cNvSpPr txBox="1"/>
      </cdr:nvSpPr>
      <cdr:spPr>
        <a:xfrm xmlns:a="http://schemas.openxmlformats.org/drawingml/2006/main">
          <a:off x="2572068" y="466642"/>
          <a:ext cx="942974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2.47%</a:t>
          </a:r>
        </a:p>
      </cdr:txBody>
    </cdr:sp>
  </cdr:relSizeAnchor>
  <cdr:relSizeAnchor xmlns:cdr="http://schemas.openxmlformats.org/drawingml/2006/chartDrawing">
    <cdr:from>
      <cdr:x>0.23605</cdr:x>
      <cdr:y>0.12493</cdr:y>
    </cdr:from>
    <cdr:to>
      <cdr:x>0.32052</cdr:x>
      <cdr:y>0.17287</cdr:y>
    </cdr:to>
    <cdr:sp macro="" textlink="">
      <cdr:nvSpPr>
        <cdr:cNvPr id="5" name="TextBox 1">
          <a:extLst xmlns:a="http://schemas.openxmlformats.org/drawingml/2006/main">
            <a:ext uri="{FF2B5EF4-FFF2-40B4-BE49-F238E27FC236}">
              <a16:creationId xmlns:a16="http://schemas.microsoft.com/office/drawing/2014/main" id="{8784B668-F477-4A31-9FCD-ADB83D6A2402}"/>
            </a:ext>
          </a:extLst>
        </cdr:cNvPr>
        <cdr:cNvSpPr txBox="1"/>
      </cdr:nvSpPr>
      <cdr:spPr>
        <a:xfrm xmlns:a="http://schemas.openxmlformats.org/drawingml/2006/main">
          <a:off x="2635060" y="819194"/>
          <a:ext cx="942974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2.67%</a:t>
          </a:r>
        </a:p>
      </cdr:txBody>
    </cdr:sp>
  </cdr:relSizeAnchor>
  <cdr:relSizeAnchor xmlns:cdr="http://schemas.openxmlformats.org/drawingml/2006/chartDrawing">
    <cdr:from>
      <cdr:x>0.23787</cdr:x>
      <cdr:y>0.17591</cdr:y>
    </cdr:from>
    <cdr:to>
      <cdr:x>0.32234</cdr:x>
      <cdr:y>0.22385</cdr:y>
    </cdr:to>
    <cdr:sp macro="" textlink="">
      <cdr:nvSpPr>
        <cdr:cNvPr id="6" name="TextBox 1">
          <a:extLst xmlns:a="http://schemas.openxmlformats.org/drawingml/2006/main">
            <a:ext uri="{FF2B5EF4-FFF2-40B4-BE49-F238E27FC236}">
              <a16:creationId xmlns:a16="http://schemas.microsoft.com/office/drawing/2014/main" id="{6D704BEA-54CA-4A2A-8E3F-71B5E84AFD24}"/>
            </a:ext>
          </a:extLst>
        </cdr:cNvPr>
        <cdr:cNvSpPr txBox="1"/>
      </cdr:nvSpPr>
      <cdr:spPr>
        <a:xfrm xmlns:a="http://schemas.openxmlformats.org/drawingml/2006/main">
          <a:off x="2655380" y="1153458"/>
          <a:ext cx="942974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5.80%</a:t>
          </a:r>
        </a:p>
      </cdr:txBody>
    </cdr:sp>
  </cdr:relSizeAnchor>
  <cdr:relSizeAnchor xmlns:cdr="http://schemas.openxmlformats.org/drawingml/2006/chartDrawing">
    <cdr:from>
      <cdr:x>0.24187</cdr:x>
      <cdr:y>0.22829</cdr:y>
    </cdr:from>
    <cdr:to>
      <cdr:x>0.32634</cdr:x>
      <cdr:y>0.27622</cdr:y>
    </cdr:to>
    <cdr:sp macro="" textlink="">
      <cdr:nvSpPr>
        <cdr:cNvPr id="7" name="TextBox 1">
          <a:extLst xmlns:a="http://schemas.openxmlformats.org/drawingml/2006/main">
            <a:ext uri="{FF2B5EF4-FFF2-40B4-BE49-F238E27FC236}">
              <a16:creationId xmlns:a16="http://schemas.microsoft.com/office/drawing/2014/main" id="{7E654ED6-30FE-4607-AF7F-06E2FC9B9DF8}"/>
            </a:ext>
          </a:extLst>
        </cdr:cNvPr>
        <cdr:cNvSpPr txBox="1"/>
      </cdr:nvSpPr>
      <cdr:spPr>
        <a:xfrm xmlns:a="http://schemas.openxmlformats.org/drawingml/2006/main">
          <a:off x="2700084" y="1496866"/>
          <a:ext cx="942974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6.08%</a:t>
          </a:r>
        </a:p>
      </cdr:txBody>
    </cdr:sp>
  </cdr:relSizeAnchor>
  <cdr:relSizeAnchor xmlns:cdr="http://schemas.openxmlformats.org/drawingml/2006/chartDrawing">
    <cdr:from>
      <cdr:x>0.24424</cdr:x>
      <cdr:y>0.27926</cdr:y>
    </cdr:from>
    <cdr:to>
      <cdr:x>0.32871</cdr:x>
      <cdr:y>0.3272</cdr:y>
    </cdr:to>
    <cdr:sp macro="" textlink="">
      <cdr:nvSpPr>
        <cdr:cNvPr id="8" name="TextBox 1">
          <a:extLst xmlns:a="http://schemas.openxmlformats.org/drawingml/2006/main">
            <a:ext uri="{FF2B5EF4-FFF2-40B4-BE49-F238E27FC236}">
              <a16:creationId xmlns:a16="http://schemas.microsoft.com/office/drawing/2014/main" id="{A42A0AD8-D590-46C3-A39B-2C41C6C12FE2}"/>
            </a:ext>
          </a:extLst>
        </cdr:cNvPr>
        <cdr:cNvSpPr txBox="1"/>
      </cdr:nvSpPr>
      <cdr:spPr>
        <a:xfrm xmlns:a="http://schemas.openxmlformats.org/drawingml/2006/main">
          <a:off x="2726500" y="1831130"/>
          <a:ext cx="942974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0.63%</a:t>
          </a:r>
        </a:p>
      </cdr:txBody>
    </cdr:sp>
  </cdr:relSizeAnchor>
  <cdr:relSizeAnchor xmlns:cdr="http://schemas.openxmlformats.org/drawingml/2006/chartDrawing">
    <cdr:from>
      <cdr:x>0.25234</cdr:x>
      <cdr:y>0.33303</cdr:y>
    </cdr:from>
    <cdr:to>
      <cdr:x>0.33681</cdr:x>
      <cdr:y>0.38097</cdr:y>
    </cdr:to>
    <cdr:sp macro="" textlink="">
      <cdr:nvSpPr>
        <cdr:cNvPr id="9" name="TextBox 1">
          <a:extLst xmlns:a="http://schemas.openxmlformats.org/drawingml/2006/main">
            <a:ext uri="{FF2B5EF4-FFF2-40B4-BE49-F238E27FC236}">
              <a16:creationId xmlns:a16="http://schemas.microsoft.com/office/drawing/2014/main" id="{CFF69617-CCAC-4896-845D-40285F265015}"/>
            </a:ext>
          </a:extLst>
        </cdr:cNvPr>
        <cdr:cNvSpPr txBox="1"/>
      </cdr:nvSpPr>
      <cdr:spPr>
        <a:xfrm xmlns:a="http://schemas.openxmlformats.org/drawingml/2006/main">
          <a:off x="2816924" y="2183682"/>
          <a:ext cx="942974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7.82%</a:t>
          </a:r>
        </a:p>
      </cdr:txBody>
    </cdr:sp>
  </cdr:relSizeAnchor>
  <cdr:relSizeAnchor xmlns:cdr="http://schemas.openxmlformats.org/drawingml/2006/chartDrawing">
    <cdr:from>
      <cdr:x>0.25552</cdr:x>
      <cdr:y>0.38494</cdr:y>
    </cdr:from>
    <cdr:to>
      <cdr:x>0.33999</cdr:x>
      <cdr:y>0.43288</cdr:y>
    </cdr:to>
    <cdr:sp macro="" textlink="">
      <cdr:nvSpPr>
        <cdr:cNvPr id="10" name="TextBox 1">
          <a:extLst xmlns:a="http://schemas.openxmlformats.org/drawingml/2006/main">
            <a:ext uri="{FF2B5EF4-FFF2-40B4-BE49-F238E27FC236}">
              <a16:creationId xmlns:a16="http://schemas.microsoft.com/office/drawing/2014/main" id="{6A4F17FB-9C1C-4084-AE4D-C092E12D9807}"/>
            </a:ext>
          </a:extLst>
        </cdr:cNvPr>
        <cdr:cNvSpPr txBox="1"/>
      </cdr:nvSpPr>
      <cdr:spPr>
        <a:xfrm xmlns:a="http://schemas.openxmlformats.org/drawingml/2006/main">
          <a:off x="2852484" y="2524042"/>
          <a:ext cx="942974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1.13%</a:t>
          </a:r>
        </a:p>
      </cdr:txBody>
    </cdr:sp>
  </cdr:relSizeAnchor>
  <cdr:relSizeAnchor xmlns:cdr="http://schemas.openxmlformats.org/drawingml/2006/chartDrawing">
    <cdr:from>
      <cdr:x>0.28765</cdr:x>
      <cdr:y>0.43824</cdr:y>
    </cdr:from>
    <cdr:to>
      <cdr:x>0.37212</cdr:x>
      <cdr:y>0.48618</cdr:y>
    </cdr:to>
    <cdr:sp macro="" textlink="">
      <cdr:nvSpPr>
        <cdr:cNvPr id="11" name="TextBox 1">
          <a:extLst xmlns:a="http://schemas.openxmlformats.org/drawingml/2006/main">
            <a:ext uri="{FF2B5EF4-FFF2-40B4-BE49-F238E27FC236}">
              <a16:creationId xmlns:a16="http://schemas.microsoft.com/office/drawing/2014/main" id="{7C73F2D3-C9C1-4178-8620-6A66A084EF1E}"/>
            </a:ext>
          </a:extLst>
        </cdr:cNvPr>
        <cdr:cNvSpPr txBox="1"/>
      </cdr:nvSpPr>
      <cdr:spPr>
        <a:xfrm xmlns:a="http://schemas.openxmlformats.org/drawingml/2006/main">
          <a:off x="3211132" y="2873546"/>
          <a:ext cx="942974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0.11%</a:t>
          </a:r>
        </a:p>
      </cdr:txBody>
    </cdr:sp>
  </cdr:relSizeAnchor>
  <cdr:relSizeAnchor xmlns:cdr="http://schemas.openxmlformats.org/drawingml/2006/chartDrawing">
    <cdr:from>
      <cdr:x>0.29056</cdr:x>
      <cdr:y>0.48968</cdr:y>
    </cdr:from>
    <cdr:to>
      <cdr:x>0.37503</cdr:x>
      <cdr:y>0.53762</cdr:y>
    </cdr:to>
    <cdr:sp macro="" textlink="">
      <cdr:nvSpPr>
        <cdr:cNvPr id="12" name="TextBox 1">
          <a:extLst xmlns:a="http://schemas.openxmlformats.org/drawingml/2006/main">
            <a:ext uri="{FF2B5EF4-FFF2-40B4-BE49-F238E27FC236}">
              <a16:creationId xmlns:a16="http://schemas.microsoft.com/office/drawing/2014/main" id="{336908C8-2E1A-48AE-B64F-00AC367140F1}"/>
            </a:ext>
          </a:extLst>
        </cdr:cNvPr>
        <cdr:cNvSpPr txBox="1"/>
      </cdr:nvSpPr>
      <cdr:spPr>
        <a:xfrm xmlns:a="http://schemas.openxmlformats.org/drawingml/2006/main">
          <a:off x="3243644" y="3210858"/>
          <a:ext cx="942974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0.08%</a:t>
          </a:r>
        </a:p>
      </cdr:txBody>
    </cdr:sp>
  </cdr:relSizeAnchor>
  <cdr:relSizeAnchor xmlns:cdr="http://schemas.openxmlformats.org/drawingml/2006/chartDrawing">
    <cdr:from>
      <cdr:x>0.29266</cdr:x>
      <cdr:y>0.54206</cdr:y>
    </cdr:from>
    <cdr:to>
      <cdr:x>0.37713</cdr:x>
      <cdr:y>0.58999</cdr:y>
    </cdr:to>
    <cdr:sp macro="" textlink="">
      <cdr:nvSpPr>
        <cdr:cNvPr id="13" name="TextBox 1">
          <a:extLst xmlns:a="http://schemas.openxmlformats.org/drawingml/2006/main">
            <a:ext uri="{FF2B5EF4-FFF2-40B4-BE49-F238E27FC236}">
              <a16:creationId xmlns:a16="http://schemas.microsoft.com/office/drawing/2014/main" id="{9B7469D5-D5E1-4868-A6B7-0096F9573834}"/>
            </a:ext>
          </a:extLst>
        </cdr:cNvPr>
        <cdr:cNvSpPr txBox="1"/>
      </cdr:nvSpPr>
      <cdr:spPr>
        <a:xfrm xmlns:a="http://schemas.openxmlformats.org/drawingml/2006/main">
          <a:off x="3267012" y="3554266"/>
          <a:ext cx="942974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0.61%</a:t>
          </a:r>
        </a:p>
      </cdr:txBody>
    </cdr:sp>
  </cdr:relSizeAnchor>
  <cdr:relSizeAnchor xmlns:cdr="http://schemas.openxmlformats.org/drawingml/2006/chartDrawing">
    <cdr:from>
      <cdr:x>0.34526</cdr:x>
      <cdr:y>0.59443</cdr:y>
    </cdr:from>
    <cdr:to>
      <cdr:x>0.42973</cdr:x>
      <cdr:y>0.64237</cdr:y>
    </cdr:to>
    <cdr:sp macro="" textlink="">
      <cdr:nvSpPr>
        <cdr:cNvPr id="14" name="TextBox 1">
          <a:extLst xmlns:a="http://schemas.openxmlformats.org/drawingml/2006/main">
            <a:ext uri="{FF2B5EF4-FFF2-40B4-BE49-F238E27FC236}">
              <a16:creationId xmlns:a16="http://schemas.microsoft.com/office/drawing/2014/main" id="{BA90C60D-F8AD-4E93-8FB1-FFA62995F6B3}"/>
            </a:ext>
          </a:extLst>
        </cdr:cNvPr>
        <cdr:cNvSpPr txBox="1"/>
      </cdr:nvSpPr>
      <cdr:spPr>
        <a:xfrm xmlns:a="http://schemas.openxmlformats.org/drawingml/2006/main">
          <a:off x="3854260" y="3897674"/>
          <a:ext cx="942974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46.33%</a:t>
          </a:r>
        </a:p>
      </cdr:txBody>
    </cdr:sp>
  </cdr:relSizeAnchor>
  <cdr:relSizeAnchor xmlns:cdr="http://schemas.openxmlformats.org/drawingml/2006/chartDrawing">
    <cdr:from>
      <cdr:x>0.52811</cdr:x>
      <cdr:y>0.64494</cdr:y>
    </cdr:from>
    <cdr:to>
      <cdr:x>0.61258</cdr:x>
      <cdr:y>0.69288</cdr:y>
    </cdr:to>
    <cdr:sp macro="" textlink="">
      <cdr:nvSpPr>
        <cdr:cNvPr id="15" name="TextBox 1">
          <a:extLst xmlns:a="http://schemas.openxmlformats.org/drawingml/2006/main">
            <a:ext uri="{FF2B5EF4-FFF2-40B4-BE49-F238E27FC236}">
              <a16:creationId xmlns:a16="http://schemas.microsoft.com/office/drawing/2014/main" id="{DD488DC4-8B73-427B-A778-5467D13FAE08}"/>
            </a:ext>
          </a:extLst>
        </cdr:cNvPr>
        <cdr:cNvSpPr txBox="1"/>
      </cdr:nvSpPr>
      <cdr:spPr>
        <a:xfrm xmlns:a="http://schemas.openxmlformats.org/drawingml/2006/main">
          <a:off x="5895404" y="4228890"/>
          <a:ext cx="942974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4.99%</a:t>
          </a:r>
        </a:p>
      </cdr:txBody>
    </cdr:sp>
  </cdr:relSizeAnchor>
  <cdr:relSizeAnchor xmlns:cdr="http://schemas.openxmlformats.org/drawingml/2006/chartDrawing">
    <cdr:from>
      <cdr:x>0.64051</cdr:x>
      <cdr:y>0.69778</cdr:y>
    </cdr:from>
    <cdr:to>
      <cdr:x>0.72498</cdr:x>
      <cdr:y>0.74572</cdr:y>
    </cdr:to>
    <cdr:sp macro="" textlink="">
      <cdr:nvSpPr>
        <cdr:cNvPr id="16" name="TextBox 1">
          <a:extLst xmlns:a="http://schemas.openxmlformats.org/drawingml/2006/main">
            <a:ext uri="{FF2B5EF4-FFF2-40B4-BE49-F238E27FC236}">
              <a16:creationId xmlns:a16="http://schemas.microsoft.com/office/drawing/2014/main" id="{34503332-4FA8-43B2-A46F-64A5594675FC}"/>
            </a:ext>
          </a:extLst>
        </cdr:cNvPr>
        <cdr:cNvSpPr txBox="1"/>
      </cdr:nvSpPr>
      <cdr:spPr>
        <a:xfrm xmlns:a="http://schemas.openxmlformats.org/drawingml/2006/main">
          <a:off x="7150164" y="4575346"/>
          <a:ext cx="942974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7.68%</a:t>
          </a:r>
        </a:p>
      </cdr:txBody>
    </cdr:sp>
  </cdr:relSizeAnchor>
  <cdr:relSizeAnchor xmlns:cdr="http://schemas.openxmlformats.org/drawingml/2006/chartDrawing">
    <cdr:from>
      <cdr:x>0.85994</cdr:x>
      <cdr:y>0.74969</cdr:y>
    </cdr:from>
    <cdr:to>
      <cdr:x>0.94441</cdr:x>
      <cdr:y>0.79763</cdr:y>
    </cdr:to>
    <cdr:sp macro="" textlink="">
      <cdr:nvSpPr>
        <cdr:cNvPr id="17" name="TextBox 1">
          <a:extLst xmlns:a="http://schemas.openxmlformats.org/drawingml/2006/main">
            <a:ext uri="{FF2B5EF4-FFF2-40B4-BE49-F238E27FC236}">
              <a16:creationId xmlns:a16="http://schemas.microsoft.com/office/drawing/2014/main" id="{5ECE3DA0-C64B-4BF1-BE7F-400249A902D1}"/>
            </a:ext>
          </a:extLst>
        </cdr:cNvPr>
        <cdr:cNvSpPr txBox="1"/>
      </cdr:nvSpPr>
      <cdr:spPr>
        <a:xfrm xmlns:a="http://schemas.openxmlformats.org/drawingml/2006/main">
          <a:off x="9599740" y="4915706"/>
          <a:ext cx="942974" cy="3143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5.23%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EB9EE1-31FC-4164-9CE8-DD7AD5F07D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7C7D4B-9B53-4FFA-B85B-F4AA4EE840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31C7DC-7674-4343-AB2C-E14CB05E27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DF6F-86AA-4D19-A0C4-3D486CCC388B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AF9CB-D715-4CB8-B9F5-8495377F7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8F0953-FF28-4D61-9EDE-29DC00BF2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2971D-8E92-4BB3-ABB2-3567F8F78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461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496292-8AAA-4E64-A686-1DC34F2CF1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1B15E3-7F53-4D57-9792-84D06F5954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BDE3BA-6D8D-426E-B05D-F65831F3B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DF6F-86AA-4D19-A0C4-3D486CCC388B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DD6281-51EB-437C-B54E-486C14C8D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94AA08-80AD-4BD9-9105-B42C4F3A9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2971D-8E92-4BB3-ABB2-3567F8F78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3981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075554-3794-4DC5-98FC-03AD19E311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1D1F4C-28BA-4A0A-ADCB-970B0471D0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B5879-8F85-4AA6-8CFA-DF15875C1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DF6F-86AA-4D19-A0C4-3D486CCC388B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22D0EB-68BF-44AB-A83D-02397157B7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C0C113-2E0A-4D98-B133-827FC3F7C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2971D-8E92-4BB3-ABB2-3567F8F78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448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F2FA31-F9A3-4496-B4D7-5DC45CC4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CF3FB0-8034-48BD-9D94-DCB9B346D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025367-99B4-4C40-9A84-6EEBB722E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DF6F-86AA-4D19-A0C4-3D486CCC388B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D67D26-8248-463B-A834-C5803CEDD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426804-1CE1-4A26-AE96-DE8CF9EB3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2971D-8E92-4BB3-ABB2-3567F8F78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3156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5626C-3E4A-4215-8B15-4B173FFFF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CB4EA8-82C3-44A5-ACF4-53340A6C59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DE9AC-ADBA-4541-B154-9C08CDF61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DF6F-86AA-4D19-A0C4-3D486CCC388B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F3E8A9-F2E9-4344-9739-E9EF2E0B0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4A03A5-BF3F-4EE2-B2CC-6D02B584C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2971D-8E92-4BB3-ABB2-3567F8F78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159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49DA3-C732-441C-A048-ADCDF1FBB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6FBCE-130C-4909-BB3D-8E23A87FD8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F165B9-6E9F-428D-8B0E-5A130C0DE9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1D938-E99C-49D3-B2D2-A7179A1A3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DF6F-86AA-4D19-A0C4-3D486CCC388B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71FE7-EC14-47AD-85EF-935D3DE2F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ADEF97-CA4E-4104-AD7F-AE03CC13F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2971D-8E92-4BB3-ABB2-3567F8F78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3946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89195-5BBD-4FF4-8343-7DD4F644A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7209BC-5E6F-4BBA-8366-5509AB053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22EC2F-F5DE-4AA5-A29A-3956AE8700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D48765-407E-4BB3-BDCB-D87F9A9666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91E0EA-3A85-4730-B018-F4383CC07D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7DD2FC-76F9-4DA5-8070-94A41DFF8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DF6F-86AA-4D19-A0C4-3D486CCC388B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F448BA-BA83-4110-B470-630A676D6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B420EB-C978-4446-A01F-19BC844C5D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2971D-8E92-4BB3-ABB2-3567F8F78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1711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92E6A-BEC7-49F6-A3C4-75571E609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F4B0DD-52A4-4D70-9625-40D7FF50F8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DF6F-86AA-4D19-A0C4-3D486CCC388B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A3D49B-C4B7-4C4E-B128-3786250F2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A06B14-2800-460B-9661-F0BF5E6E2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2971D-8E92-4BB3-ABB2-3567F8F78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56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1E7DF9-E750-4564-A7F2-AA80B6D1D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DF6F-86AA-4D19-A0C4-3D486CCC388B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FA2F2A-3CEF-4B40-8F2D-1FE0FB3F6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2563D-3905-4809-8862-5589F13C3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2971D-8E92-4BB3-ABB2-3567F8F78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1213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53C4D-66C7-4AA9-8380-296E71E6D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9AA483-8445-4E28-B981-1347466B1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023512-CBCF-48A6-8777-C5FDD0095C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847D22-D2B0-4665-B8B6-E0EA8385A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DF6F-86AA-4D19-A0C4-3D486CCC388B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E62C82-7ABA-4BA8-9B6A-DF1D5453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82DB84-65D6-4BF0-8B2B-D79A71404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2971D-8E92-4BB3-ABB2-3567F8F78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0149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BDBAF-F5E4-4CA6-A260-CC7DD32506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1CBEFE-6BE3-4D93-B058-5186A06BE6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41100A8-EB21-4B67-A065-BC276057B7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28F025-B644-451D-9F4C-B2BE61A991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78DF6F-86AA-4D19-A0C4-3D486CCC388B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8B1840-87BB-4DE5-ABC1-92041BB74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559977-B207-4F67-8DE4-BC8A38F33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2971D-8E92-4BB3-ABB2-3567F8F78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176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F2A900-9789-4919-8E0B-BEA75BF517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08FD9D-3144-4380-8378-9CA99BDDA0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E9A86E-34CB-4C74-8F63-5A027DC30B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8DF6F-86AA-4D19-A0C4-3D486CCC388B}" type="datetimeFigureOut">
              <a:rPr lang="en-GB" smtClean="0"/>
              <a:t>16/11/2021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FD2BA7-A0D5-4B6E-8E81-919926B561D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C0866-4750-4BBF-A3D1-DB9148D127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2971D-8E92-4BB3-ABB2-3567F8F78B7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6291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0D22618-9542-446B-913B-F7B28C8CC9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74529587"/>
              </p:ext>
            </p:extLst>
          </p:nvPr>
        </p:nvGraphicFramePr>
        <p:xfrm>
          <a:off x="452438" y="181947"/>
          <a:ext cx="11163300" cy="65569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4190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2</cp:revision>
  <dcterms:created xsi:type="dcterms:W3CDTF">2021-11-12T12:14:11Z</dcterms:created>
  <dcterms:modified xsi:type="dcterms:W3CDTF">2021-11-16T16:57:10Z</dcterms:modified>
</cp:coreProperties>
</file>