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846" autoAdjust="0"/>
  </p:normalViewPr>
  <p:slideViewPr>
    <p:cSldViewPr>
      <p:cViewPr varScale="1">
        <p:scale>
          <a:sx n="105" d="100"/>
          <a:sy n="105" d="100"/>
        </p:scale>
        <p:origin x="46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52430770591879"/>
          <c:y val="3.6398395745086319E-2"/>
          <c:w val="0.80871726532778909"/>
          <c:h val="0.844827586206896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</c:v>
                </c:pt>
              </c:strCache>
            </c:strRef>
          </c:tx>
          <c:spPr>
            <a:ln w="349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Sheet1!$A$2:$A$264</c:f>
              <c:numCache>
                <c:formatCode>yyyy\-mm\-dd</c:formatCode>
                <c:ptCount val="263"/>
                <c:pt idx="0">
                  <c:v>35796</c:v>
                </c:pt>
                <c:pt idx="1">
                  <c:v>35827</c:v>
                </c:pt>
                <c:pt idx="2">
                  <c:v>35855</c:v>
                </c:pt>
                <c:pt idx="3">
                  <c:v>35886</c:v>
                </c:pt>
                <c:pt idx="4">
                  <c:v>35916</c:v>
                </c:pt>
                <c:pt idx="5">
                  <c:v>35947</c:v>
                </c:pt>
                <c:pt idx="6">
                  <c:v>35977</c:v>
                </c:pt>
                <c:pt idx="7">
                  <c:v>36008</c:v>
                </c:pt>
                <c:pt idx="8">
                  <c:v>36039</c:v>
                </c:pt>
                <c:pt idx="9">
                  <c:v>36069</c:v>
                </c:pt>
                <c:pt idx="10">
                  <c:v>36100</c:v>
                </c:pt>
                <c:pt idx="11">
                  <c:v>36130</c:v>
                </c:pt>
                <c:pt idx="12">
                  <c:v>36161</c:v>
                </c:pt>
                <c:pt idx="13">
                  <c:v>36192</c:v>
                </c:pt>
                <c:pt idx="14">
                  <c:v>36220</c:v>
                </c:pt>
                <c:pt idx="15">
                  <c:v>36251</c:v>
                </c:pt>
                <c:pt idx="16">
                  <c:v>36281</c:v>
                </c:pt>
                <c:pt idx="17">
                  <c:v>36312</c:v>
                </c:pt>
                <c:pt idx="18">
                  <c:v>36342</c:v>
                </c:pt>
                <c:pt idx="19">
                  <c:v>36373</c:v>
                </c:pt>
                <c:pt idx="20">
                  <c:v>36404</c:v>
                </c:pt>
                <c:pt idx="21">
                  <c:v>36434</c:v>
                </c:pt>
                <c:pt idx="22">
                  <c:v>36465</c:v>
                </c:pt>
                <c:pt idx="23">
                  <c:v>36495</c:v>
                </c:pt>
                <c:pt idx="24">
                  <c:v>36526</c:v>
                </c:pt>
                <c:pt idx="25">
                  <c:v>36557</c:v>
                </c:pt>
                <c:pt idx="26">
                  <c:v>36586</c:v>
                </c:pt>
                <c:pt idx="27">
                  <c:v>36617</c:v>
                </c:pt>
                <c:pt idx="28">
                  <c:v>36647</c:v>
                </c:pt>
                <c:pt idx="29">
                  <c:v>36678</c:v>
                </c:pt>
                <c:pt idx="30">
                  <c:v>36708</c:v>
                </c:pt>
                <c:pt idx="31">
                  <c:v>36739</c:v>
                </c:pt>
                <c:pt idx="32">
                  <c:v>36770</c:v>
                </c:pt>
                <c:pt idx="33">
                  <c:v>36800</c:v>
                </c:pt>
                <c:pt idx="34">
                  <c:v>36831</c:v>
                </c:pt>
                <c:pt idx="35">
                  <c:v>36861</c:v>
                </c:pt>
                <c:pt idx="36">
                  <c:v>36892</c:v>
                </c:pt>
                <c:pt idx="37">
                  <c:v>36923</c:v>
                </c:pt>
                <c:pt idx="38">
                  <c:v>36951</c:v>
                </c:pt>
                <c:pt idx="39">
                  <c:v>36982</c:v>
                </c:pt>
                <c:pt idx="40">
                  <c:v>37012</c:v>
                </c:pt>
                <c:pt idx="41">
                  <c:v>37043</c:v>
                </c:pt>
                <c:pt idx="42">
                  <c:v>37073</c:v>
                </c:pt>
                <c:pt idx="43">
                  <c:v>37104</c:v>
                </c:pt>
                <c:pt idx="44">
                  <c:v>37135</c:v>
                </c:pt>
                <c:pt idx="45">
                  <c:v>37165</c:v>
                </c:pt>
                <c:pt idx="46">
                  <c:v>37196</c:v>
                </c:pt>
                <c:pt idx="47">
                  <c:v>37226</c:v>
                </c:pt>
                <c:pt idx="48">
                  <c:v>37257</c:v>
                </c:pt>
                <c:pt idx="49">
                  <c:v>37288</c:v>
                </c:pt>
                <c:pt idx="50">
                  <c:v>37316</c:v>
                </c:pt>
                <c:pt idx="51">
                  <c:v>37347</c:v>
                </c:pt>
                <c:pt idx="52">
                  <c:v>37377</c:v>
                </c:pt>
                <c:pt idx="53">
                  <c:v>37408</c:v>
                </c:pt>
                <c:pt idx="54">
                  <c:v>37438</c:v>
                </c:pt>
                <c:pt idx="55">
                  <c:v>37469</c:v>
                </c:pt>
                <c:pt idx="56">
                  <c:v>37500</c:v>
                </c:pt>
                <c:pt idx="57">
                  <c:v>37530</c:v>
                </c:pt>
                <c:pt idx="58">
                  <c:v>37561</c:v>
                </c:pt>
                <c:pt idx="59">
                  <c:v>37591</c:v>
                </c:pt>
                <c:pt idx="60">
                  <c:v>37622</c:v>
                </c:pt>
                <c:pt idx="61">
                  <c:v>37653</c:v>
                </c:pt>
                <c:pt idx="62">
                  <c:v>37681</c:v>
                </c:pt>
                <c:pt idx="63">
                  <c:v>37712</c:v>
                </c:pt>
                <c:pt idx="64">
                  <c:v>37742</c:v>
                </c:pt>
                <c:pt idx="65">
                  <c:v>37773</c:v>
                </c:pt>
                <c:pt idx="66">
                  <c:v>37803</c:v>
                </c:pt>
                <c:pt idx="67">
                  <c:v>37834</c:v>
                </c:pt>
                <c:pt idx="68">
                  <c:v>37865</c:v>
                </c:pt>
                <c:pt idx="69">
                  <c:v>37895</c:v>
                </c:pt>
                <c:pt idx="70">
                  <c:v>37926</c:v>
                </c:pt>
                <c:pt idx="71">
                  <c:v>37956</c:v>
                </c:pt>
                <c:pt idx="72">
                  <c:v>37987</c:v>
                </c:pt>
                <c:pt idx="73">
                  <c:v>38018</c:v>
                </c:pt>
                <c:pt idx="74">
                  <c:v>38047</c:v>
                </c:pt>
                <c:pt idx="75">
                  <c:v>38078</c:v>
                </c:pt>
                <c:pt idx="76">
                  <c:v>38108</c:v>
                </c:pt>
                <c:pt idx="77">
                  <c:v>38139</c:v>
                </c:pt>
                <c:pt idx="78">
                  <c:v>38169</c:v>
                </c:pt>
                <c:pt idx="79">
                  <c:v>38200</c:v>
                </c:pt>
                <c:pt idx="80">
                  <c:v>38231</c:v>
                </c:pt>
                <c:pt idx="81">
                  <c:v>38261</c:v>
                </c:pt>
                <c:pt idx="82">
                  <c:v>38292</c:v>
                </c:pt>
                <c:pt idx="83">
                  <c:v>38322</c:v>
                </c:pt>
                <c:pt idx="84">
                  <c:v>38353</c:v>
                </c:pt>
                <c:pt idx="85">
                  <c:v>38384</c:v>
                </c:pt>
                <c:pt idx="86">
                  <c:v>38412</c:v>
                </c:pt>
                <c:pt idx="87">
                  <c:v>38443</c:v>
                </c:pt>
                <c:pt idx="88">
                  <c:v>38473</c:v>
                </c:pt>
                <c:pt idx="89">
                  <c:v>38504</c:v>
                </c:pt>
                <c:pt idx="90">
                  <c:v>38534</c:v>
                </c:pt>
                <c:pt idx="91">
                  <c:v>38565</c:v>
                </c:pt>
                <c:pt idx="92">
                  <c:v>38596</c:v>
                </c:pt>
                <c:pt idx="93">
                  <c:v>38626</c:v>
                </c:pt>
                <c:pt idx="94">
                  <c:v>38657</c:v>
                </c:pt>
                <c:pt idx="95">
                  <c:v>38687</c:v>
                </c:pt>
                <c:pt idx="96">
                  <c:v>38718</c:v>
                </c:pt>
                <c:pt idx="97">
                  <c:v>38749</c:v>
                </c:pt>
                <c:pt idx="98">
                  <c:v>38777</c:v>
                </c:pt>
                <c:pt idx="99">
                  <c:v>38808</c:v>
                </c:pt>
                <c:pt idx="100">
                  <c:v>38838</c:v>
                </c:pt>
                <c:pt idx="101">
                  <c:v>38869</c:v>
                </c:pt>
                <c:pt idx="102">
                  <c:v>38899</c:v>
                </c:pt>
                <c:pt idx="103">
                  <c:v>38930</c:v>
                </c:pt>
                <c:pt idx="104">
                  <c:v>38961</c:v>
                </c:pt>
                <c:pt idx="105">
                  <c:v>38991</c:v>
                </c:pt>
                <c:pt idx="106">
                  <c:v>39022</c:v>
                </c:pt>
                <c:pt idx="107">
                  <c:v>39052</c:v>
                </c:pt>
                <c:pt idx="108">
                  <c:v>39083</c:v>
                </c:pt>
                <c:pt idx="109">
                  <c:v>39114</c:v>
                </c:pt>
                <c:pt idx="110">
                  <c:v>39142</c:v>
                </c:pt>
                <c:pt idx="111">
                  <c:v>39173</c:v>
                </c:pt>
                <c:pt idx="112">
                  <c:v>39203</c:v>
                </c:pt>
                <c:pt idx="113">
                  <c:v>39234</c:v>
                </c:pt>
                <c:pt idx="114">
                  <c:v>39264</c:v>
                </c:pt>
                <c:pt idx="115">
                  <c:v>39295</c:v>
                </c:pt>
                <c:pt idx="116">
                  <c:v>39326</c:v>
                </c:pt>
                <c:pt idx="117">
                  <c:v>39356</c:v>
                </c:pt>
                <c:pt idx="118">
                  <c:v>39387</c:v>
                </c:pt>
                <c:pt idx="119">
                  <c:v>39417</c:v>
                </c:pt>
                <c:pt idx="120">
                  <c:v>39448</c:v>
                </c:pt>
                <c:pt idx="121">
                  <c:v>39479</c:v>
                </c:pt>
                <c:pt idx="122">
                  <c:v>39508</c:v>
                </c:pt>
                <c:pt idx="123">
                  <c:v>39539</c:v>
                </c:pt>
                <c:pt idx="124">
                  <c:v>39569</c:v>
                </c:pt>
                <c:pt idx="125">
                  <c:v>39600</c:v>
                </c:pt>
                <c:pt idx="126">
                  <c:v>39630</c:v>
                </c:pt>
                <c:pt idx="127">
                  <c:v>39661</c:v>
                </c:pt>
                <c:pt idx="128">
                  <c:v>39692</c:v>
                </c:pt>
                <c:pt idx="129">
                  <c:v>39722</c:v>
                </c:pt>
                <c:pt idx="130">
                  <c:v>39753</c:v>
                </c:pt>
                <c:pt idx="131">
                  <c:v>39783</c:v>
                </c:pt>
                <c:pt idx="132">
                  <c:v>39814</c:v>
                </c:pt>
                <c:pt idx="133">
                  <c:v>39845</c:v>
                </c:pt>
                <c:pt idx="134">
                  <c:v>39873</c:v>
                </c:pt>
                <c:pt idx="135">
                  <c:v>39904</c:v>
                </c:pt>
                <c:pt idx="136">
                  <c:v>39934</c:v>
                </c:pt>
                <c:pt idx="137">
                  <c:v>39965</c:v>
                </c:pt>
                <c:pt idx="138">
                  <c:v>39995</c:v>
                </c:pt>
                <c:pt idx="139">
                  <c:v>40026</c:v>
                </c:pt>
                <c:pt idx="140">
                  <c:v>40057</c:v>
                </c:pt>
                <c:pt idx="141">
                  <c:v>40087</c:v>
                </c:pt>
                <c:pt idx="142">
                  <c:v>40118</c:v>
                </c:pt>
                <c:pt idx="143">
                  <c:v>40148</c:v>
                </c:pt>
                <c:pt idx="144">
                  <c:v>40179</c:v>
                </c:pt>
                <c:pt idx="145">
                  <c:v>40210</c:v>
                </c:pt>
                <c:pt idx="146">
                  <c:v>40238</c:v>
                </c:pt>
                <c:pt idx="147">
                  <c:v>40269</c:v>
                </c:pt>
                <c:pt idx="148">
                  <c:v>40299</c:v>
                </c:pt>
                <c:pt idx="149">
                  <c:v>40330</c:v>
                </c:pt>
                <c:pt idx="150">
                  <c:v>40360</c:v>
                </c:pt>
                <c:pt idx="151">
                  <c:v>40391</c:v>
                </c:pt>
                <c:pt idx="152">
                  <c:v>40422</c:v>
                </c:pt>
                <c:pt idx="153">
                  <c:v>40452</c:v>
                </c:pt>
                <c:pt idx="154">
                  <c:v>40483</c:v>
                </c:pt>
                <c:pt idx="155">
                  <c:v>40513</c:v>
                </c:pt>
                <c:pt idx="156">
                  <c:v>40544</c:v>
                </c:pt>
                <c:pt idx="157">
                  <c:v>40575</c:v>
                </c:pt>
                <c:pt idx="158">
                  <c:v>40603</c:v>
                </c:pt>
                <c:pt idx="159">
                  <c:v>40634</c:v>
                </c:pt>
                <c:pt idx="160">
                  <c:v>40664</c:v>
                </c:pt>
                <c:pt idx="161">
                  <c:v>40695</c:v>
                </c:pt>
                <c:pt idx="162">
                  <c:v>40725</c:v>
                </c:pt>
                <c:pt idx="163">
                  <c:v>40756</c:v>
                </c:pt>
                <c:pt idx="164">
                  <c:v>40787</c:v>
                </c:pt>
                <c:pt idx="165">
                  <c:v>40817</c:v>
                </c:pt>
                <c:pt idx="166">
                  <c:v>40848</c:v>
                </c:pt>
                <c:pt idx="167">
                  <c:v>40878</c:v>
                </c:pt>
                <c:pt idx="168">
                  <c:v>40909</c:v>
                </c:pt>
                <c:pt idx="169">
                  <c:v>40940</c:v>
                </c:pt>
                <c:pt idx="170">
                  <c:v>40969</c:v>
                </c:pt>
                <c:pt idx="171">
                  <c:v>41000</c:v>
                </c:pt>
                <c:pt idx="172">
                  <c:v>41030</c:v>
                </c:pt>
                <c:pt idx="173">
                  <c:v>41061</c:v>
                </c:pt>
                <c:pt idx="174">
                  <c:v>41091</c:v>
                </c:pt>
                <c:pt idx="175">
                  <c:v>41122</c:v>
                </c:pt>
                <c:pt idx="176">
                  <c:v>41153</c:v>
                </c:pt>
                <c:pt idx="177">
                  <c:v>41183</c:v>
                </c:pt>
                <c:pt idx="178">
                  <c:v>41214</c:v>
                </c:pt>
                <c:pt idx="179">
                  <c:v>41244</c:v>
                </c:pt>
                <c:pt idx="180">
                  <c:v>41275</c:v>
                </c:pt>
                <c:pt idx="181">
                  <c:v>41306</c:v>
                </c:pt>
                <c:pt idx="182">
                  <c:v>41334</c:v>
                </c:pt>
                <c:pt idx="183">
                  <c:v>41365</c:v>
                </c:pt>
                <c:pt idx="184">
                  <c:v>41395</c:v>
                </c:pt>
                <c:pt idx="185">
                  <c:v>41426</c:v>
                </c:pt>
                <c:pt idx="186">
                  <c:v>41456</c:v>
                </c:pt>
                <c:pt idx="187">
                  <c:v>41487</c:v>
                </c:pt>
                <c:pt idx="188">
                  <c:v>41518</c:v>
                </c:pt>
                <c:pt idx="189">
                  <c:v>41548</c:v>
                </c:pt>
                <c:pt idx="190">
                  <c:v>41579</c:v>
                </c:pt>
                <c:pt idx="191">
                  <c:v>41609</c:v>
                </c:pt>
                <c:pt idx="192">
                  <c:v>41640</c:v>
                </c:pt>
                <c:pt idx="193">
                  <c:v>41671</c:v>
                </c:pt>
                <c:pt idx="194">
                  <c:v>41699</c:v>
                </c:pt>
                <c:pt idx="195">
                  <c:v>41730</c:v>
                </c:pt>
                <c:pt idx="196">
                  <c:v>41760</c:v>
                </c:pt>
                <c:pt idx="197">
                  <c:v>41791</c:v>
                </c:pt>
                <c:pt idx="198">
                  <c:v>41821</c:v>
                </c:pt>
                <c:pt idx="199">
                  <c:v>41852</c:v>
                </c:pt>
                <c:pt idx="200">
                  <c:v>41883</c:v>
                </c:pt>
                <c:pt idx="201">
                  <c:v>41913</c:v>
                </c:pt>
                <c:pt idx="202">
                  <c:v>41944</c:v>
                </c:pt>
                <c:pt idx="203">
                  <c:v>41974</c:v>
                </c:pt>
                <c:pt idx="204">
                  <c:v>42005</c:v>
                </c:pt>
                <c:pt idx="205">
                  <c:v>42036</c:v>
                </c:pt>
                <c:pt idx="206">
                  <c:v>42064</c:v>
                </c:pt>
                <c:pt idx="207">
                  <c:v>42095</c:v>
                </c:pt>
                <c:pt idx="208">
                  <c:v>42125</c:v>
                </c:pt>
                <c:pt idx="209">
                  <c:v>42156</c:v>
                </c:pt>
                <c:pt idx="210">
                  <c:v>42186</c:v>
                </c:pt>
                <c:pt idx="211">
                  <c:v>42217</c:v>
                </c:pt>
                <c:pt idx="212">
                  <c:v>42248</c:v>
                </c:pt>
                <c:pt idx="213">
                  <c:v>42278</c:v>
                </c:pt>
                <c:pt idx="214">
                  <c:v>42309</c:v>
                </c:pt>
                <c:pt idx="215">
                  <c:v>42339</c:v>
                </c:pt>
                <c:pt idx="216">
                  <c:v>42370</c:v>
                </c:pt>
                <c:pt idx="217">
                  <c:v>42401</c:v>
                </c:pt>
                <c:pt idx="218">
                  <c:v>42430</c:v>
                </c:pt>
                <c:pt idx="219">
                  <c:v>42461</c:v>
                </c:pt>
                <c:pt idx="220">
                  <c:v>42491</c:v>
                </c:pt>
                <c:pt idx="221">
                  <c:v>42522</c:v>
                </c:pt>
                <c:pt idx="222">
                  <c:v>42552</c:v>
                </c:pt>
                <c:pt idx="223">
                  <c:v>42583</c:v>
                </c:pt>
                <c:pt idx="224">
                  <c:v>42614</c:v>
                </c:pt>
                <c:pt idx="225">
                  <c:v>42644</c:v>
                </c:pt>
                <c:pt idx="226">
                  <c:v>42675</c:v>
                </c:pt>
                <c:pt idx="227">
                  <c:v>42705</c:v>
                </c:pt>
                <c:pt idx="228">
                  <c:v>42736</c:v>
                </c:pt>
                <c:pt idx="229">
                  <c:v>42767</c:v>
                </c:pt>
                <c:pt idx="230">
                  <c:v>42795</c:v>
                </c:pt>
                <c:pt idx="231">
                  <c:v>42826</c:v>
                </c:pt>
                <c:pt idx="232">
                  <c:v>42856</c:v>
                </c:pt>
                <c:pt idx="233">
                  <c:v>42887</c:v>
                </c:pt>
                <c:pt idx="234">
                  <c:v>42917</c:v>
                </c:pt>
                <c:pt idx="235">
                  <c:v>42948</c:v>
                </c:pt>
                <c:pt idx="236">
                  <c:v>42979</c:v>
                </c:pt>
                <c:pt idx="237">
                  <c:v>43009</c:v>
                </c:pt>
                <c:pt idx="238">
                  <c:v>43040</c:v>
                </c:pt>
                <c:pt idx="239">
                  <c:v>43070</c:v>
                </c:pt>
                <c:pt idx="240">
                  <c:v>43101</c:v>
                </c:pt>
                <c:pt idx="241">
                  <c:v>43132</c:v>
                </c:pt>
                <c:pt idx="242">
                  <c:v>43160</c:v>
                </c:pt>
                <c:pt idx="243">
                  <c:v>43191</c:v>
                </c:pt>
                <c:pt idx="244">
                  <c:v>43221</c:v>
                </c:pt>
                <c:pt idx="245">
                  <c:v>43252</c:v>
                </c:pt>
                <c:pt idx="246">
                  <c:v>43282</c:v>
                </c:pt>
                <c:pt idx="247">
                  <c:v>43313</c:v>
                </c:pt>
                <c:pt idx="248">
                  <c:v>43344</c:v>
                </c:pt>
                <c:pt idx="249">
                  <c:v>43374</c:v>
                </c:pt>
                <c:pt idx="250">
                  <c:v>43405</c:v>
                </c:pt>
                <c:pt idx="251">
                  <c:v>43435</c:v>
                </c:pt>
                <c:pt idx="252">
                  <c:v>43466</c:v>
                </c:pt>
                <c:pt idx="253">
                  <c:v>43497</c:v>
                </c:pt>
                <c:pt idx="254">
                  <c:v>43525</c:v>
                </c:pt>
                <c:pt idx="255">
                  <c:v>43556</c:v>
                </c:pt>
                <c:pt idx="256">
                  <c:v>43586</c:v>
                </c:pt>
                <c:pt idx="257">
                  <c:v>43617</c:v>
                </c:pt>
                <c:pt idx="258">
                  <c:v>43647</c:v>
                </c:pt>
                <c:pt idx="259">
                  <c:v>43678</c:v>
                </c:pt>
                <c:pt idx="260">
                  <c:v>43709</c:v>
                </c:pt>
                <c:pt idx="261">
                  <c:v>43739</c:v>
                </c:pt>
                <c:pt idx="262">
                  <c:v>43770</c:v>
                </c:pt>
              </c:numCache>
            </c:numRef>
          </c:cat>
          <c:val>
            <c:numRef>
              <c:f>Sheet1!$B$2:$B$264</c:f>
              <c:numCache>
                <c:formatCode>0.00</c:formatCode>
                <c:ptCount val="263"/>
                <c:pt idx="0">
                  <c:v>5.56</c:v>
                </c:pt>
                <c:pt idx="1">
                  <c:v>5.51</c:v>
                </c:pt>
                <c:pt idx="2">
                  <c:v>5.49</c:v>
                </c:pt>
                <c:pt idx="3">
                  <c:v>5.45</c:v>
                </c:pt>
                <c:pt idx="4">
                  <c:v>5.49</c:v>
                </c:pt>
                <c:pt idx="5">
                  <c:v>5.56</c:v>
                </c:pt>
                <c:pt idx="6">
                  <c:v>5.54</c:v>
                </c:pt>
                <c:pt idx="7">
                  <c:v>5.55</c:v>
                </c:pt>
                <c:pt idx="8">
                  <c:v>5.51</c:v>
                </c:pt>
                <c:pt idx="9">
                  <c:v>5.07</c:v>
                </c:pt>
                <c:pt idx="10">
                  <c:v>4.83</c:v>
                </c:pt>
                <c:pt idx="11">
                  <c:v>4.68</c:v>
                </c:pt>
                <c:pt idx="12">
                  <c:v>4.63</c:v>
                </c:pt>
                <c:pt idx="13">
                  <c:v>4.76</c:v>
                </c:pt>
                <c:pt idx="14">
                  <c:v>4.8099999999999996</c:v>
                </c:pt>
                <c:pt idx="15">
                  <c:v>4.74</c:v>
                </c:pt>
                <c:pt idx="16">
                  <c:v>4.74</c:v>
                </c:pt>
                <c:pt idx="17">
                  <c:v>4.76</c:v>
                </c:pt>
                <c:pt idx="18">
                  <c:v>4.99</c:v>
                </c:pt>
                <c:pt idx="19">
                  <c:v>5.07</c:v>
                </c:pt>
                <c:pt idx="20">
                  <c:v>5.22</c:v>
                </c:pt>
                <c:pt idx="21">
                  <c:v>5.2</c:v>
                </c:pt>
                <c:pt idx="22">
                  <c:v>5.42</c:v>
                </c:pt>
                <c:pt idx="23">
                  <c:v>5.3</c:v>
                </c:pt>
                <c:pt idx="24">
                  <c:v>5.45</c:v>
                </c:pt>
                <c:pt idx="25">
                  <c:v>5.73</c:v>
                </c:pt>
                <c:pt idx="26">
                  <c:v>5.85</c:v>
                </c:pt>
                <c:pt idx="27">
                  <c:v>6.02</c:v>
                </c:pt>
                <c:pt idx="28">
                  <c:v>6.27</c:v>
                </c:pt>
                <c:pt idx="29">
                  <c:v>6.53</c:v>
                </c:pt>
                <c:pt idx="30">
                  <c:v>6.54</c:v>
                </c:pt>
                <c:pt idx="31">
                  <c:v>6.5</c:v>
                </c:pt>
                <c:pt idx="32">
                  <c:v>6.52</c:v>
                </c:pt>
                <c:pt idx="33">
                  <c:v>6.51</c:v>
                </c:pt>
                <c:pt idx="34">
                  <c:v>6.51</c:v>
                </c:pt>
                <c:pt idx="35">
                  <c:v>6.4</c:v>
                </c:pt>
                <c:pt idx="36">
                  <c:v>5.98</c:v>
                </c:pt>
                <c:pt idx="37">
                  <c:v>5.49</c:v>
                </c:pt>
                <c:pt idx="38">
                  <c:v>5.31</c:v>
                </c:pt>
                <c:pt idx="39">
                  <c:v>4.8</c:v>
                </c:pt>
                <c:pt idx="40">
                  <c:v>4.21</c:v>
                </c:pt>
                <c:pt idx="41">
                  <c:v>3.97</c:v>
                </c:pt>
                <c:pt idx="42">
                  <c:v>3.77</c:v>
                </c:pt>
                <c:pt idx="43">
                  <c:v>3.65</c:v>
                </c:pt>
                <c:pt idx="44">
                  <c:v>3.07</c:v>
                </c:pt>
                <c:pt idx="45">
                  <c:v>2.4900000000000002</c:v>
                </c:pt>
                <c:pt idx="46">
                  <c:v>2.09</c:v>
                </c:pt>
                <c:pt idx="47">
                  <c:v>1.82</c:v>
                </c:pt>
                <c:pt idx="48">
                  <c:v>1.73</c:v>
                </c:pt>
                <c:pt idx="49">
                  <c:v>1.74</c:v>
                </c:pt>
                <c:pt idx="50">
                  <c:v>1.73</c:v>
                </c:pt>
                <c:pt idx="51">
                  <c:v>1.75</c:v>
                </c:pt>
                <c:pt idx="52">
                  <c:v>1.75</c:v>
                </c:pt>
                <c:pt idx="53">
                  <c:v>1.75</c:v>
                </c:pt>
                <c:pt idx="54">
                  <c:v>1.73</c:v>
                </c:pt>
                <c:pt idx="55">
                  <c:v>1.74</c:v>
                </c:pt>
                <c:pt idx="56">
                  <c:v>1.75</c:v>
                </c:pt>
                <c:pt idx="57">
                  <c:v>1.75</c:v>
                </c:pt>
                <c:pt idx="58">
                  <c:v>1.34</c:v>
                </c:pt>
                <c:pt idx="59">
                  <c:v>1.24</c:v>
                </c:pt>
                <c:pt idx="60">
                  <c:v>1.24</c:v>
                </c:pt>
                <c:pt idx="61">
                  <c:v>1.26</c:v>
                </c:pt>
                <c:pt idx="62">
                  <c:v>1.25</c:v>
                </c:pt>
                <c:pt idx="63">
                  <c:v>1.26</c:v>
                </c:pt>
                <c:pt idx="64">
                  <c:v>1.26</c:v>
                </c:pt>
                <c:pt idx="65">
                  <c:v>1.22</c:v>
                </c:pt>
                <c:pt idx="66">
                  <c:v>1.01</c:v>
                </c:pt>
                <c:pt idx="67">
                  <c:v>1.03</c:v>
                </c:pt>
                <c:pt idx="68">
                  <c:v>1.01</c:v>
                </c:pt>
                <c:pt idx="69">
                  <c:v>1.01</c:v>
                </c:pt>
                <c:pt idx="70">
                  <c:v>1</c:v>
                </c:pt>
                <c:pt idx="71">
                  <c:v>0.98</c:v>
                </c:pt>
                <c:pt idx="72">
                  <c:v>1</c:v>
                </c:pt>
                <c:pt idx="73">
                  <c:v>1.01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1.03</c:v>
                </c:pt>
                <c:pt idx="78">
                  <c:v>1.26</c:v>
                </c:pt>
                <c:pt idx="79">
                  <c:v>1.43</c:v>
                </c:pt>
                <c:pt idx="80">
                  <c:v>1.61</c:v>
                </c:pt>
                <c:pt idx="81">
                  <c:v>1.76</c:v>
                </c:pt>
                <c:pt idx="82">
                  <c:v>1.93</c:v>
                </c:pt>
                <c:pt idx="83">
                  <c:v>2.16</c:v>
                </c:pt>
                <c:pt idx="84">
                  <c:v>2.2799999999999998</c:v>
                </c:pt>
                <c:pt idx="85">
                  <c:v>2.5</c:v>
                </c:pt>
                <c:pt idx="86">
                  <c:v>2.63</c:v>
                </c:pt>
                <c:pt idx="87">
                  <c:v>2.79</c:v>
                </c:pt>
                <c:pt idx="88">
                  <c:v>3</c:v>
                </c:pt>
                <c:pt idx="89">
                  <c:v>3.04</c:v>
                </c:pt>
                <c:pt idx="90">
                  <c:v>3.26</c:v>
                </c:pt>
                <c:pt idx="91">
                  <c:v>3.5</c:v>
                </c:pt>
                <c:pt idx="92">
                  <c:v>3.62</c:v>
                </c:pt>
                <c:pt idx="93">
                  <c:v>3.78</c:v>
                </c:pt>
                <c:pt idx="94">
                  <c:v>4</c:v>
                </c:pt>
                <c:pt idx="95">
                  <c:v>4.16</c:v>
                </c:pt>
                <c:pt idx="96">
                  <c:v>4.29</c:v>
                </c:pt>
                <c:pt idx="97">
                  <c:v>4.49</c:v>
                </c:pt>
                <c:pt idx="98">
                  <c:v>4.59</c:v>
                </c:pt>
                <c:pt idx="99">
                  <c:v>4.79</c:v>
                </c:pt>
                <c:pt idx="100">
                  <c:v>4.9400000000000004</c:v>
                </c:pt>
                <c:pt idx="101">
                  <c:v>4.99</c:v>
                </c:pt>
                <c:pt idx="102">
                  <c:v>5.24</c:v>
                </c:pt>
                <c:pt idx="103">
                  <c:v>5.25</c:v>
                </c:pt>
                <c:pt idx="104">
                  <c:v>5.25</c:v>
                </c:pt>
                <c:pt idx="105">
                  <c:v>5.25</c:v>
                </c:pt>
                <c:pt idx="106">
                  <c:v>5.25</c:v>
                </c:pt>
                <c:pt idx="107">
                  <c:v>5.24</c:v>
                </c:pt>
                <c:pt idx="108">
                  <c:v>5.25</c:v>
                </c:pt>
                <c:pt idx="109">
                  <c:v>5.26</c:v>
                </c:pt>
                <c:pt idx="110">
                  <c:v>5.26</c:v>
                </c:pt>
                <c:pt idx="111">
                  <c:v>5.25</c:v>
                </c:pt>
                <c:pt idx="112">
                  <c:v>5.25</c:v>
                </c:pt>
                <c:pt idx="113">
                  <c:v>5.25</c:v>
                </c:pt>
                <c:pt idx="114">
                  <c:v>5.26</c:v>
                </c:pt>
                <c:pt idx="115">
                  <c:v>5.0199999999999996</c:v>
                </c:pt>
                <c:pt idx="116">
                  <c:v>4.9400000000000004</c:v>
                </c:pt>
                <c:pt idx="117">
                  <c:v>4.76</c:v>
                </c:pt>
                <c:pt idx="118">
                  <c:v>4.49</c:v>
                </c:pt>
                <c:pt idx="119">
                  <c:v>4.24</c:v>
                </c:pt>
                <c:pt idx="120">
                  <c:v>3.94</c:v>
                </c:pt>
                <c:pt idx="121">
                  <c:v>2.98</c:v>
                </c:pt>
                <c:pt idx="122">
                  <c:v>2.61</c:v>
                </c:pt>
                <c:pt idx="123">
                  <c:v>2.2799999999999998</c:v>
                </c:pt>
                <c:pt idx="124">
                  <c:v>1.98</c:v>
                </c:pt>
                <c:pt idx="125">
                  <c:v>2</c:v>
                </c:pt>
                <c:pt idx="126">
                  <c:v>2.0099999999999998</c:v>
                </c:pt>
                <c:pt idx="127">
                  <c:v>2</c:v>
                </c:pt>
                <c:pt idx="128">
                  <c:v>1.81</c:v>
                </c:pt>
                <c:pt idx="129">
                  <c:v>0.97</c:v>
                </c:pt>
                <c:pt idx="130">
                  <c:v>0.39</c:v>
                </c:pt>
                <c:pt idx="131">
                  <c:v>0.16</c:v>
                </c:pt>
                <c:pt idx="132">
                  <c:v>0.15</c:v>
                </c:pt>
                <c:pt idx="133">
                  <c:v>0.22</c:v>
                </c:pt>
                <c:pt idx="134">
                  <c:v>0.18</c:v>
                </c:pt>
                <c:pt idx="135">
                  <c:v>0.15</c:v>
                </c:pt>
                <c:pt idx="136">
                  <c:v>0.18</c:v>
                </c:pt>
                <c:pt idx="137">
                  <c:v>0.21</c:v>
                </c:pt>
                <c:pt idx="138">
                  <c:v>0.16</c:v>
                </c:pt>
                <c:pt idx="139">
                  <c:v>0.16</c:v>
                </c:pt>
                <c:pt idx="140">
                  <c:v>0.15</c:v>
                </c:pt>
                <c:pt idx="141">
                  <c:v>0.12</c:v>
                </c:pt>
                <c:pt idx="142">
                  <c:v>0.12</c:v>
                </c:pt>
                <c:pt idx="143">
                  <c:v>0.12</c:v>
                </c:pt>
                <c:pt idx="144">
                  <c:v>0.11</c:v>
                </c:pt>
                <c:pt idx="145">
                  <c:v>0.13</c:v>
                </c:pt>
                <c:pt idx="146">
                  <c:v>0.16</c:v>
                </c:pt>
                <c:pt idx="147">
                  <c:v>0.2</c:v>
                </c:pt>
                <c:pt idx="148">
                  <c:v>0.2</c:v>
                </c:pt>
                <c:pt idx="149">
                  <c:v>0.18</c:v>
                </c:pt>
                <c:pt idx="150">
                  <c:v>0.18</c:v>
                </c:pt>
                <c:pt idx="151">
                  <c:v>0.19</c:v>
                </c:pt>
                <c:pt idx="152">
                  <c:v>0.19</c:v>
                </c:pt>
                <c:pt idx="153">
                  <c:v>0.19</c:v>
                </c:pt>
                <c:pt idx="154">
                  <c:v>0.19</c:v>
                </c:pt>
                <c:pt idx="155">
                  <c:v>0.18</c:v>
                </c:pt>
                <c:pt idx="156">
                  <c:v>0.17</c:v>
                </c:pt>
                <c:pt idx="157">
                  <c:v>0.16</c:v>
                </c:pt>
                <c:pt idx="158">
                  <c:v>0.14000000000000001</c:v>
                </c:pt>
                <c:pt idx="159">
                  <c:v>0.1</c:v>
                </c:pt>
                <c:pt idx="160">
                  <c:v>0.09</c:v>
                </c:pt>
                <c:pt idx="161">
                  <c:v>0.09</c:v>
                </c:pt>
                <c:pt idx="162">
                  <c:v>7.0000000000000007E-2</c:v>
                </c:pt>
                <c:pt idx="163">
                  <c:v>0.1</c:v>
                </c:pt>
                <c:pt idx="164">
                  <c:v>0.08</c:v>
                </c:pt>
                <c:pt idx="165">
                  <c:v>7.0000000000000007E-2</c:v>
                </c:pt>
                <c:pt idx="166">
                  <c:v>0.08</c:v>
                </c:pt>
                <c:pt idx="167">
                  <c:v>7.0000000000000007E-2</c:v>
                </c:pt>
                <c:pt idx="168">
                  <c:v>0.08</c:v>
                </c:pt>
                <c:pt idx="169">
                  <c:v>0.1</c:v>
                </c:pt>
                <c:pt idx="170">
                  <c:v>0.13</c:v>
                </c:pt>
                <c:pt idx="171">
                  <c:v>0.14000000000000001</c:v>
                </c:pt>
                <c:pt idx="172">
                  <c:v>0.16</c:v>
                </c:pt>
                <c:pt idx="173">
                  <c:v>0.16</c:v>
                </c:pt>
                <c:pt idx="174">
                  <c:v>0.16</c:v>
                </c:pt>
                <c:pt idx="175">
                  <c:v>0.13</c:v>
                </c:pt>
                <c:pt idx="176">
                  <c:v>0.14000000000000001</c:v>
                </c:pt>
                <c:pt idx="177">
                  <c:v>0.16</c:v>
                </c:pt>
                <c:pt idx="178">
                  <c:v>0.16</c:v>
                </c:pt>
                <c:pt idx="179">
                  <c:v>0.16</c:v>
                </c:pt>
                <c:pt idx="180">
                  <c:v>0.14000000000000001</c:v>
                </c:pt>
                <c:pt idx="181">
                  <c:v>0.15</c:v>
                </c:pt>
                <c:pt idx="182">
                  <c:v>0.14000000000000001</c:v>
                </c:pt>
                <c:pt idx="183">
                  <c:v>0.15</c:v>
                </c:pt>
                <c:pt idx="184">
                  <c:v>0.11</c:v>
                </c:pt>
                <c:pt idx="185">
                  <c:v>0.09</c:v>
                </c:pt>
                <c:pt idx="186">
                  <c:v>0.09</c:v>
                </c:pt>
                <c:pt idx="187">
                  <c:v>0.08</c:v>
                </c:pt>
                <c:pt idx="188">
                  <c:v>0.08</c:v>
                </c:pt>
                <c:pt idx="189">
                  <c:v>0.09</c:v>
                </c:pt>
                <c:pt idx="190">
                  <c:v>0.08</c:v>
                </c:pt>
                <c:pt idx="191">
                  <c:v>0.09</c:v>
                </c:pt>
                <c:pt idx="192">
                  <c:v>7.0000000000000007E-2</c:v>
                </c:pt>
                <c:pt idx="193">
                  <c:v>7.0000000000000007E-2</c:v>
                </c:pt>
                <c:pt idx="194">
                  <c:v>0.08</c:v>
                </c:pt>
                <c:pt idx="195">
                  <c:v>0.09</c:v>
                </c:pt>
                <c:pt idx="196">
                  <c:v>0.09</c:v>
                </c:pt>
                <c:pt idx="197">
                  <c:v>0.1</c:v>
                </c:pt>
                <c:pt idx="198">
                  <c:v>0.09</c:v>
                </c:pt>
                <c:pt idx="199">
                  <c:v>0.09</c:v>
                </c:pt>
                <c:pt idx="200">
                  <c:v>0.09</c:v>
                </c:pt>
                <c:pt idx="201">
                  <c:v>0.09</c:v>
                </c:pt>
                <c:pt idx="202">
                  <c:v>0.09</c:v>
                </c:pt>
                <c:pt idx="203">
                  <c:v>0.12</c:v>
                </c:pt>
                <c:pt idx="204">
                  <c:v>0.11</c:v>
                </c:pt>
                <c:pt idx="205">
                  <c:v>0.11</c:v>
                </c:pt>
                <c:pt idx="206">
                  <c:v>0.11</c:v>
                </c:pt>
                <c:pt idx="207">
                  <c:v>0.12</c:v>
                </c:pt>
                <c:pt idx="208">
                  <c:v>0.12</c:v>
                </c:pt>
                <c:pt idx="209">
                  <c:v>0.13</c:v>
                </c:pt>
                <c:pt idx="210">
                  <c:v>0.13</c:v>
                </c:pt>
                <c:pt idx="211">
                  <c:v>0.14000000000000001</c:v>
                </c:pt>
                <c:pt idx="212">
                  <c:v>0.14000000000000001</c:v>
                </c:pt>
                <c:pt idx="213">
                  <c:v>0.12</c:v>
                </c:pt>
                <c:pt idx="214">
                  <c:v>0.12</c:v>
                </c:pt>
                <c:pt idx="215">
                  <c:v>0.24</c:v>
                </c:pt>
                <c:pt idx="216">
                  <c:v>0.34</c:v>
                </c:pt>
                <c:pt idx="217">
                  <c:v>0.38</c:v>
                </c:pt>
                <c:pt idx="218">
                  <c:v>0.36</c:v>
                </c:pt>
                <c:pt idx="219">
                  <c:v>0.37</c:v>
                </c:pt>
                <c:pt idx="220">
                  <c:v>0.37</c:v>
                </c:pt>
                <c:pt idx="221">
                  <c:v>0.38</c:v>
                </c:pt>
                <c:pt idx="222">
                  <c:v>0.39</c:v>
                </c:pt>
                <c:pt idx="223">
                  <c:v>0.4</c:v>
                </c:pt>
                <c:pt idx="224">
                  <c:v>0.4</c:v>
                </c:pt>
                <c:pt idx="225">
                  <c:v>0.4</c:v>
                </c:pt>
                <c:pt idx="226">
                  <c:v>0.41</c:v>
                </c:pt>
                <c:pt idx="227">
                  <c:v>0.54</c:v>
                </c:pt>
                <c:pt idx="228">
                  <c:v>0.65</c:v>
                </c:pt>
                <c:pt idx="229">
                  <c:v>0.66</c:v>
                </c:pt>
                <c:pt idx="230">
                  <c:v>0.79</c:v>
                </c:pt>
                <c:pt idx="231">
                  <c:v>0.9</c:v>
                </c:pt>
                <c:pt idx="232">
                  <c:v>0.91</c:v>
                </c:pt>
                <c:pt idx="233">
                  <c:v>1.04</c:v>
                </c:pt>
                <c:pt idx="234">
                  <c:v>1.1499999999999999</c:v>
                </c:pt>
                <c:pt idx="235">
                  <c:v>1.1599999999999999</c:v>
                </c:pt>
                <c:pt idx="236">
                  <c:v>1.1499999999999999</c:v>
                </c:pt>
                <c:pt idx="237">
                  <c:v>1.1499999999999999</c:v>
                </c:pt>
                <c:pt idx="238">
                  <c:v>1.1599999999999999</c:v>
                </c:pt>
                <c:pt idx="239">
                  <c:v>1.3</c:v>
                </c:pt>
                <c:pt idx="240">
                  <c:v>1.41</c:v>
                </c:pt>
                <c:pt idx="241">
                  <c:v>1.42</c:v>
                </c:pt>
                <c:pt idx="242">
                  <c:v>1.51</c:v>
                </c:pt>
                <c:pt idx="243">
                  <c:v>1.69</c:v>
                </c:pt>
                <c:pt idx="244">
                  <c:v>1.7</c:v>
                </c:pt>
                <c:pt idx="245">
                  <c:v>1.82</c:v>
                </c:pt>
                <c:pt idx="246">
                  <c:v>1.91</c:v>
                </c:pt>
                <c:pt idx="247">
                  <c:v>1.91</c:v>
                </c:pt>
                <c:pt idx="248">
                  <c:v>1.95</c:v>
                </c:pt>
                <c:pt idx="249">
                  <c:v>2.19</c:v>
                </c:pt>
                <c:pt idx="250">
                  <c:v>2.2000000000000002</c:v>
                </c:pt>
                <c:pt idx="251">
                  <c:v>2.27</c:v>
                </c:pt>
                <c:pt idx="252">
                  <c:v>2.4</c:v>
                </c:pt>
                <c:pt idx="253">
                  <c:v>2.4</c:v>
                </c:pt>
                <c:pt idx="254">
                  <c:v>2.41</c:v>
                </c:pt>
                <c:pt idx="255">
                  <c:v>2.42</c:v>
                </c:pt>
                <c:pt idx="256">
                  <c:v>2.39</c:v>
                </c:pt>
                <c:pt idx="257">
                  <c:v>2.38</c:v>
                </c:pt>
                <c:pt idx="258">
                  <c:v>2.4</c:v>
                </c:pt>
                <c:pt idx="259">
                  <c:v>2.13</c:v>
                </c:pt>
                <c:pt idx="260">
                  <c:v>2.04</c:v>
                </c:pt>
                <c:pt idx="261">
                  <c:v>1.83</c:v>
                </c:pt>
                <c:pt idx="262">
                  <c:v>1.55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8D-4F50-A729-188E81EE8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927864"/>
        <c:axId val="1"/>
      </c:lineChart>
      <c:dateAx>
        <c:axId val="242927864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36"/>
        <c:majorTimeUnit val="months"/>
        <c:minorUnit val="12"/>
        <c:minorTimeUnit val="months"/>
      </c:dateAx>
      <c:valAx>
        <c:axId val="1"/>
        <c:scaling>
          <c:orientation val="minMax"/>
          <c:max val="7"/>
          <c:min val="0"/>
        </c:scaling>
        <c:delete val="0"/>
        <c:axPos val="l"/>
        <c:majorGridlines>
          <c:spPr>
            <a:ln w="6350"/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Interest rate (%)</a:t>
                </a:r>
              </a:p>
            </c:rich>
          </c:tx>
          <c:layout>
            <c:manualLayout>
              <c:xMode val="edge"/>
              <c:yMode val="edge"/>
              <c:x val="0"/>
              <c:y val="0.30268199233716475"/>
            </c:manualLayout>
          </c:layout>
          <c:overlay val="0"/>
          <c:spPr>
            <a:noFill/>
            <a:ln w="29441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2927864"/>
        <c:crosses val="autoZero"/>
        <c:crossBetween val="midCat"/>
      </c:valAx>
      <c:spPr>
        <a:noFill/>
        <a:ln w="6350"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8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1749CBC-7D77-4E26-99D1-CB2DE59C64C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D4AAEB5-5B54-4360-8985-6DCAC48B4D2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02536E8-F459-4D30-88D7-BD8057E075D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91526EF-F7F1-4116-B50F-E64F4CBA5E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F14F0AC-1B70-42DD-BB33-ECAAD5489AF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366E21C-F1D9-4EE8-B553-F6FC7D1E37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16F382-557E-44DE-A068-F5C628E7CC7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50">
            <a:extLst>
              <a:ext uri="{FF2B5EF4-FFF2-40B4-BE49-F238E27FC236}">
                <a16:creationId xmlns:a16="http://schemas.microsoft.com/office/drawing/2014/main" id="{BE2FF074-CC2E-44AD-971F-97788AC05D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2051">
            <a:extLst>
              <a:ext uri="{FF2B5EF4-FFF2-40B4-BE49-F238E27FC236}">
                <a16:creationId xmlns:a16="http://schemas.microsoft.com/office/drawing/2014/main" id="{218A72DE-205D-4301-AACD-7578A6364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19C8B8-A440-4FD4-A19D-17C6236A7B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E0DA78-DCA5-4E71-BAC1-918B3A6CC6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A773A1-F6AF-4CE0-9440-ED7EC7935B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982F5-B325-43BA-B92C-89256DAD57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5364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0F1DCF-69F5-4A34-A4C5-747CE84164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DB0155-0D05-4102-B16B-68BF5492B4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394039-39DF-4858-857F-F53061CD84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47847-31E5-428C-A94D-1990240748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0152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4CA403-FC10-406F-BA98-881931BF9D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E1072A-BF2C-424F-8FA2-F894DC4E68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B03608-CDFD-434D-BE88-D0AE51FB9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D33A0-78E5-4C21-872F-A18727A87B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91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6E45EB-97C3-49EA-9CC1-3465FACD6B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CFE365-0338-43A3-8AEA-16F4DDD70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D50BE0-AE40-48C3-A2B3-D36C02E073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9E90D-0C11-4017-A171-C734B2FC38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495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0FBA66-CBFA-4E82-9E5B-7C4FCAEE7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049D4D-6599-4E4F-88C7-696AE89E1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601915-24BE-42CA-B3F6-F51F60569F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3BCA2-6F7E-4034-9D44-95B90381F5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947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EB7E7E-CA51-4ECE-9325-A3AB0D34BB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67CC55-FB3E-44A7-8795-61B7DBC4A9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E1DA5C-7748-4BA4-8F44-A8BDBC9BA1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0D3D4-4EC8-4E50-8829-3A5B2BBD8F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165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DC3752-2FCD-48AA-968B-A0C9DE24B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34C309B-856C-44BB-AB2C-C0F0AC0AE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4484772-B46E-44F5-AC18-EA1F687EC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1467A-5A53-46B0-932E-275A88681A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544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EFF2191-85D0-4BE7-A0EA-FDC7AACFF9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672825-A7A2-4584-A847-A30C578CDF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9C21F3-A26F-46F7-B7AF-CD520AA1FB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A480E-BB62-43E5-BB28-4F9197AA49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457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5F98348-2DA1-4384-9A6A-664F9D3306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B5B1449-36FE-4CE3-B4CE-543E5A0581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FAF0DE-0DA5-44A6-88CC-CBF3955815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6045F-57A8-451A-865C-95AD9B0E3A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109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B29977-A82B-4226-9229-8FA8CCE11A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0D3977-271B-4372-9FCC-F2109C68B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AF1CEE-80E9-472A-A664-0BD17678A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75762-F114-4FA8-8181-833206792C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588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55B8AD-E529-43FA-AB3A-15914E914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2AF85C-6682-42F4-8A34-F88356DF9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C99709-062A-4ED2-9395-773EC7821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26D4A-C127-4E9A-8FC8-C0CE51D692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729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4956C5-6841-4030-B3D0-A9C8B1D584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CE96D6-8276-4859-9F0F-DCAFDB8AF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5D688FE-F6BD-4C2B-A126-FC8CEFC19B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A63E05-DF93-41F2-9CE6-66944256E5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1596C8-0B16-4347-97AA-5600DD385D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2C4978-2441-4200-A938-D5AAE2CD252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red.stlouisfed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26">
            <a:extLst>
              <a:ext uri="{FF2B5EF4-FFF2-40B4-BE49-F238E27FC236}">
                <a16:creationId xmlns:a16="http://schemas.microsoft.com/office/drawing/2014/main" id="{E34A7006-0196-4289-BDAA-42EE5E153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054100"/>
              </p:ext>
            </p:extLst>
          </p:nvPr>
        </p:nvGraphicFramePr>
        <p:xfrm>
          <a:off x="158304" y="91480"/>
          <a:ext cx="9042400" cy="5785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3" name="TextBox 4">
            <a:extLst>
              <a:ext uri="{FF2B5EF4-FFF2-40B4-BE49-F238E27FC236}">
                <a16:creationId xmlns:a16="http://schemas.microsoft.com/office/drawing/2014/main" id="{A8B28F5F-71C1-4837-A170-F10930F74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29" y="5841612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2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Federal Reserve Economic Data</a:t>
            </a:r>
            <a:r>
              <a:rPr lang="en-GB" altLang="en-US" sz="1200" i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(Federal Reserve Bank of St. Louis) </a:t>
            </a:r>
          </a:p>
        </p:txBody>
      </p:sp>
      <p:sp>
        <p:nvSpPr>
          <p:cNvPr id="5" name="Text Box 1027">
            <a:extLst>
              <a:ext uri="{FF2B5EF4-FFF2-40B4-BE49-F238E27FC236}">
                <a16:creationId xmlns:a16="http://schemas.microsoft.com/office/drawing/2014/main" id="{9C3FF7AF-DB8C-475C-B904-EB575F7BE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38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2. Federal Funds Rate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23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Garratt, Dean</cp:lastModifiedBy>
  <cp:revision>48</cp:revision>
  <dcterms:created xsi:type="dcterms:W3CDTF">2008-08-12T16:52:29Z</dcterms:created>
  <dcterms:modified xsi:type="dcterms:W3CDTF">2019-12-15T12:32:50Z</dcterms:modified>
</cp:coreProperties>
</file>