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8" r:id="rId1"/>
  </p:sldMasterIdLst>
  <p:notesMasterIdLst>
    <p:notesMasterId r:id="rId3"/>
  </p:notesMasterIdLst>
  <p:sldIdLst>
    <p:sldId id="974" r:id="rId2"/>
  </p:sldIdLst>
  <p:sldSz cx="9906000" cy="6858000" type="A4"/>
  <p:notesSz cx="6858000" cy="9144000"/>
  <p:custDataLst>
    <p:tags r:id="rId4"/>
  </p:custDataLst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006666"/>
    <a:srgbClr val="003399"/>
    <a:srgbClr val="990033"/>
    <a:srgbClr val="663300"/>
    <a:srgbClr val="4D4D4D"/>
    <a:srgbClr val="FFFFCC"/>
    <a:srgbClr val="660033"/>
    <a:srgbClr val="7E859E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67" autoAdjust="0"/>
    <p:restoredTop sz="90929"/>
  </p:normalViewPr>
  <p:slideViewPr>
    <p:cSldViewPr snapToGrid="0">
      <p:cViewPr varScale="1">
        <p:scale>
          <a:sx n="82" d="100"/>
          <a:sy n="82" d="100"/>
        </p:scale>
        <p:origin x="1032" y="2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992963860286695"/>
          <c:y val="3.8240932116785156E-2"/>
          <c:w val="0.85476497625327841"/>
          <c:h val="0.88364438903185205"/>
        </c:manualLayout>
      </c:layout>
      <c:lineChart>
        <c:grouping val="standard"/>
        <c:varyColors val="0"/>
        <c:ser>
          <c:idx val="5"/>
          <c:order val="0"/>
          <c:tx>
            <c:strRef>
              <c:f>Sheet1!$B$1</c:f>
              <c:strCache>
                <c:ptCount val="1"/>
                <c:pt idx="0">
                  <c:v>Zero</c:v>
                </c:pt>
              </c:strCache>
            </c:strRef>
          </c:tx>
          <c:spPr>
            <a:ln w="15875">
              <a:solidFill>
                <a:srgbClr val="B0B0B0"/>
              </a:solidFill>
              <a:prstDash val="solid"/>
            </a:ln>
          </c:spPr>
          <c:marker>
            <c:symbol val="none"/>
          </c:marker>
          <c:dPt>
            <c:idx val="174"/>
            <c:bubble3D val="0"/>
            <c:spPr>
              <a:ln w="22225">
                <a:solidFill>
                  <a:srgbClr val="B0B0B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173F-4038-A7BB-270B464830B2}"/>
              </c:ext>
            </c:extLst>
          </c:dPt>
          <c:cat>
            <c:numRef>
              <c:f>Sheet1!$A$2:$A$176</c:f>
              <c:numCache>
                <c:formatCode>mmm\-yy</c:formatCode>
                <c:ptCount val="175"/>
                <c:pt idx="0">
                  <c:v>38718</c:v>
                </c:pt>
                <c:pt idx="1">
                  <c:v>38749</c:v>
                </c:pt>
                <c:pt idx="2">
                  <c:v>38777</c:v>
                </c:pt>
                <c:pt idx="3">
                  <c:v>38808</c:v>
                </c:pt>
                <c:pt idx="4">
                  <c:v>38838</c:v>
                </c:pt>
                <c:pt idx="5">
                  <c:v>38869</c:v>
                </c:pt>
                <c:pt idx="6">
                  <c:v>38899</c:v>
                </c:pt>
                <c:pt idx="7">
                  <c:v>38930</c:v>
                </c:pt>
                <c:pt idx="8">
                  <c:v>38961</c:v>
                </c:pt>
                <c:pt idx="9">
                  <c:v>38991</c:v>
                </c:pt>
                <c:pt idx="10">
                  <c:v>39022</c:v>
                </c:pt>
                <c:pt idx="11">
                  <c:v>39052</c:v>
                </c:pt>
                <c:pt idx="12">
                  <c:v>39083</c:v>
                </c:pt>
                <c:pt idx="13">
                  <c:v>39114</c:v>
                </c:pt>
                <c:pt idx="14">
                  <c:v>39142</c:v>
                </c:pt>
                <c:pt idx="15">
                  <c:v>39173</c:v>
                </c:pt>
                <c:pt idx="16">
                  <c:v>39203</c:v>
                </c:pt>
                <c:pt idx="17">
                  <c:v>39234</c:v>
                </c:pt>
                <c:pt idx="18">
                  <c:v>39264</c:v>
                </c:pt>
                <c:pt idx="19">
                  <c:v>39295</c:v>
                </c:pt>
                <c:pt idx="20">
                  <c:v>39326</c:v>
                </c:pt>
                <c:pt idx="21">
                  <c:v>39356</c:v>
                </c:pt>
                <c:pt idx="22">
                  <c:v>39387</c:v>
                </c:pt>
                <c:pt idx="23">
                  <c:v>39417</c:v>
                </c:pt>
                <c:pt idx="24">
                  <c:v>39448</c:v>
                </c:pt>
                <c:pt idx="25">
                  <c:v>39479</c:v>
                </c:pt>
                <c:pt idx="26">
                  <c:v>39508</c:v>
                </c:pt>
                <c:pt idx="27">
                  <c:v>39539</c:v>
                </c:pt>
                <c:pt idx="28">
                  <c:v>39569</c:v>
                </c:pt>
                <c:pt idx="29">
                  <c:v>39600</c:v>
                </c:pt>
                <c:pt idx="30">
                  <c:v>39630</c:v>
                </c:pt>
                <c:pt idx="31">
                  <c:v>39661</c:v>
                </c:pt>
                <c:pt idx="32">
                  <c:v>39692</c:v>
                </c:pt>
                <c:pt idx="33">
                  <c:v>39722</c:v>
                </c:pt>
                <c:pt idx="34">
                  <c:v>39753</c:v>
                </c:pt>
                <c:pt idx="35">
                  <c:v>39783</c:v>
                </c:pt>
                <c:pt idx="36">
                  <c:v>39814</c:v>
                </c:pt>
                <c:pt idx="37">
                  <c:v>39845</c:v>
                </c:pt>
                <c:pt idx="38">
                  <c:v>39873</c:v>
                </c:pt>
                <c:pt idx="39">
                  <c:v>39904</c:v>
                </c:pt>
                <c:pt idx="40">
                  <c:v>39934</c:v>
                </c:pt>
                <c:pt idx="41">
                  <c:v>39965</c:v>
                </c:pt>
                <c:pt idx="42">
                  <c:v>39995</c:v>
                </c:pt>
                <c:pt idx="43">
                  <c:v>40026</c:v>
                </c:pt>
                <c:pt idx="44">
                  <c:v>40057</c:v>
                </c:pt>
                <c:pt idx="45">
                  <c:v>40087</c:v>
                </c:pt>
                <c:pt idx="46">
                  <c:v>40118</c:v>
                </c:pt>
                <c:pt idx="47">
                  <c:v>40148</c:v>
                </c:pt>
                <c:pt idx="48">
                  <c:v>40179</c:v>
                </c:pt>
                <c:pt idx="49">
                  <c:v>40210</c:v>
                </c:pt>
                <c:pt idx="50">
                  <c:v>40238</c:v>
                </c:pt>
                <c:pt idx="51">
                  <c:v>40269</c:v>
                </c:pt>
                <c:pt idx="52">
                  <c:v>40299</c:v>
                </c:pt>
                <c:pt idx="53">
                  <c:v>40330</c:v>
                </c:pt>
                <c:pt idx="54">
                  <c:v>40360</c:v>
                </c:pt>
                <c:pt idx="55">
                  <c:v>40391</c:v>
                </c:pt>
                <c:pt idx="56">
                  <c:v>40422</c:v>
                </c:pt>
                <c:pt idx="57">
                  <c:v>40452</c:v>
                </c:pt>
                <c:pt idx="58">
                  <c:v>40483</c:v>
                </c:pt>
                <c:pt idx="59">
                  <c:v>40513</c:v>
                </c:pt>
                <c:pt idx="60">
                  <c:v>40544</c:v>
                </c:pt>
                <c:pt idx="61">
                  <c:v>40575</c:v>
                </c:pt>
                <c:pt idx="62">
                  <c:v>40603</c:v>
                </c:pt>
                <c:pt idx="63">
                  <c:v>40634</c:v>
                </c:pt>
                <c:pt idx="64">
                  <c:v>40664</c:v>
                </c:pt>
                <c:pt idx="65">
                  <c:v>40695</c:v>
                </c:pt>
                <c:pt idx="66">
                  <c:v>40725</c:v>
                </c:pt>
                <c:pt idx="67">
                  <c:v>40756</c:v>
                </c:pt>
                <c:pt idx="68">
                  <c:v>40787</c:v>
                </c:pt>
                <c:pt idx="69">
                  <c:v>40817</c:v>
                </c:pt>
                <c:pt idx="70">
                  <c:v>40848</c:v>
                </c:pt>
                <c:pt idx="71">
                  <c:v>40878</c:v>
                </c:pt>
                <c:pt idx="72">
                  <c:v>40909</c:v>
                </c:pt>
                <c:pt idx="73">
                  <c:v>40940</c:v>
                </c:pt>
                <c:pt idx="74">
                  <c:v>40969</c:v>
                </c:pt>
                <c:pt idx="75">
                  <c:v>41000</c:v>
                </c:pt>
                <c:pt idx="76">
                  <c:v>41030</c:v>
                </c:pt>
                <c:pt idx="77">
                  <c:v>41061</c:v>
                </c:pt>
                <c:pt idx="78">
                  <c:v>41091</c:v>
                </c:pt>
                <c:pt idx="79">
                  <c:v>41122</c:v>
                </c:pt>
                <c:pt idx="80">
                  <c:v>41153</c:v>
                </c:pt>
                <c:pt idx="81">
                  <c:v>41183</c:v>
                </c:pt>
                <c:pt idx="82">
                  <c:v>41214</c:v>
                </c:pt>
                <c:pt idx="83">
                  <c:v>41244</c:v>
                </c:pt>
                <c:pt idx="84">
                  <c:v>41275</c:v>
                </c:pt>
                <c:pt idx="85">
                  <c:v>41306</c:v>
                </c:pt>
                <c:pt idx="86">
                  <c:v>41334</c:v>
                </c:pt>
                <c:pt idx="87">
                  <c:v>41365</c:v>
                </c:pt>
                <c:pt idx="88">
                  <c:v>41395</c:v>
                </c:pt>
                <c:pt idx="89">
                  <c:v>41426</c:v>
                </c:pt>
                <c:pt idx="90">
                  <c:v>41456</c:v>
                </c:pt>
                <c:pt idx="91">
                  <c:v>41487</c:v>
                </c:pt>
                <c:pt idx="92">
                  <c:v>41518</c:v>
                </c:pt>
                <c:pt idx="93">
                  <c:v>41548</c:v>
                </c:pt>
                <c:pt idx="94">
                  <c:v>41579</c:v>
                </c:pt>
                <c:pt idx="95">
                  <c:v>41609</c:v>
                </c:pt>
                <c:pt idx="96">
                  <c:v>41640</c:v>
                </c:pt>
                <c:pt idx="97">
                  <c:v>41671</c:v>
                </c:pt>
                <c:pt idx="98">
                  <c:v>41699</c:v>
                </c:pt>
                <c:pt idx="99">
                  <c:v>41730</c:v>
                </c:pt>
                <c:pt idx="100">
                  <c:v>41760</c:v>
                </c:pt>
                <c:pt idx="101">
                  <c:v>41791</c:v>
                </c:pt>
                <c:pt idx="102">
                  <c:v>41821</c:v>
                </c:pt>
                <c:pt idx="103">
                  <c:v>41852</c:v>
                </c:pt>
                <c:pt idx="104">
                  <c:v>41883</c:v>
                </c:pt>
                <c:pt idx="105">
                  <c:v>41913</c:v>
                </c:pt>
                <c:pt idx="106">
                  <c:v>41944</c:v>
                </c:pt>
                <c:pt idx="107">
                  <c:v>41974</c:v>
                </c:pt>
                <c:pt idx="108">
                  <c:v>42005</c:v>
                </c:pt>
                <c:pt idx="109">
                  <c:v>42036</c:v>
                </c:pt>
                <c:pt idx="110">
                  <c:v>42064</c:v>
                </c:pt>
                <c:pt idx="111">
                  <c:v>42095</c:v>
                </c:pt>
                <c:pt idx="112">
                  <c:v>42125</c:v>
                </c:pt>
                <c:pt idx="113">
                  <c:v>42156</c:v>
                </c:pt>
                <c:pt idx="114">
                  <c:v>42186</c:v>
                </c:pt>
                <c:pt idx="115">
                  <c:v>42217</c:v>
                </c:pt>
                <c:pt idx="116">
                  <c:v>42248</c:v>
                </c:pt>
                <c:pt idx="117">
                  <c:v>42278</c:v>
                </c:pt>
                <c:pt idx="118">
                  <c:v>42309</c:v>
                </c:pt>
                <c:pt idx="119">
                  <c:v>42339</c:v>
                </c:pt>
                <c:pt idx="120">
                  <c:v>42370</c:v>
                </c:pt>
                <c:pt idx="121">
                  <c:v>42401</c:v>
                </c:pt>
                <c:pt idx="122">
                  <c:v>42430</c:v>
                </c:pt>
                <c:pt idx="123">
                  <c:v>42461</c:v>
                </c:pt>
                <c:pt idx="124">
                  <c:v>42491</c:v>
                </c:pt>
                <c:pt idx="125">
                  <c:v>42522</c:v>
                </c:pt>
                <c:pt idx="126">
                  <c:v>42552</c:v>
                </c:pt>
                <c:pt idx="127">
                  <c:v>42583</c:v>
                </c:pt>
                <c:pt idx="128">
                  <c:v>42614</c:v>
                </c:pt>
                <c:pt idx="129">
                  <c:v>42644</c:v>
                </c:pt>
                <c:pt idx="130">
                  <c:v>42675</c:v>
                </c:pt>
                <c:pt idx="131">
                  <c:v>42705</c:v>
                </c:pt>
                <c:pt idx="132">
                  <c:v>42736</c:v>
                </c:pt>
                <c:pt idx="133">
                  <c:v>42767</c:v>
                </c:pt>
                <c:pt idx="134">
                  <c:v>42795</c:v>
                </c:pt>
                <c:pt idx="135">
                  <c:v>42826</c:v>
                </c:pt>
                <c:pt idx="136">
                  <c:v>42856</c:v>
                </c:pt>
                <c:pt idx="137">
                  <c:v>42887</c:v>
                </c:pt>
                <c:pt idx="138">
                  <c:v>42917</c:v>
                </c:pt>
                <c:pt idx="139">
                  <c:v>42948</c:v>
                </c:pt>
                <c:pt idx="140">
                  <c:v>42979</c:v>
                </c:pt>
                <c:pt idx="141">
                  <c:v>43009</c:v>
                </c:pt>
                <c:pt idx="142">
                  <c:v>43040</c:v>
                </c:pt>
                <c:pt idx="143">
                  <c:v>43070</c:v>
                </c:pt>
                <c:pt idx="144">
                  <c:v>43101</c:v>
                </c:pt>
                <c:pt idx="145">
                  <c:v>43132</c:v>
                </c:pt>
                <c:pt idx="146">
                  <c:v>43160</c:v>
                </c:pt>
                <c:pt idx="147">
                  <c:v>43191</c:v>
                </c:pt>
                <c:pt idx="148">
                  <c:v>43221</c:v>
                </c:pt>
                <c:pt idx="149">
                  <c:v>43252</c:v>
                </c:pt>
                <c:pt idx="150">
                  <c:v>43282</c:v>
                </c:pt>
                <c:pt idx="151">
                  <c:v>43313</c:v>
                </c:pt>
                <c:pt idx="152">
                  <c:v>43344</c:v>
                </c:pt>
                <c:pt idx="153">
                  <c:v>43374</c:v>
                </c:pt>
                <c:pt idx="154">
                  <c:v>43405</c:v>
                </c:pt>
                <c:pt idx="155">
                  <c:v>43435</c:v>
                </c:pt>
                <c:pt idx="156">
                  <c:v>43466</c:v>
                </c:pt>
                <c:pt idx="157">
                  <c:v>43524</c:v>
                </c:pt>
                <c:pt idx="158">
                  <c:v>43555</c:v>
                </c:pt>
                <c:pt idx="159">
                  <c:v>43585</c:v>
                </c:pt>
                <c:pt idx="160">
                  <c:v>43616</c:v>
                </c:pt>
                <c:pt idx="161">
                  <c:v>43646</c:v>
                </c:pt>
                <c:pt idx="162">
                  <c:v>43677</c:v>
                </c:pt>
                <c:pt idx="163">
                  <c:v>43708</c:v>
                </c:pt>
                <c:pt idx="164">
                  <c:v>43738</c:v>
                </c:pt>
                <c:pt idx="165">
                  <c:v>43769</c:v>
                </c:pt>
                <c:pt idx="166">
                  <c:v>43799</c:v>
                </c:pt>
                <c:pt idx="167">
                  <c:v>43830</c:v>
                </c:pt>
                <c:pt idx="168">
                  <c:v>43831</c:v>
                </c:pt>
                <c:pt idx="169">
                  <c:v>43862</c:v>
                </c:pt>
                <c:pt idx="170">
                  <c:v>43891</c:v>
                </c:pt>
                <c:pt idx="171">
                  <c:v>43922</c:v>
                </c:pt>
                <c:pt idx="172">
                  <c:v>43952</c:v>
                </c:pt>
                <c:pt idx="173">
                  <c:v>43983</c:v>
                </c:pt>
                <c:pt idx="174">
                  <c:v>44013</c:v>
                </c:pt>
              </c:numCache>
            </c:numRef>
          </c:cat>
          <c:val>
            <c:numRef>
              <c:f>Sheet1!$B$2:$B$176</c:f>
              <c:numCache>
                <c:formatCode>mmm\-yy</c:formatCode>
                <c:ptCount val="175"/>
                <c:pt idx="0" formatCode="0.00">
                  <c:v>0</c:v>
                </c:pt>
                <c:pt idx="174" formatCode="General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51A-4110-8E56-B2AFB2175E3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Industry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Sheet1!$A$2:$A$176</c:f>
              <c:numCache>
                <c:formatCode>mmm\-yy</c:formatCode>
                <c:ptCount val="175"/>
                <c:pt idx="0">
                  <c:v>38718</c:v>
                </c:pt>
                <c:pt idx="1">
                  <c:v>38749</c:v>
                </c:pt>
                <c:pt idx="2">
                  <c:v>38777</c:v>
                </c:pt>
                <c:pt idx="3">
                  <c:v>38808</c:v>
                </c:pt>
                <c:pt idx="4">
                  <c:v>38838</c:v>
                </c:pt>
                <c:pt idx="5">
                  <c:v>38869</c:v>
                </c:pt>
                <c:pt idx="6">
                  <c:v>38899</c:v>
                </c:pt>
                <c:pt idx="7">
                  <c:v>38930</c:v>
                </c:pt>
                <c:pt idx="8">
                  <c:v>38961</c:v>
                </c:pt>
                <c:pt idx="9">
                  <c:v>38991</c:v>
                </c:pt>
                <c:pt idx="10">
                  <c:v>39022</c:v>
                </c:pt>
                <c:pt idx="11">
                  <c:v>39052</c:v>
                </c:pt>
                <c:pt idx="12">
                  <c:v>39083</c:v>
                </c:pt>
                <c:pt idx="13">
                  <c:v>39114</c:v>
                </c:pt>
                <c:pt idx="14">
                  <c:v>39142</c:v>
                </c:pt>
                <c:pt idx="15">
                  <c:v>39173</c:v>
                </c:pt>
                <c:pt idx="16">
                  <c:v>39203</c:v>
                </c:pt>
                <c:pt idx="17">
                  <c:v>39234</c:v>
                </c:pt>
                <c:pt idx="18">
                  <c:v>39264</c:v>
                </c:pt>
                <c:pt idx="19">
                  <c:v>39295</c:v>
                </c:pt>
                <c:pt idx="20">
                  <c:v>39326</c:v>
                </c:pt>
                <c:pt idx="21">
                  <c:v>39356</c:v>
                </c:pt>
                <c:pt idx="22">
                  <c:v>39387</c:v>
                </c:pt>
                <c:pt idx="23">
                  <c:v>39417</c:v>
                </c:pt>
                <c:pt idx="24">
                  <c:v>39448</c:v>
                </c:pt>
                <c:pt idx="25">
                  <c:v>39479</c:v>
                </c:pt>
                <c:pt idx="26">
                  <c:v>39508</c:v>
                </c:pt>
                <c:pt idx="27">
                  <c:v>39539</c:v>
                </c:pt>
                <c:pt idx="28">
                  <c:v>39569</c:v>
                </c:pt>
                <c:pt idx="29">
                  <c:v>39600</c:v>
                </c:pt>
                <c:pt idx="30">
                  <c:v>39630</c:v>
                </c:pt>
                <c:pt idx="31">
                  <c:v>39661</c:v>
                </c:pt>
                <c:pt idx="32">
                  <c:v>39692</c:v>
                </c:pt>
                <c:pt idx="33">
                  <c:v>39722</c:v>
                </c:pt>
                <c:pt idx="34">
                  <c:v>39753</c:v>
                </c:pt>
                <c:pt idx="35">
                  <c:v>39783</c:v>
                </c:pt>
                <c:pt idx="36">
                  <c:v>39814</c:v>
                </c:pt>
                <c:pt idx="37">
                  <c:v>39845</c:v>
                </c:pt>
                <c:pt idx="38">
                  <c:v>39873</c:v>
                </c:pt>
                <c:pt idx="39">
                  <c:v>39904</c:v>
                </c:pt>
                <c:pt idx="40">
                  <c:v>39934</c:v>
                </c:pt>
                <c:pt idx="41">
                  <c:v>39965</c:v>
                </c:pt>
                <c:pt idx="42">
                  <c:v>39995</c:v>
                </c:pt>
                <c:pt idx="43">
                  <c:v>40026</c:v>
                </c:pt>
                <c:pt idx="44">
                  <c:v>40057</c:v>
                </c:pt>
                <c:pt idx="45">
                  <c:v>40087</c:v>
                </c:pt>
                <c:pt idx="46">
                  <c:v>40118</c:v>
                </c:pt>
                <c:pt idx="47">
                  <c:v>40148</c:v>
                </c:pt>
                <c:pt idx="48">
                  <c:v>40179</c:v>
                </c:pt>
                <c:pt idx="49">
                  <c:v>40210</c:v>
                </c:pt>
                <c:pt idx="50">
                  <c:v>40238</c:v>
                </c:pt>
                <c:pt idx="51">
                  <c:v>40269</c:v>
                </c:pt>
                <c:pt idx="52">
                  <c:v>40299</c:v>
                </c:pt>
                <c:pt idx="53">
                  <c:v>40330</c:v>
                </c:pt>
                <c:pt idx="54">
                  <c:v>40360</c:v>
                </c:pt>
                <c:pt idx="55">
                  <c:v>40391</c:v>
                </c:pt>
                <c:pt idx="56">
                  <c:v>40422</c:v>
                </c:pt>
                <c:pt idx="57">
                  <c:v>40452</c:v>
                </c:pt>
                <c:pt idx="58">
                  <c:v>40483</c:v>
                </c:pt>
                <c:pt idx="59">
                  <c:v>40513</c:v>
                </c:pt>
                <c:pt idx="60">
                  <c:v>40544</c:v>
                </c:pt>
                <c:pt idx="61">
                  <c:v>40575</c:v>
                </c:pt>
                <c:pt idx="62">
                  <c:v>40603</c:v>
                </c:pt>
                <c:pt idx="63">
                  <c:v>40634</c:v>
                </c:pt>
                <c:pt idx="64">
                  <c:v>40664</c:v>
                </c:pt>
                <c:pt idx="65">
                  <c:v>40695</c:v>
                </c:pt>
                <c:pt idx="66">
                  <c:v>40725</c:v>
                </c:pt>
                <c:pt idx="67">
                  <c:v>40756</c:v>
                </c:pt>
                <c:pt idx="68">
                  <c:v>40787</c:v>
                </c:pt>
                <c:pt idx="69">
                  <c:v>40817</c:v>
                </c:pt>
                <c:pt idx="70">
                  <c:v>40848</c:v>
                </c:pt>
                <c:pt idx="71">
                  <c:v>40878</c:v>
                </c:pt>
                <c:pt idx="72">
                  <c:v>40909</c:v>
                </c:pt>
                <c:pt idx="73">
                  <c:v>40940</c:v>
                </c:pt>
                <c:pt idx="74">
                  <c:v>40969</c:v>
                </c:pt>
                <c:pt idx="75">
                  <c:v>41000</c:v>
                </c:pt>
                <c:pt idx="76">
                  <c:v>41030</c:v>
                </c:pt>
                <c:pt idx="77">
                  <c:v>41061</c:v>
                </c:pt>
                <c:pt idx="78">
                  <c:v>41091</c:v>
                </c:pt>
                <c:pt idx="79">
                  <c:v>41122</c:v>
                </c:pt>
                <c:pt idx="80">
                  <c:v>41153</c:v>
                </c:pt>
                <c:pt idx="81">
                  <c:v>41183</c:v>
                </c:pt>
                <c:pt idx="82">
                  <c:v>41214</c:v>
                </c:pt>
                <c:pt idx="83">
                  <c:v>41244</c:v>
                </c:pt>
                <c:pt idx="84">
                  <c:v>41275</c:v>
                </c:pt>
                <c:pt idx="85">
                  <c:v>41306</c:v>
                </c:pt>
                <c:pt idx="86">
                  <c:v>41334</c:v>
                </c:pt>
                <c:pt idx="87">
                  <c:v>41365</c:v>
                </c:pt>
                <c:pt idx="88">
                  <c:v>41395</c:v>
                </c:pt>
                <c:pt idx="89">
                  <c:v>41426</c:v>
                </c:pt>
                <c:pt idx="90">
                  <c:v>41456</c:v>
                </c:pt>
                <c:pt idx="91">
                  <c:v>41487</c:v>
                </c:pt>
                <c:pt idx="92">
                  <c:v>41518</c:v>
                </c:pt>
                <c:pt idx="93">
                  <c:v>41548</c:v>
                </c:pt>
                <c:pt idx="94">
                  <c:v>41579</c:v>
                </c:pt>
                <c:pt idx="95">
                  <c:v>41609</c:v>
                </c:pt>
                <c:pt idx="96">
                  <c:v>41640</c:v>
                </c:pt>
                <c:pt idx="97">
                  <c:v>41671</c:v>
                </c:pt>
                <c:pt idx="98">
                  <c:v>41699</c:v>
                </c:pt>
                <c:pt idx="99">
                  <c:v>41730</c:v>
                </c:pt>
                <c:pt idx="100">
                  <c:v>41760</c:v>
                </c:pt>
                <c:pt idx="101">
                  <c:v>41791</c:v>
                </c:pt>
                <c:pt idx="102">
                  <c:v>41821</c:v>
                </c:pt>
                <c:pt idx="103">
                  <c:v>41852</c:v>
                </c:pt>
                <c:pt idx="104">
                  <c:v>41883</c:v>
                </c:pt>
                <c:pt idx="105">
                  <c:v>41913</c:v>
                </c:pt>
                <c:pt idx="106">
                  <c:v>41944</c:v>
                </c:pt>
                <c:pt idx="107">
                  <c:v>41974</c:v>
                </c:pt>
                <c:pt idx="108">
                  <c:v>42005</c:v>
                </c:pt>
                <c:pt idx="109">
                  <c:v>42036</c:v>
                </c:pt>
                <c:pt idx="110">
                  <c:v>42064</c:v>
                </c:pt>
                <c:pt idx="111">
                  <c:v>42095</c:v>
                </c:pt>
                <c:pt idx="112">
                  <c:v>42125</c:v>
                </c:pt>
                <c:pt idx="113">
                  <c:v>42156</c:v>
                </c:pt>
                <c:pt idx="114">
                  <c:v>42186</c:v>
                </c:pt>
                <c:pt idx="115">
                  <c:v>42217</c:v>
                </c:pt>
                <c:pt idx="116">
                  <c:v>42248</c:v>
                </c:pt>
                <c:pt idx="117">
                  <c:v>42278</c:v>
                </c:pt>
                <c:pt idx="118">
                  <c:v>42309</c:v>
                </c:pt>
                <c:pt idx="119">
                  <c:v>42339</c:v>
                </c:pt>
                <c:pt idx="120">
                  <c:v>42370</c:v>
                </c:pt>
                <c:pt idx="121">
                  <c:v>42401</c:v>
                </c:pt>
                <c:pt idx="122">
                  <c:v>42430</c:v>
                </c:pt>
                <c:pt idx="123">
                  <c:v>42461</c:v>
                </c:pt>
                <c:pt idx="124">
                  <c:v>42491</c:v>
                </c:pt>
                <c:pt idx="125">
                  <c:v>42522</c:v>
                </c:pt>
                <c:pt idx="126">
                  <c:v>42552</c:v>
                </c:pt>
                <c:pt idx="127">
                  <c:v>42583</c:v>
                </c:pt>
                <c:pt idx="128">
                  <c:v>42614</c:v>
                </c:pt>
                <c:pt idx="129">
                  <c:v>42644</c:v>
                </c:pt>
                <c:pt idx="130">
                  <c:v>42675</c:v>
                </c:pt>
                <c:pt idx="131">
                  <c:v>42705</c:v>
                </c:pt>
                <c:pt idx="132">
                  <c:v>42736</c:v>
                </c:pt>
                <c:pt idx="133">
                  <c:v>42767</c:v>
                </c:pt>
                <c:pt idx="134">
                  <c:v>42795</c:v>
                </c:pt>
                <c:pt idx="135">
                  <c:v>42826</c:v>
                </c:pt>
                <c:pt idx="136">
                  <c:v>42856</c:v>
                </c:pt>
                <c:pt idx="137">
                  <c:v>42887</c:v>
                </c:pt>
                <c:pt idx="138">
                  <c:v>42917</c:v>
                </c:pt>
                <c:pt idx="139">
                  <c:v>42948</c:v>
                </c:pt>
                <c:pt idx="140">
                  <c:v>42979</c:v>
                </c:pt>
                <c:pt idx="141">
                  <c:v>43009</c:v>
                </c:pt>
                <c:pt idx="142">
                  <c:v>43040</c:v>
                </c:pt>
                <c:pt idx="143">
                  <c:v>43070</c:v>
                </c:pt>
                <c:pt idx="144">
                  <c:v>43101</c:v>
                </c:pt>
                <c:pt idx="145">
                  <c:v>43132</c:v>
                </c:pt>
                <c:pt idx="146">
                  <c:v>43160</c:v>
                </c:pt>
                <c:pt idx="147">
                  <c:v>43191</c:v>
                </c:pt>
                <c:pt idx="148">
                  <c:v>43221</c:v>
                </c:pt>
                <c:pt idx="149">
                  <c:v>43252</c:v>
                </c:pt>
                <c:pt idx="150">
                  <c:v>43282</c:v>
                </c:pt>
                <c:pt idx="151">
                  <c:v>43313</c:v>
                </c:pt>
                <c:pt idx="152">
                  <c:v>43344</c:v>
                </c:pt>
                <c:pt idx="153">
                  <c:v>43374</c:v>
                </c:pt>
                <c:pt idx="154">
                  <c:v>43405</c:v>
                </c:pt>
                <c:pt idx="155">
                  <c:v>43435</c:v>
                </c:pt>
                <c:pt idx="156">
                  <c:v>43466</c:v>
                </c:pt>
                <c:pt idx="157">
                  <c:v>43524</c:v>
                </c:pt>
                <c:pt idx="158">
                  <c:v>43555</c:v>
                </c:pt>
                <c:pt idx="159">
                  <c:v>43585</c:v>
                </c:pt>
                <c:pt idx="160">
                  <c:v>43616</c:v>
                </c:pt>
                <c:pt idx="161">
                  <c:v>43646</c:v>
                </c:pt>
                <c:pt idx="162">
                  <c:v>43677</c:v>
                </c:pt>
                <c:pt idx="163">
                  <c:v>43708</c:v>
                </c:pt>
                <c:pt idx="164">
                  <c:v>43738</c:v>
                </c:pt>
                <c:pt idx="165">
                  <c:v>43769</c:v>
                </c:pt>
                <c:pt idx="166">
                  <c:v>43799</c:v>
                </c:pt>
                <c:pt idx="167">
                  <c:v>43830</c:v>
                </c:pt>
                <c:pt idx="168">
                  <c:v>43831</c:v>
                </c:pt>
                <c:pt idx="169">
                  <c:v>43862</c:v>
                </c:pt>
                <c:pt idx="170">
                  <c:v>43891</c:v>
                </c:pt>
                <c:pt idx="171">
                  <c:v>43922</c:v>
                </c:pt>
                <c:pt idx="172">
                  <c:v>43952</c:v>
                </c:pt>
                <c:pt idx="173">
                  <c:v>43983</c:v>
                </c:pt>
                <c:pt idx="174">
                  <c:v>44013</c:v>
                </c:pt>
              </c:numCache>
            </c:numRef>
          </c:cat>
          <c:val>
            <c:numRef>
              <c:f>Sheet1!$C$2:$C$176</c:f>
              <c:numCache>
                <c:formatCode>0.0</c:formatCode>
                <c:ptCount val="175"/>
                <c:pt idx="0">
                  <c:v>-2.1</c:v>
                </c:pt>
                <c:pt idx="1">
                  <c:v>-0.9</c:v>
                </c:pt>
                <c:pt idx="2">
                  <c:v>0.6</c:v>
                </c:pt>
                <c:pt idx="3">
                  <c:v>2.5</c:v>
                </c:pt>
                <c:pt idx="4">
                  <c:v>2.8</c:v>
                </c:pt>
                <c:pt idx="5">
                  <c:v>4.4000000000000004</c:v>
                </c:pt>
                <c:pt idx="6">
                  <c:v>4.8</c:v>
                </c:pt>
                <c:pt idx="7">
                  <c:v>4.0999999999999996</c:v>
                </c:pt>
                <c:pt idx="8">
                  <c:v>5.5</c:v>
                </c:pt>
                <c:pt idx="9">
                  <c:v>5.8</c:v>
                </c:pt>
                <c:pt idx="10">
                  <c:v>6.4</c:v>
                </c:pt>
                <c:pt idx="11">
                  <c:v>6.7</c:v>
                </c:pt>
                <c:pt idx="12">
                  <c:v>6.5</c:v>
                </c:pt>
                <c:pt idx="13">
                  <c:v>6.6</c:v>
                </c:pt>
                <c:pt idx="14">
                  <c:v>7.5</c:v>
                </c:pt>
                <c:pt idx="15">
                  <c:v>7.6</c:v>
                </c:pt>
                <c:pt idx="16">
                  <c:v>7.6</c:v>
                </c:pt>
                <c:pt idx="17">
                  <c:v>7.4</c:v>
                </c:pt>
                <c:pt idx="18">
                  <c:v>6.5</c:v>
                </c:pt>
                <c:pt idx="19">
                  <c:v>5.9</c:v>
                </c:pt>
                <c:pt idx="20">
                  <c:v>4.5999999999999996</c:v>
                </c:pt>
                <c:pt idx="21">
                  <c:v>3.6</c:v>
                </c:pt>
                <c:pt idx="22">
                  <c:v>4.2</c:v>
                </c:pt>
                <c:pt idx="23">
                  <c:v>3.3</c:v>
                </c:pt>
                <c:pt idx="24">
                  <c:v>2.8</c:v>
                </c:pt>
                <c:pt idx="25">
                  <c:v>1.4</c:v>
                </c:pt>
                <c:pt idx="26">
                  <c:v>1.7</c:v>
                </c:pt>
                <c:pt idx="27">
                  <c:v>-0.1</c:v>
                </c:pt>
                <c:pt idx="28">
                  <c:v>-0.9</c:v>
                </c:pt>
                <c:pt idx="29">
                  <c:v>-3.1</c:v>
                </c:pt>
                <c:pt idx="30">
                  <c:v>-5.2</c:v>
                </c:pt>
                <c:pt idx="31">
                  <c:v>-7.1</c:v>
                </c:pt>
                <c:pt idx="32">
                  <c:v>-10.1</c:v>
                </c:pt>
                <c:pt idx="33">
                  <c:v>-16</c:v>
                </c:pt>
                <c:pt idx="34">
                  <c:v>-23.8</c:v>
                </c:pt>
                <c:pt idx="35">
                  <c:v>-31.1</c:v>
                </c:pt>
                <c:pt idx="36">
                  <c:v>-31.4</c:v>
                </c:pt>
                <c:pt idx="37">
                  <c:v>-35</c:v>
                </c:pt>
                <c:pt idx="38">
                  <c:v>-36.799999999999997</c:v>
                </c:pt>
                <c:pt idx="39">
                  <c:v>-34.6</c:v>
                </c:pt>
                <c:pt idx="40">
                  <c:v>-32.700000000000003</c:v>
                </c:pt>
                <c:pt idx="41">
                  <c:v>-31</c:v>
                </c:pt>
                <c:pt idx="42">
                  <c:v>-28.6</c:v>
                </c:pt>
                <c:pt idx="43">
                  <c:v>-25.2</c:v>
                </c:pt>
                <c:pt idx="44">
                  <c:v>-23.6</c:v>
                </c:pt>
                <c:pt idx="45">
                  <c:v>-20.6</c:v>
                </c:pt>
                <c:pt idx="46">
                  <c:v>-18.3</c:v>
                </c:pt>
                <c:pt idx="47">
                  <c:v>-15.8</c:v>
                </c:pt>
                <c:pt idx="48">
                  <c:v>-13.3</c:v>
                </c:pt>
                <c:pt idx="49">
                  <c:v>-11.4</c:v>
                </c:pt>
                <c:pt idx="50">
                  <c:v>-8.8000000000000007</c:v>
                </c:pt>
                <c:pt idx="51">
                  <c:v>-6.8</c:v>
                </c:pt>
                <c:pt idx="52">
                  <c:v>-5.5</c:v>
                </c:pt>
                <c:pt idx="53">
                  <c:v>-4.3</c:v>
                </c:pt>
                <c:pt idx="54">
                  <c:v>-2.8</c:v>
                </c:pt>
                <c:pt idx="55">
                  <c:v>-1.8</c:v>
                </c:pt>
                <c:pt idx="56">
                  <c:v>-1</c:v>
                </c:pt>
                <c:pt idx="57">
                  <c:v>0.4</c:v>
                </c:pt>
                <c:pt idx="58">
                  <c:v>1.9</c:v>
                </c:pt>
                <c:pt idx="59">
                  <c:v>4.7</c:v>
                </c:pt>
                <c:pt idx="60">
                  <c:v>6</c:v>
                </c:pt>
                <c:pt idx="61">
                  <c:v>6.8</c:v>
                </c:pt>
                <c:pt idx="62">
                  <c:v>6.6</c:v>
                </c:pt>
                <c:pt idx="63">
                  <c:v>5.5</c:v>
                </c:pt>
                <c:pt idx="64">
                  <c:v>3.6</c:v>
                </c:pt>
                <c:pt idx="65">
                  <c:v>2.8</c:v>
                </c:pt>
                <c:pt idx="66">
                  <c:v>0.1</c:v>
                </c:pt>
                <c:pt idx="67">
                  <c:v>-2.5</c:v>
                </c:pt>
                <c:pt idx="68">
                  <c:v>-5</c:v>
                </c:pt>
                <c:pt idx="69">
                  <c:v>-5.3</c:v>
                </c:pt>
                <c:pt idx="70">
                  <c:v>-5.8</c:v>
                </c:pt>
                <c:pt idx="71">
                  <c:v>-5.6</c:v>
                </c:pt>
                <c:pt idx="72">
                  <c:v>-5.8</c:v>
                </c:pt>
                <c:pt idx="73">
                  <c:v>-4.7</c:v>
                </c:pt>
                <c:pt idx="74">
                  <c:v>-6.2</c:v>
                </c:pt>
                <c:pt idx="75">
                  <c:v>-7.4</c:v>
                </c:pt>
                <c:pt idx="76">
                  <c:v>-9.8000000000000007</c:v>
                </c:pt>
                <c:pt idx="77">
                  <c:v>-10.4</c:v>
                </c:pt>
                <c:pt idx="78">
                  <c:v>-12.3</c:v>
                </c:pt>
                <c:pt idx="79">
                  <c:v>-13.4</c:v>
                </c:pt>
                <c:pt idx="80">
                  <c:v>-13.7</c:v>
                </c:pt>
                <c:pt idx="81">
                  <c:v>-16.399999999999999</c:v>
                </c:pt>
                <c:pt idx="82">
                  <c:v>-13.5</c:v>
                </c:pt>
                <c:pt idx="83">
                  <c:v>-12.3</c:v>
                </c:pt>
                <c:pt idx="84">
                  <c:v>-12.4</c:v>
                </c:pt>
                <c:pt idx="85">
                  <c:v>-10.3</c:v>
                </c:pt>
                <c:pt idx="86">
                  <c:v>-11.2</c:v>
                </c:pt>
                <c:pt idx="87">
                  <c:v>-12.7</c:v>
                </c:pt>
                <c:pt idx="88">
                  <c:v>-11.9</c:v>
                </c:pt>
                <c:pt idx="89">
                  <c:v>-10.4</c:v>
                </c:pt>
                <c:pt idx="90">
                  <c:v>-9.9</c:v>
                </c:pt>
                <c:pt idx="91">
                  <c:v>-7.6</c:v>
                </c:pt>
                <c:pt idx="92">
                  <c:v>-6.2</c:v>
                </c:pt>
                <c:pt idx="93">
                  <c:v>-4.7</c:v>
                </c:pt>
                <c:pt idx="94">
                  <c:v>-3.1</c:v>
                </c:pt>
                <c:pt idx="95">
                  <c:v>-2.8</c:v>
                </c:pt>
                <c:pt idx="96">
                  <c:v>-2.4</c:v>
                </c:pt>
                <c:pt idx="97">
                  <c:v>-2.4</c:v>
                </c:pt>
                <c:pt idx="98">
                  <c:v>-2.1</c:v>
                </c:pt>
                <c:pt idx="99">
                  <c:v>-2</c:v>
                </c:pt>
                <c:pt idx="100">
                  <c:v>-2.5</c:v>
                </c:pt>
                <c:pt idx="101">
                  <c:v>-3.5</c:v>
                </c:pt>
                <c:pt idx="102">
                  <c:v>-2.8</c:v>
                </c:pt>
                <c:pt idx="103">
                  <c:v>-3.5</c:v>
                </c:pt>
                <c:pt idx="104">
                  <c:v>-4</c:v>
                </c:pt>
                <c:pt idx="105">
                  <c:v>-3.5</c:v>
                </c:pt>
                <c:pt idx="106">
                  <c:v>-2.8</c:v>
                </c:pt>
                <c:pt idx="107">
                  <c:v>-3.8</c:v>
                </c:pt>
                <c:pt idx="108">
                  <c:v>-3.5</c:v>
                </c:pt>
                <c:pt idx="109">
                  <c:v>-3.5</c:v>
                </c:pt>
                <c:pt idx="110">
                  <c:v>-2.1</c:v>
                </c:pt>
                <c:pt idx="111">
                  <c:v>-2.2999999999999998</c:v>
                </c:pt>
                <c:pt idx="112">
                  <c:v>-1.9</c:v>
                </c:pt>
                <c:pt idx="113">
                  <c:v>-1.9</c:v>
                </c:pt>
                <c:pt idx="114">
                  <c:v>-1.6</c:v>
                </c:pt>
                <c:pt idx="115">
                  <c:v>-2.2000000000000002</c:v>
                </c:pt>
                <c:pt idx="116">
                  <c:v>-1.4</c:v>
                </c:pt>
                <c:pt idx="117">
                  <c:v>-1.1000000000000001</c:v>
                </c:pt>
                <c:pt idx="118">
                  <c:v>-2.1</c:v>
                </c:pt>
                <c:pt idx="119">
                  <c:v>-1.3</c:v>
                </c:pt>
                <c:pt idx="120">
                  <c:v>-1.6</c:v>
                </c:pt>
                <c:pt idx="121">
                  <c:v>-2.9</c:v>
                </c:pt>
                <c:pt idx="122">
                  <c:v>-2.8</c:v>
                </c:pt>
                <c:pt idx="123">
                  <c:v>-2.7</c:v>
                </c:pt>
                <c:pt idx="124">
                  <c:v>-2.8</c:v>
                </c:pt>
                <c:pt idx="125">
                  <c:v>-2</c:v>
                </c:pt>
                <c:pt idx="126">
                  <c:v>-2.1</c:v>
                </c:pt>
                <c:pt idx="127">
                  <c:v>-2.9</c:v>
                </c:pt>
                <c:pt idx="128">
                  <c:v>-1.3</c:v>
                </c:pt>
                <c:pt idx="129">
                  <c:v>-0.4</c:v>
                </c:pt>
                <c:pt idx="130">
                  <c:v>-0.6</c:v>
                </c:pt>
                <c:pt idx="131">
                  <c:v>1.2</c:v>
                </c:pt>
                <c:pt idx="132">
                  <c:v>1.5</c:v>
                </c:pt>
                <c:pt idx="133">
                  <c:v>2.1</c:v>
                </c:pt>
                <c:pt idx="134">
                  <c:v>1.5</c:v>
                </c:pt>
                <c:pt idx="135">
                  <c:v>3</c:v>
                </c:pt>
                <c:pt idx="136">
                  <c:v>3.6</c:v>
                </c:pt>
                <c:pt idx="137">
                  <c:v>5</c:v>
                </c:pt>
                <c:pt idx="138">
                  <c:v>5.9</c:v>
                </c:pt>
                <c:pt idx="139">
                  <c:v>5.7</c:v>
                </c:pt>
                <c:pt idx="140">
                  <c:v>7.2</c:v>
                </c:pt>
                <c:pt idx="141">
                  <c:v>8.3000000000000007</c:v>
                </c:pt>
                <c:pt idx="142">
                  <c:v>8.8000000000000007</c:v>
                </c:pt>
                <c:pt idx="143">
                  <c:v>9.1</c:v>
                </c:pt>
                <c:pt idx="144">
                  <c:v>9.3000000000000007</c:v>
                </c:pt>
                <c:pt idx="145">
                  <c:v>8.4</c:v>
                </c:pt>
                <c:pt idx="146">
                  <c:v>6.9</c:v>
                </c:pt>
                <c:pt idx="147">
                  <c:v>7.7</c:v>
                </c:pt>
                <c:pt idx="148">
                  <c:v>7.3</c:v>
                </c:pt>
                <c:pt idx="149">
                  <c:v>7.4</c:v>
                </c:pt>
                <c:pt idx="150">
                  <c:v>6.2</c:v>
                </c:pt>
                <c:pt idx="151">
                  <c:v>6.1</c:v>
                </c:pt>
                <c:pt idx="152">
                  <c:v>5.2</c:v>
                </c:pt>
                <c:pt idx="153">
                  <c:v>4.2</c:v>
                </c:pt>
                <c:pt idx="154">
                  <c:v>4.5</c:v>
                </c:pt>
                <c:pt idx="155">
                  <c:v>2.8</c:v>
                </c:pt>
                <c:pt idx="156">
                  <c:v>0.8</c:v>
                </c:pt>
                <c:pt idx="157">
                  <c:v>0.1</c:v>
                </c:pt>
                <c:pt idx="158">
                  <c:v>-1.2</c:v>
                </c:pt>
                <c:pt idx="159">
                  <c:v>-3.5</c:v>
                </c:pt>
                <c:pt idx="160">
                  <c:v>-2.5</c:v>
                </c:pt>
                <c:pt idx="161">
                  <c:v>-5.0999999999999996</c:v>
                </c:pt>
                <c:pt idx="162">
                  <c:v>-6.7</c:v>
                </c:pt>
                <c:pt idx="163">
                  <c:v>-5.5</c:v>
                </c:pt>
                <c:pt idx="164">
                  <c:v>-8.1999999999999993</c:v>
                </c:pt>
                <c:pt idx="165">
                  <c:v>-8.8000000000000007</c:v>
                </c:pt>
                <c:pt idx="166">
                  <c:v>-8.3000000000000007</c:v>
                </c:pt>
                <c:pt idx="167">
                  <c:v>-8.8000000000000007</c:v>
                </c:pt>
                <c:pt idx="168">
                  <c:v>-6.9</c:v>
                </c:pt>
                <c:pt idx="169">
                  <c:v>-6.2</c:v>
                </c:pt>
                <c:pt idx="170">
                  <c:v>-10.7</c:v>
                </c:pt>
                <c:pt idx="171">
                  <c:v>-32.299999999999997</c:v>
                </c:pt>
                <c:pt idx="172">
                  <c:v>-27.3</c:v>
                </c:pt>
                <c:pt idx="173">
                  <c:v>-21.4</c:v>
                </c:pt>
                <c:pt idx="174">
                  <c:v>-15.7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51A-4110-8E56-B2AFB2175E30}"/>
            </c:ext>
          </c:extLst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Consumers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Sheet1!$A$2:$A$176</c:f>
              <c:numCache>
                <c:formatCode>mmm\-yy</c:formatCode>
                <c:ptCount val="175"/>
                <c:pt idx="0">
                  <c:v>38718</c:v>
                </c:pt>
                <c:pt idx="1">
                  <c:v>38749</c:v>
                </c:pt>
                <c:pt idx="2">
                  <c:v>38777</c:v>
                </c:pt>
                <c:pt idx="3">
                  <c:v>38808</c:v>
                </c:pt>
                <c:pt idx="4">
                  <c:v>38838</c:v>
                </c:pt>
                <c:pt idx="5">
                  <c:v>38869</c:v>
                </c:pt>
                <c:pt idx="6">
                  <c:v>38899</c:v>
                </c:pt>
                <c:pt idx="7">
                  <c:v>38930</c:v>
                </c:pt>
                <c:pt idx="8">
                  <c:v>38961</c:v>
                </c:pt>
                <c:pt idx="9">
                  <c:v>38991</c:v>
                </c:pt>
                <c:pt idx="10">
                  <c:v>39022</c:v>
                </c:pt>
                <c:pt idx="11">
                  <c:v>39052</c:v>
                </c:pt>
                <c:pt idx="12">
                  <c:v>39083</c:v>
                </c:pt>
                <c:pt idx="13">
                  <c:v>39114</c:v>
                </c:pt>
                <c:pt idx="14">
                  <c:v>39142</c:v>
                </c:pt>
                <c:pt idx="15">
                  <c:v>39173</c:v>
                </c:pt>
                <c:pt idx="16">
                  <c:v>39203</c:v>
                </c:pt>
                <c:pt idx="17">
                  <c:v>39234</c:v>
                </c:pt>
                <c:pt idx="18">
                  <c:v>39264</c:v>
                </c:pt>
                <c:pt idx="19">
                  <c:v>39295</c:v>
                </c:pt>
                <c:pt idx="20">
                  <c:v>39326</c:v>
                </c:pt>
                <c:pt idx="21">
                  <c:v>39356</c:v>
                </c:pt>
                <c:pt idx="22">
                  <c:v>39387</c:v>
                </c:pt>
                <c:pt idx="23">
                  <c:v>39417</c:v>
                </c:pt>
                <c:pt idx="24">
                  <c:v>39448</c:v>
                </c:pt>
                <c:pt idx="25">
                  <c:v>39479</c:v>
                </c:pt>
                <c:pt idx="26">
                  <c:v>39508</c:v>
                </c:pt>
                <c:pt idx="27">
                  <c:v>39539</c:v>
                </c:pt>
                <c:pt idx="28">
                  <c:v>39569</c:v>
                </c:pt>
                <c:pt idx="29">
                  <c:v>39600</c:v>
                </c:pt>
                <c:pt idx="30">
                  <c:v>39630</c:v>
                </c:pt>
                <c:pt idx="31">
                  <c:v>39661</c:v>
                </c:pt>
                <c:pt idx="32">
                  <c:v>39692</c:v>
                </c:pt>
                <c:pt idx="33">
                  <c:v>39722</c:v>
                </c:pt>
                <c:pt idx="34">
                  <c:v>39753</c:v>
                </c:pt>
                <c:pt idx="35">
                  <c:v>39783</c:v>
                </c:pt>
                <c:pt idx="36">
                  <c:v>39814</c:v>
                </c:pt>
                <c:pt idx="37">
                  <c:v>39845</c:v>
                </c:pt>
                <c:pt idx="38">
                  <c:v>39873</c:v>
                </c:pt>
                <c:pt idx="39">
                  <c:v>39904</c:v>
                </c:pt>
                <c:pt idx="40">
                  <c:v>39934</c:v>
                </c:pt>
                <c:pt idx="41">
                  <c:v>39965</c:v>
                </c:pt>
                <c:pt idx="42">
                  <c:v>39995</c:v>
                </c:pt>
                <c:pt idx="43">
                  <c:v>40026</c:v>
                </c:pt>
                <c:pt idx="44">
                  <c:v>40057</c:v>
                </c:pt>
                <c:pt idx="45">
                  <c:v>40087</c:v>
                </c:pt>
                <c:pt idx="46">
                  <c:v>40118</c:v>
                </c:pt>
                <c:pt idx="47">
                  <c:v>40148</c:v>
                </c:pt>
                <c:pt idx="48">
                  <c:v>40179</c:v>
                </c:pt>
                <c:pt idx="49">
                  <c:v>40210</c:v>
                </c:pt>
                <c:pt idx="50">
                  <c:v>40238</c:v>
                </c:pt>
                <c:pt idx="51">
                  <c:v>40269</c:v>
                </c:pt>
                <c:pt idx="52">
                  <c:v>40299</c:v>
                </c:pt>
                <c:pt idx="53">
                  <c:v>40330</c:v>
                </c:pt>
                <c:pt idx="54">
                  <c:v>40360</c:v>
                </c:pt>
                <c:pt idx="55">
                  <c:v>40391</c:v>
                </c:pt>
                <c:pt idx="56">
                  <c:v>40422</c:v>
                </c:pt>
                <c:pt idx="57">
                  <c:v>40452</c:v>
                </c:pt>
                <c:pt idx="58">
                  <c:v>40483</c:v>
                </c:pt>
                <c:pt idx="59">
                  <c:v>40513</c:v>
                </c:pt>
                <c:pt idx="60">
                  <c:v>40544</c:v>
                </c:pt>
                <c:pt idx="61">
                  <c:v>40575</c:v>
                </c:pt>
                <c:pt idx="62">
                  <c:v>40603</c:v>
                </c:pt>
                <c:pt idx="63">
                  <c:v>40634</c:v>
                </c:pt>
                <c:pt idx="64">
                  <c:v>40664</c:v>
                </c:pt>
                <c:pt idx="65">
                  <c:v>40695</c:v>
                </c:pt>
                <c:pt idx="66">
                  <c:v>40725</c:v>
                </c:pt>
                <c:pt idx="67">
                  <c:v>40756</c:v>
                </c:pt>
                <c:pt idx="68">
                  <c:v>40787</c:v>
                </c:pt>
                <c:pt idx="69">
                  <c:v>40817</c:v>
                </c:pt>
                <c:pt idx="70">
                  <c:v>40848</c:v>
                </c:pt>
                <c:pt idx="71">
                  <c:v>40878</c:v>
                </c:pt>
                <c:pt idx="72">
                  <c:v>40909</c:v>
                </c:pt>
                <c:pt idx="73">
                  <c:v>40940</c:v>
                </c:pt>
                <c:pt idx="74">
                  <c:v>40969</c:v>
                </c:pt>
                <c:pt idx="75">
                  <c:v>41000</c:v>
                </c:pt>
                <c:pt idx="76">
                  <c:v>41030</c:v>
                </c:pt>
                <c:pt idx="77">
                  <c:v>41061</c:v>
                </c:pt>
                <c:pt idx="78">
                  <c:v>41091</c:v>
                </c:pt>
                <c:pt idx="79">
                  <c:v>41122</c:v>
                </c:pt>
                <c:pt idx="80">
                  <c:v>41153</c:v>
                </c:pt>
                <c:pt idx="81">
                  <c:v>41183</c:v>
                </c:pt>
                <c:pt idx="82">
                  <c:v>41214</c:v>
                </c:pt>
                <c:pt idx="83">
                  <c:v>41244</c:v>
                </c:pt>
                <c:pt idx="84">
                  <c:v>41275</c:v>
                </c:pt>
                <c:pt idx="85">
                  <c:v>41306</c:v>
                </c:pt>
                <c:pt idx="86">
                  <c:v>41334</c:v>
                </c:pt>
                <c:pt idx="87">
                  <c:v>41365</c:v>
                </c:pt>
                <c:pt idx="88">
                  <c:v>41395</c:v>
                </c:pt>
                <c:pt idx="89">
                  <c:v>41426</c:v>
                </c:pt>
                <c:pt idx="90">
                  <c:v>41456</c:v>
                </c:pt>
                <c:pt idx="91">
                  <c:v>41487</c:v>
                </c:pt>
                <c:pt idx="92">
                  <c:v>41518</c:v>
                </c:pt>
                <c:pt idx="93">
                  <c:v>41548</c:v>
                </c:pt>
                <c:pt idx="94">
                  <c:v>41579</c:v>
                </c:pt>
                <c:pt idx="95">
                  <c:v>41609</c:v>
                </c:pt>
                <c:pt idx="96">
                  <c:v>41640</c:v>
                </c:pt>
                <c:pt idx="97">
                  <c:v>41671</c:v>
                </c:pt>
                <c:pt idx="98">
                  <c:v>41699</c:v>
                </c:pt>
                <c:pt idx="99">
                  <c:v>41730</c:v>
                </c:pt>
                <c:pt idx="100">
                  <c:v>41760</c:v>
                </c:pt>
                <c:pt idx="101">
                  <c:v>41791</c:v>
                </c:pt>
                <c:pt idx="102">
                  <c:v>41821</c:v>
                </c:pt>
                <c:pt idx="103">
                  <c:v>41852</c:v>
                </c:pt>
                <c:pt idx="104">
                  <c:v>41883</c:v>
                </c:pt>
                <c:pt idx="105">
                  <c:v>41913</c:v>
                </c:pt>
                <c:pt idx="106">
                  <c:v>41944</c:v>
                </c:pt>
                <c:pt idx="107">
                  <c:v>41974</c:v>
                </c:pt>
                <c:pt idx="108">
                  <c:v>42005</c:v>
                </c:pt>
                <c:pt idx="109">
                  <c:v>42036</c:v>
                </c:pt>
                <c:pt idx="110">
                  <c:v>42064</c:v>
                </c:pt>
                <c:pt idx="111">
                  <c:v>42095</c:v>
                </c:pt>
                <c:pt idx="112">
                  <c:v>42125</c:v>
                </c:pt>
                <c:pt idx="113">
                  <c:v>42156</c:v>
                </c:pt>
                <c:pt idx="114">
                  <c:v>42186</c:v>
                </c:pt>
                <c:pt idx="115">
                  <c:v>42217</c:v>
                </c:pt>
                <c:pt idx="116">
                  <c:v>42248</c:v>
                </c:pt>
                <c:pt idx="117">
                  <c:v>42278</c:v>
                </c:pt>
                <c:pt idx="118">
                  <c:v>42309</c:v>
                </c:pt>
                <c:pt idx="119">
                  <c:v>42339</c:v>
                </c:pt>
                <c:pt idx="120">
                  <c:v>42370</c:v>
                </c:pt>
                <c:pt idx="121">
                  <c:v>42401</c:v>
                </c:pt>
                <c:pt idx="122">
                  <c:v>42430</c:v>
                </c:pt>
                <c:pt idx="123">
                  <c:v>42461</c:v>
                </c:pt>
                <c:pt idx="124">
                  <c:v>42491</c:v>
                </c:pt>
                <c:pt idx="125">
                  <c:v>42522</c:v>
                </c:pt>
                <c:pt idx="126">
                  <c:v>42552</c:v>
                </c:pt>
                <c:pt idx="127">
                  <c:v>42583</c:v>
                </c:pt>
                <c:pt idx="128">
                  <c:v>42614</c:v>
                </c:pt>
                <c:pt idx="129">
                  <c:v>42644</c:v>
                </c:pt>
                <c:pt idx="130">
                  <c:v>42675</c:v>
                </c:pt>
                <c:pt idx="131">
                  <c:v>42705</c:v>
                </c:pt>
                <c:pt idx="132">
                  <c:v>42736</c:v>
                </c:pt>
                <c:pt idx="133">
                  <c:v>42767</c:v>
                </c:pt>
                <c:pt idx="134">
                  <c:v>42795</c:v>
                </c:pt>
                <c:pt idx="135">
                  <c:v>42826</c:v>
                </c:pt>
                <c:pt idx="136">
                  <c:v>42856</c:v>
                </c:pt>
                <c:pt idx="137">
                  <c:v>42887</c:v>
                </c:pt>
                <c:pt idx="138">
                  <c:v>42917</c:v>
                </c:pt>
                <c:pt idx="139">
                  <c:v>42948</c:v>
                </c:pt>
                <c:pt idx="140">
                  <c:v>42979</c:v>
                </c:pt>
                <c:pt idx="141">
                  <c:v>43009</c:v>
                </c:pt>
                <c:pt idx="142">
                  <c:v>43040</c:v>
                </c:pt>
                <c:pt idx="143">
                  <c:v>43070</c:v>
                </c:pt>
                <c:pt idx="144">
                  <c:v>43101</c:v>
                </c:pt>
                <c:pt idx="145">
                  <c:v>43132</c:v>
                </c:pt>
                <c:pt idx="146">
                  <c:v>43160</c:v>
                </c:pt>
                <c:pt idx="147">
                  <c:v>43191</c:v>
                </c:pt>
                <c:pt idx="148">
                  <c:v>43221</c:v>
                </c:pt>
                <c:pt idx="149">
                  <c:v>43252</c:v>
                </c:pt>
                <c:pt idx="150">
                  <c:v>43282</c:v>
                </c:pt>
                <c:pt idx="151">
                  <c:v>43313</c:v>
                </c:pt>
                <c:pt idx="152">
                  <c:v>43344</c:v>
                </c:pt>
                <c:pt idx="153">
                  <c:v>43374</c:v>
                </c:pt>
                <c:pt idx="154">
                  <c:v>43405</c:v>
                </c:pt>
                <c:pt idx="155">
                  <c:v>43435</c:v>
                </c:pt>
                <c:pt idx="156">
                  <c:v>43466</c:v>
                </c:pt>
                <c:pt idx="157">
                  <c:v>43524</c:v>
                </c:pt>
                <c:pt idx="158">
                  <c:v>43555</c:v>
                </c:pt>
                <c:pt idx="159">
                  <c:v>43585</c:v>
                </c:pt>
                <c:pt idx="160">
                  <c:v>43616</c:v>
                </c:pt>
                <c:pt idx="161">
                  <c:v>43646</c:v>
                </c:pt>
                <c:pt idx="162">
                  <c:v>43677</c:v>
                </c:pt>
                <c:pt idx="163">
                  <c:v>43708</c:v>
                </c:pt>
                <c:pt idx="164">
                  <c:v>43738</c:v>
                </c:pt>
                <c:pt idx="165">
                  <c:v>43769</c:v>
                </c:pt>
                <c:pt idx="166">
                  <c:v>43799</c:v>
                </c:pt>
                <c:pt idx="167">
                  <c:v>43830</c:v>
                </c:pt>
                <c:pt idx="168">
                  <c:v>43831</c:v>
                </c:pt>
                <c:pt idx="169">
                  <c:v>43862</c:v>
                </c:pt>
                <c:pt idx="170">
                  <c:v>43891</c:v>
                </c:pt>
                <c:pt idx="171">
                  <c:v>43922</c:v>
                </c:pt>
                <c:pt idx="172">
                  <c:v>43952</c:v>
                </c:pt>
                <c:pt idx="173">
                  <c:v>43983</c:v>
                </c:pt>
                <c:pt idx="174">
                  <c:v>44013</c:v>
                </c:pt>
              </c:numCache>
            </c:numRef>
          </c:cat>
          <c:val>
            <c:numRef>
              <c:f>Sheet1!$D$2:$D$176</c:f>
              <c:numCache>
                <c:formatCode>0.0</c:formatCode>
                <c:ptCount val="175"/>
                <c:pt idx="0">
                  <c:v>-9.1999999999999993</c:v>
                </c:pt>
                <c:pt idx="1">
                  <c:v>-9.4</c:v>
                </c:pt>
                <c:pt idx="2">
                  <c:v>-9.1</c:v>
                </c:pt>
                <c:pt idx="3">
                  <c:v>-8.5</c:v>
                </c:pt>
                <c:pt idx="4">
                  <c:v>-8.6</c:v>
                </c:pt>
                <c:pt idx="5">
                  <c:v>-9</c:v>
                </c:pt>
                <c:pt idx="6">
                  <c:v>-8.6</c:v>
                </c:pt>
                <c:pt idx="7">
                  <c:v>-8.5</c:v>
                </c:pt>
                <c:pt idx="8">
                  <c:v>-8.1999999999999993</c:v>
                </c:pt>
                <c:pt idx="9">
                  <c:v>-8.1999999999999993</c:v>
                </c:pt>
                <c:pt idx="10">
                  <c:v>-7.6</c:v>
                </c:pt>
                <c:pt idx="11">
                  <c:v>-6.8</c:v>
                </c:pt>
                <c:pt idx="12">
                  <c:v>-7.9</c:v>
                </c:pt>
                <c:pt idx="13">
                  <c:v>-7.1</c:v>
                </c:pt>
                <c:pt idx="14">
                  <c:v>-6.7</c:v>
                </c:pt>
                <c:pt idx="15">
                  <c:v>-6.4</c:v>
                </c:pt>
                <c:pt idx="16">
                  <c:v>-5</c:v>
                </c:pt>
                <c:pt idx="17">
                  <c:v>-5.2</c:v>
                </c:pt>
                <c:pt idx="18">
                  <c:v>-5.0999999999999996</c:v>
                </c:pt>
                <c:pt idx="19">
                  <c:v>-6.6</c:v>
                </c:pt>
                <c:pt idx="20">
                  <c:v>-7.9</c:v>
                </c:pt>
                <c:pt idx="21">
                  <c:v>-8.1</c:v>
                </c:pt>
                <c:pt idx="22">
                  <c:v>-10</c:v>
                </c:pt>
                <c:pt idx="23">
                  <c:v>-10.7</c:v>
                </c:pt>
                <c:pt idx="24">
                  <c:v>-12.6</c:v>
                </c:pt>
                <c:pt idx="25">
                  <c:v>-13.1</c:v>
                </c:pt>
                <c:pt idx="26">
                  <c:v>-13.3</c:v>
                </c:pt>
                <c:pt idx="27">
                  <c:v>-14</c:v>
                </c:pt>
                <c:pt idx="28">
                  <c:v>-15.2</c:v>
                </c:pt>
                <c:pt idx="29">
                  <c:v>-17.899999999999999</c:v>
                </c:pt>
                <c:pt idx="30">
                  <c:v>-19.899999999999999</c:v>
                </c:pt>
                <c:pt idx="31">
                  <c:v>-18.600000000000001</c:v>
                </c:pt>
                <c:pt idx="32">
                  <c:v>-17.3</c:v>
                </c:pt>
                <c:pt idx="33">
                  <c:v>-19.7</c:v>
                </c:pt>
                <c:pt idx="34">
                  <c:v>-19.5</c:v>
                </c:pt>
                <c:pt idx="35">
                  <c:v>-21.2</c:v>
                </c:pt>
                <c:pt idx="36">
                  <c:v>-21.4</c:v>
                </c:pt>
                <c:pt idx="37">
                  <c:v>-22.4</c:v>
                </c:pt>
                <c:pt idx="38">
                  <c:v>-23</c:v>
                </c:pt>
                <c:pt idx="39">
                  <c:v>-21.2</c:v>
                </c:pt>
                <c:pt idx="40">
                  <c:v>-19.8</c:v>
                </c:pt>
                <c:pt idx="41">
                  <c:v>-17.7</c:v>
                </c:pt>
                <c:pt idx="42">
                  <c:v>-16.3</c:v>
                </c:pt>
                <c:pt idx="43">
                  <c:v>-15</c:v>
                </c:pt>
                <c:pt idx="44">
                  <c:v>-13.6</c:v>
                </c:pt>
                <c:pt idx="45">
                  <c:v>-12.1</c:v>
                </c:pt>
                <c:pt idx="46">
                  <c:v>-11.6</c:v>
                </c:pt>
                <c:pt idx="47">
                  <c:v>-11.4</c:v>
                </c:pt>
                <c:pt idx="48">
                  <c:v>-11</c:v>
                </c:pt>
                <c:pt idx="49">
                  <c:v>-12.2</c:v>
                </c:pt>
                <c:pt idx="50">
                  <c:v>-12.5</c:v>
                </c:pt>
                <c:pt idx="51">
                  <c:v>-12</c:v>
                </c:pt>
                <c:pt idx="52">
                  <c:v>-14.8</c:v>
                </c:pt>
                <c:pt idx="53">
                  <c:v>-14.8</c:v>
                </c:pt>
                <c:pt idx="54">
                  <c:v>-13.6</c:v>
                </c:pt>
                <c:pt idx="55">
                  <c:v>-12.2</c:v>
                </c:pt>
                <c:pt idx="56">
                  <c:v>-12.9</c:v>
                </c:pt>
                <c:pt idx="57">
                  <c:v>-13.1</c:v>
                </c:pt>
                <c:pt idx="58">
                  <c:v>-11.6</c:v>
                </c:pt>
                <c:pt idx="59">
                  <c:v>-12.7</c:v>
                </c:pt>
                <c:pt idx="60">
                  <c:v>-12.7</c:v>
                </c:pt>
                <c:pt idx="61">
                  <c:v>-12</c:v>
                </c:pt>
                <c:pt idx="62">
                  <c:v>-12.8</c:v>
                </c:pt>
                <c:pt idx="63">
                  <c:v>-14.7</c:v>
                </c:pt>
                <c:pt idx="64">
                  <c:v>-14.3</c:v>
                </c:pt>
                <c:pt idx="65">
                  <c:v>-13.4</c:v>
                </c:pt>
                <c:pt idx="66">
                  <c:v>-13.8</c:v>
                </c:pt>
                <c:pt idx="67">
                  <c:v>-16.899999999999999</c:v>
                </c:pt>
                <c:pt idx="68">
                  <c:v>-18.100000000000001</c:v>
                </c:pt>
                <c:pt idx="69">
                  <c:v>-18.8</c:v>
                </c:pt>
                <c:pt idx="70">
                  <c:v>-18.399999999999999</c:v>
                </c:pt>
                <c:pt idx="71">
                  <c:v>-18.899999999999999</c:v>
                </c:pt>
                <c:pt idx="72">
                  <c:v>-18.5</c:v>
                </c:pt>
                <c:pt idx="73">
                  <c:v>-17.7</c:v>
                </c:pt>
                <c:pt idx="74">
                  <c:v>-16.7</c:v>
                </c:pt>
                <c:pt idx="75">
                  <c:v>-17.899999999999999</c:v>
                </c:pt>
                <c:pt idx="76">
                  <c:v>-17.899999999999999</c:v>
                </c:pt>
                <c:pt idx="77">
                  <c:v>-17.7</c:v>
                </c:pt>
                <c:pt idx="78">
                  <c:v>-18.399999999999999</c:v>
                </c:pt>
                <c:pt idx="79">
                  <c:v>-19.399999999999999</c:v>
                </c:pt>
                <c:pt idx="80">
                  <c:v>-21</c:v>
                </c:pt>
                <c:pt idx="81">
                  <c:v>-20.8</c:v>
                </c:pt>
                <c:pt idx="82">
                  <c:v>-21.3</c:v>
                </c:pt>
                <c:pt idx="83">
                  <c:v>-21.3</c:v>
                </c:pt>
                <c:pt idx="84">
                  <c:v>-19.7</c:v>
                </c:pt>
                <c:pt idx="85">
                  <c:v>-19.5</c:v>
                </c:pt>
                <c:pt idx="86">
                  <c:v>-19.2</c:v>
                </c:pt>
                <c:pt idx="87">
                  <c:v>-18.600000000000001</c:v>
                </c:pt>
                <c:pt idx="88">
                  <c:v>-18.5</c:v>
                </c:pt>
                <c:pt idx="89">
                  <c:v>-17.600000000000001</c:v>
                </c:pt>
                <c:pt idx="90">
                  <c:v>-17</c:v>
                </c:pt>
                <c:pt idx="91">
                  <c:v>-16.100000000000001</c:v>
                </c:pt>
                <c:pt idx="92">
                  <c:v>-14.4</c:v>
                </c:pt>
                <c:pt idx="93">
                  <c:v>-14.2</c:v>
                </c:pt>
                <c:pt idx="94">
                  <c:v>-14.1</c:v>
                </c:pt>
                <c:pt idx="95">
                  <c:v>-13</c:v>
                </c:pt>
                <c:pt idx="96">
                  <c:v>-12.2</c:v>
                </c:pt>
                <c:pt idx="97">
                  <c:v>-12</c:v>
                </c:pt>
                <c:pt idx="98">
                  <c:v>-10.7</c:v>
                </c:pt>
                <c:pt idx="99">
                  <c:v>-10.6</c:v>
                </c:pt>
                <c:pt idx="100">
                  <c:v>-9.5</c:v>
                </c:pt>
                <c:pt idx="101">
                  <c:v>-9.4</c:v>
                </c:pt>
                <c:pt idx="102">
                  <c:v>-9.8000000000000007</c:v>
                </c:pt>
                <c:pt idx="103">
                  <c:v>-10.7</c:v>
                </c:pt>
                <c:pt idx="104">
                  <c:v>-11.1</c:v>
                </c:pt>
                <c:pt idx="105">
                  <c:v>-10.5</c:v>
                </c:pt>
                <c:pt idx="106">
                  <c:v>-10.9</c:v>
                </c:pt>
                <c:pt idx="107">
                  <c:v>-10.1</c:v>
                </c:pt>
                <c:pt idx="108">
                  <c:v>-9.3000000000000007</c:v>
                </c:pt>
                <c:pt idx="109">
                  <c:v>-7.7</c:v>
                </c:pt>
                <c:pt idx="110">
                  <c:v>-6.8</c:v>
                </c:pt>
                <c:pt idx="111">
                  <c:v>-6.8</c:v>
                </c:pt>
                <c:pt idx="112">
                  <c:v>-7.1</c:v>
                </c:pt>
                <c:pt idx="113">
                  <c:v>-7.6</c:v>
                </c:pt>
                <c:pt idx="114">
                  <c:v>-8.5</c:v>
                </c:pt>
                <c:pt idx="115">
                  <c:v>-7.4</c:v>
                </c:pt>
                <c:pt idx="116">
                  <c:v>-7.3</c:v>
                </c:pt>
                <c:pt idx="117">
                  <c:v>-6.7</c:v>
                </c:pt>
                <c:pt idx="118">
                  <c:v>-6.3</c:v>
                </c:pt>
                <c:pt idx="119">
                  <c:v>-5.4</c:v>
                </c:pt>
                <c:pt idx="120">
                  <c:v>-6.2</c:v>
                </c:pt>
                <c:pt idx="121">
                  <c:v>-7.4</c:v>
                </c:pt>
                <c:pt idx="122">
                  <c:v>-8.6999999999999993</c:v>
                </c:pt>
                <c:pt idx="123">
                  <c:v>-8.1999999999999993</c:v>
                </c:pt>
                <c:pt idx="124">
                  <c:v>-7.9</c:v>
                </c:pt>
                <c:pt idx="125">
                  <c:v>-7.7</c:v>
                </c:pt>
                <c:pt idx="126">
                  <c:v>-8</c:v>
                </c:pt>
                <c:pt idx="127">
                  <c:v>-7.8</c:v>
                </c:pt>
                <c:pt idx="128">
                  <c:v>-7.5</c:v>
                </c:pt>
                <c:pt idx="129">
                  <c:v>-6.7</c:v>
                </c:pt>
                <c:pt idx="130">
                  <c:v>-6.1</c:v>
                </c:pt>
                <c:pt idx="131">
                  <c:v>-5.8</c:v>
                </c:pt>
                <c:pt idx="132">
                  <c:v>-6.1</c:v>
                </c:pt>
                <c:pt idx="133">
                  <c:v>-7.1</c:v>
                </c:pt>
                <c:pt idx="134">
                  <c:v>-6.6</c:v>
                </c:pt>
                <c:pt idx="135">
                  <c:v>-6.1</c:v>
                </c:pt>
                <c:pt idx="136">
                  <c:v>-5.9</c:v>
                </c:pt>
                <c:pt idx="137">
                  <c:v>-4.8</c:v>
                </c:pt>
                <c:pt idx="138">
                  <c:v>-4.0999999999999996</c:v>
                </c:pt>
                <c:pt idx="139">
                  <c:v>-4</c:v>
                </c:pt>
                <c:pt idx="140">
                  <c:v>-3.4</c:v>
                </c:pt>
                <c:pt idx="141">
                  <c:v>-3</c:v>
                </c:pt>
                <c:pt idx="142">
                  <c:v>-2.8</c:v>
                </c:pt>
                <c:pt idx="143">
                  <c:v>-2.4</c:v>
                </c:pt>
                <c:pt idx="144">
                  <c:v>-2.6</c:v>
                </c:pt>
                <c:pt idx="145">
                  <c:v>-3</c:v>
                </c:pt>
                <c:pt idx="146">
                  <c:v>-3.6</c:v>
                </c:pt>
                <c:pt idx="147">
                  <c:v>-3.7</c:v>
                </c:pt>
                <c:pt idx="148">
                  <c:v>-4.0999999999999996</c:v>
                </c:pt>
                <c:pt idx="149">
                  <c:v>-4.0999999999999996</c:v>
                </c:pt>
                <c:pt idx="150">
                  <c:v>-3.9</c:v>
                </c:pt>
                <c:pt idx="151">
                  <c:v>-4.3</c:v>
                </c:pt>
                <c:pt idx="152">
                  <c:v>-4.7</c:v>
                </c:pt>
                <c:pt idx="153">
                  <c:v>-4.7</c:v>
                </c:pt>
                <c:pt idx="154">
                  <c:v>-5.4</c:v>
                </c:pt>
                <c:pt idx="155">
                  <c:v>-6.9</c:v>
                </c:pt>
                <c:pt idx="156">
                  <c:v>-6.7</c:v>
                </c:pt>
                <c:pt idx="157">
                  <c:v>-6.1</c:v>
                </c:pt>
                <c:pt idx="158">
                  <c:v>-5.8</c:v>
                </c:pt>
                <c:pt idx="159">
                  <c:v>-6.5</c:v>
                </c:pt>
                <c:pt idx="160">
                  <c:v>-5.8</c:v>
                </c:pt>
                <c:pt idx="161">
                  <c:v>-6.2</c:v>
                </c:pt>
                <c:pt idx="162">
                  <c:v>-5.7</c:v>
                </c:pt>
                <c:pt idx="163">
                  <c:v>-6.2</c:v>
                </c:pt>
                <c:pt idx="164">
                  <c:v>-5.7</c:v>
                </c:pt>
                <c:pt idx="165">
                  <c:v>-6.7</c:v>
                </c:pt>
                <c:pt idx="166">
                  <c:v>-6.3</c:v>
                </c:pt>
                <c:pt idx="167">
                  <c:v>-7</c:v>
                </c:pt>
                <c:pt idx="168">
                  <c:v>-7.1</c:v>
                </c:pt>
                <c:pt idx="169">
                  <c:v>-5.9</c:v>
                </c:pt>
                <c:pt idx="170">
                  <c:v>-10.4</c:v>
                </c:pt>
                <c:pt idx="171">
                  <c:v>-22</c:v>
                </c:pt>
                <c:pt idx="172">
                  <c:v>-19.5</c:v>
                </c:pt>
                <c:pt idx="173">
                  <c:v>-15.6</c:v>
                </c:pt>
                <c:pt idx="174">
                  <c:v>-15.6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51A-4110-8E56-B2AFB2175E30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Construction</c:v>
                </c:pt>
              </c:strCache>
            </c:strRef>
          </c:tx>
          <c:spPr>
            <a:ln w="38100">
              <a:solidFill>
                <a:srgbClr val="008000"/>
              </a:solidFill>
            </a:ln>
          </c:spPr>
          <c:marker>
            <c:symbol val="none"/>
          </c:marker>
          <c:cat>
            <c:numRef>
              <c:f>Sheet1!$A$2:$A$176</c:f>
              <c:numCache>
                <c:formatCode>mmm\-yy</c:formatCode>
                <c:ptCount val="175"/>
                <c:pt idx="0">
                  <c:v>38718</c:v>
                </c:pt>
                <c:pt idx="1">
                  <c:v>38749</c:v>
                </c:pt>
                <c:pt idx="2">
                  <c:v>38777</c:v>
                </c:pt>
                <c:pt idx="3">
                  <c:v>38808</c:v>
                </c:pt>
                <c:pt idx="4">
                  <c:v>38838</c:v>
                </c:pt>
                <c:pt idx="5">
                  <c:v>38869</c:v>
                </c:pt>
                <c:pt idx="6">
                  <c:v>38899</c:v>
                </c:pt>
                <c:pt idx="7">
                  <c:v>38930</c:v>
                </c:pt>
                <c:pt idx="8">
                  <c:v>38961</c:v>
                </c:pt>
                <c:pt idx="9">
                  <c:v>38991</c:v>
                </c:pt>
                <c:pt idx="10">
                  <c:v>39022</c:v>
                </c:pt>
                <c:pt idx="11">
                  <c:v>39052</c:v>
                </c:pt>
                <c:pt idx="12">
                  <c:v>39083</c:v>
                </c:pt>
                <c:pt idx="13">
                  <c:v>39114</c:v>
                </c:pt>
                <c:pt idx="14">
                  <c:v>39142</c:v>
                </c:pt>
                <c:pt idx="15">
                  <c:v>39173</c:v>
                </c:pt>
                <c:pt idx="16">
                  <c:v>39203</c:v>
                </c:pt>
                <c:pt idx="17">
                  <c:v>39234</c:v>
                </c:pt>
                <c:pt idx="18">
                  <c:v>39264</c:v>
                </c:pt>
                <c:pt idx="19">
                  <c:v>39295</c:v>
                </c:pt>
                <c:pt idx="20">
                  <c:v>39326</c:v>
                </c:pt>
                <c:pt idx="21">
                  <c:v>39356</c:v>
                </c:pt>
                <c:pt idx="22">
                  <c:v>39387</c:v>
                </c:pt>
                <c:pt idx="23">
                  <c:v>39417</c:v>
                </c:pt>
                <c:pt idx="24">
                  <c:v>39448</c:v>
                </c:pt>
                <c:pt idx="25">
                  <c:v>39479</c:v>
                </c:pt>
                <c:pt idx="26">
                  <c:v>39508</c:v>
                </c:pt>
                <c:pt idx="27">
                  <c:v>39539</c:v>
                </c:pt>
                <c:pt idx="28">
                  <c:v>39569</c:v>
                </c:pt>
                <c:pt idx="29">
                  <c:v>39600</c:v>
                </c:pt>
                <c:pt idx="30">
                  <c:v>39630</c:v>
                </c:pt>
                <c:pt idx="31">
                  <c:v>39661</c:v>
                </c:pt>
                <c:pt idx="32">
                  <c:v>39692</c:v>
                </c:pt>
                <c:pt idx="33">
                  <c:v>39722</c:v>
                </c:pt>
                <c:pt idx="34">
                  <c:v>39753</c:v>
                </c:pt>
                <c:pt idx="35">
                  <c:v>39783</c:v>
                </c:pt>
                <c:pt idx="36">
                  <c:v>39814</c:v>
                </c:pt>
                <c:pt idx="37">
                  <c:v>39845</c:v>
                </c:pt>
                <c:pt idx="38">
                  <c:v>39873</c:v>
                </c:pt>
                <c:pt idx="39">
                  <c:v>39904</c:v>
                </c:pt>
                <c:pt idx="40">
                  <c:v>39934</c:v>
                </c:pt>
                <c:pt idx="41">
                  <c:v>39965</c:v>
                </c:pt>
                <c:pt idx="42">
                  <c:v>39995</c:v>
                </c:pt>
                <c:pt idx="43">
                  <c:v>40026</c:v>
                </c:pt>
                <c:pt idx="44">
                  <c:v>40057</c:v>
                </c:pt>
                <c:pt idx="45">
                  <c:v>40087</c:v>
                </c:pt>
                <c:pt idx="46">
                  <c:v>40118</c:v>
                </c:pt>
                <c:pt idx="47">
                  <c:v>40148</c:v>
                </c:pt>
                <c:pt idx="48">
                  <c:v>40179</c:v>
                </c:pt>
                <c:pt idx="49">
                  <c:v>40210</c:v>
                </c:pt>
                <c:pt idx="50">
                  <c:v>40238</c:v>
                </c:pt>
                <c:pt idx="51">
                  <c:v>40269</c:v>
                </c:pt>
                <c:pt idx="52">
                  <c:v>40299</c:v>
                </c:pt>
                <c:pt idx="53">
                  <c:v>40330</c:v>
                </c:pt>
                <c:pt idx="54">
                  <c:v>40360</c:v>
                </c:pt>
                <c:pt idx="55">
                  <c:v>40391</c:v>
                </c:pt>
                <c:pt idx="56">
                  <c:v>40422</c:v>
                </c:pt>
                <c:pt idx="57">
                  <c:v>40452</c:v>
                </c:pt>
                <c:pt idx="58">
                  <c:v>40483</c:v>
                </c:pt>
                <c:pt idx="59">
                  <c:v>40513</c:v>
                </c:pt>
                <c:pt idx="60">
                  <c:v>40544</c:v>
                </c:pt>
                <c:pt idx="61">
                  <c:v>40575</c:v>
                </c:pt>
                <c:pt idx="62">
                  <c:v>40603</c:v>
                </c:pt>
                <c:pt idx="63">
                  <c:v>40634</c:v>
                </c:pt>
                <c:pt idx="64">
                  <c:v>40664</c:v>
                </c:pt>
                <c:pt idx="65">
                  <c:v>40695</c:v>
                </c:pt>
                <c:pt idx="66">
                  <c:v>40725</c:v>
                </c:pt>
                <c:pt idx="67">
                  <c:v>40756</c:v>
                </c:pt>
                <c:pt idx="68">
                  <c:v>40787</c:v>
                </c:pt>
                <c:pt idx="69">
                  <c:v>40817</c:v>
                </c:pt>
                <c:pt idx="70">
                  <c:v>40848</c:v>
                </c:pt>
                <c:pt idx="71">
                  <c:v>40878</c:v>
                </c:pt>
                <c:pt idx="72">
                  <c:v>40909</c:v>
                </c:pt>
                <c:pt idx="73">
                  <c:v>40940</c:v>
                </c:pt>
                <c:pt idx="74">
                  <c:v>40969</c:v>
                </c:pt>
                <c:pt idx="75">
                  <c:v>41000</c:v>
                </c:pt>
                <c:pt idx="76">
                  <c:v>41030</c:v>
                </c:pt>
                <c:pt idx="77">
                  <c:v>41061</c:v>
                </c:pt>
                <c:pt idx="78">
                  <c:v>41091</c:v>
                </c:pt>
                <c:pt idx="79">
                  <c:v>41122</c:v>
                </c:pt>
                <c:pt idx="80">
                  <c:v>41153</c:v>
                </c:pt>
                <c:pt idx="81">
                  <c:v>41183</c:v>
                </c:pt>
                <c:pt idx="82">
                  <c:v>41214</c:v>
                </c:pt>
                <c:pt idx="83">
                  <c:v>41244</c:v>
                </c:pt>
                <c:pt idx="84">
                  <c:v>41275</c:v>
                </c:pt>
                <c:pt idx="85">
                  <c:v>41306</c:v>
                </c:pt>
                <c:pt idx="86">
                  <c:v>41334</c:v>
                </c:pt>
                <c:pt idx="87">
                  <c:v>41365</c:v>
                </c:pt>
                <c:pt idx="88">
                  <c:v>41395</c:v>
                </c:pt>
                <c:pt idx="89">
                  <c:v>41426</c:v>
                </c:pt>
                <c:pt idx="90">
                  <c:v>41456</c:v>
                </c:pt>
                <c:pt idx="91">
                  <c:v>41487</c:v>
                </c:pt>
                <c:pt idx="92">
                  <c:v>41518</c:v>
                </c:pt>
                <c:pt idx="93">
                  <c:v>41548</c:v>
                </c:pt>
                <c:pt idx="94">
                  <c:v>41579</c:v>
                </c:pt>
                <c:pt idx="95">
                  <c:v>41609</c:v>
                </c:pt>
                <c:pt idx="96">
                  <c:v>41640</c:v>
                </c:pt>
                <c:pt idx="97">
                  <c:v>41671</c:v>
                </c:pt>
                <c:pt idx="98">
                  <c:v>41699</c:v>
                </c:pt>
                <c:pt idx="99">
                  <c:v>41730</c:v>
                </c:pt>
                <c:pt idx="100">
                  <c:v>41760</c:v>
                </c:pt>
                <c:pt idx="101">
                  <c:v>41791</c:v>
                </c:pt>
                <c:pt idx="102">
                  <c:v>41821</c:v>
                </c:pt>
                <c:pt idx="103">
                  <c:v>41852</c:v>
                </c:pt>
                <c:pt idx="104">
                  <c:v>41883</c:v>
                </c:pt>
                <c:pt idx="105">
                  <c:v>41913</c:v>
                </c:pt>
                <c:pt idx="106">
                  <c:v>41944</c:v>
                </c:pt>
                <c:pt idx="107">
                  <c:v>41974</c:v>
                </c:pt>
                <c:pt idx="108">
                  <c:v>42005</c:v>
                </c:pt>
                <c:pt idx="109">
                  <c:v>42036</c:v>
                </c:pt>
                <c:pt idx="110">
                  <c:v>42064</c:v>
                </c:pt>
                <c:pt idx="111">
                  <c:v>42095</c:v>
                </c:pt>
                <c:pt idx="112">
                  <c:v>42125</c:v>
                </c:pt>
                <c:pt idx="113">
                  <c:v>42156</c:v>
                </c:pt>
                <c:pt idx="114">
                  <c:v>42186</c:v>
                </c:pt>
                <c:pt idx="115">
                  <c:v>42217</c:v>
                </c:pt>
                <c:pt idx="116">
                  <c:v>42248</c:v>
                </c:pt>
                <c:pt idx="117">
                  <c:v>42278</c:v>
                </c:pt>
                <c:pt idx="118">
                  <c:v>42309</c:v>
                </c:pt>
                <c:pt idx="119">
                  <c:v>42339</c:v>
                </c:pt>
                <c:pt idx="120">
                  <c:v>42370</c:v>
                </c:pt>
                <c:pt idx="121">
                  <c:v>42401</c:v>
                </c:pt>
                <c:pt idx="122">
                  <c:v>42430</c:v>
                </c:pt>
                <c:pt idx="123">
                  <c:v>42461</c:v>
                </c:pt>
                <c:pt idx="124">
                  <c:v>42491</c:v>
                </c:pt>
                <c:pt idx="125">
                  <c:v>42522</c:v>
                </c:pt>
                <c:pt idx="126">
                  <c:v>42552</c:v>
                </c:pt>
                <c:pt idx="127">
                  <c:v>42583</c:v>
                </c:pt>
                <c:pt idx="128">
                  <c:v>42614</c:v>
                </c:pt>
                <c:pt idx="129">
                  <c:v>42644</c:v>
                </c:pt>
                <c:pt idx="130">
                  <c:v>42675</c:v>
                </c:pt>
                <c:pt idx="131">
                  <c:v>42705</c:v>
                </c:pt>
                <c:pt idx="132">
                  <c:v>42736</c:v>
                </c:pt>
                <c:pt idx="133">
                  <c:v>42767</c:v>
                </c:pt>
                <c:pt idx="134">
                  <c:v>42795</c:v>
                </c:pt>
                <c:pt idx="135">
                  <c:v>42826</c:v>
                </c:pt>
                <c:pt idx="136">
                  <c:v>42856</c:v>
                </c:pt>
                <c:pt idx="137">
                  <c:v>42887</c:v>
                </c:pt>
                <c:pt idx="138">
                  <c:v>42917</c:v>
                </c:pt>
                <c:pt idx="139">
                  <c:v>42948</c:v>
                </c:pt>
                <c:pt idx="140">
                  <c:v>42979</c:v>
                </c:pt>
                <c:pt idx="141">
                  <c:v>43009</c:v>
                </c:pt>
                <c:pt idx="142">
                  <c:v>43040</c:v>
                </c:pt>
                <c:pt idx="143">
                  <c:v>43070</c:v>
                </c:pt>
                <c:pt idx="144">
                  <c:v>43101</c:v>
                </c:pt>
                <c:pt idx="145">
                  <c:v>43132</c:v>
                </c:pt>
                <c:pt idx="146">
                  <c:v>43160</c:v>
                </c:pt>
                <c:pt idx="147">
                  <c:v>43191</c:v>
                </c:pt>
                <c:pt idx="148">
                  <c:v>43221</c:v>
                </c:pt>
                <c:pt idx="149">
                  <c:v>43252</c:v>
                </c:pt>
                <c:pt idx="150">
                  <c:v>43282</c:v>
                </c:pt>
                <c:pt idx="151">
                  <c:v>43313</c:v>
                </c:pt>
                <c:pt idx="152">
                  <c:v>43344</c:v>
                </c:pt>
                <c:pt idx="153">
                  <c:v>43374</c:v>
                </c:pt>
                <c:pt idx="154">
                  <c:v>43405</c:v>
                </c:pt>
                <c:pt idx="155">
                  <c:v>43435</c:v>
                </c:pt>
                <c:pt idx="156">
                  <c:v>43466</c:v>
                </c:pt>
                <c:pt idx="157">
                  <c:v>43524</c:v>
                </c:pt>
                <c:pt idx="158">
                  <c:v>43555</c:v>
                </c:pt>
                <c:pt idx="159">
                  <c:v>43585</c:v>
                </c:pt>
                <c:pt idx="160">
                  <c:v>43616</c:v>
                </c:pt>
                <c:pt idx="161">
                  <c:v>43646</c:v>
                </c:pt>
                <c:pt idx="162">
                  <c:v>43677</c:v>
                </c:pt>
                <c:pt idx="163">
                  <c:v>43708</c:v>
                </c:pt>
                <c:pt idx="164">
                  <c:v>43738</c:v>
                </c:pt>
                <c:pt idx="165">
                  <c:v>43769</c:v>
                </c:pt>
                <c:pt idx="166">
                  <c:v>43799</c:v>
                </c:pt>
                <c:pt idx="167">
                  <c:v>43830</c:v>
                </c:pt>
                <c:pt idx="168">
                  <c:v>43831</c:v>
                </c:pt>
                <c:pt idx="169">
                  <c:v>43862</c:v>
                </c:pt>
                <c:pt idx="170">
                  <c:v>43891</c:v>
                </c:pt>
                <c:pt idx="171">
                  <c:v>43922</c:v>
                </c:pt>
                <c:pt idx="172">
                  <c:v>43952</c:v>
                </c:pt>
                <c:pt idx="173">
                  <c:v>43983</c:v>
                </c:pt>
                <c:pt idx="174">
                  <c:v>44013</c:v>
                </c:pt>
              </c:numCache>
            </c:numRef>
          </c:cat>
          <c:val>
            <c:numRef>
              <c:f>Sheet1!$E$2:$E$176</c:f>
              <c:numCache>
                <c:formatCode>0.0</c:formatCode>
                <c:ptCount val="175"/>
                <c:pt idx="0">
                  <c:v>-2.9</c:v>
                </c:pt>
                <c:pt idx="1">
                  <c:v>-3.8</c:v>
                </c:pt>
                <c:pt idx="2">
                  <c:v>-1.8</c:v>
                </c:pt>
                <c:pt idx="3">
                  <c:v>-1.9</c:v>
                </c:pt>
                <c:pt idx="4">
                  <c:v>-1</c:v>
                </c:pt>
                <c:pt idx="5">
                  <c:v>0.2</c:v>
                </c:pt>
                <c:pt idx="6">
                  <c:v>2.8</c:v>
                </c:pt>
                <c:pt idx="7">
                  <c:v>1.2</c:v>
                </c:pt>
                <c:pt idx="8">
                  <c:v>3.1</c:v>
                </c:pt>
                <c:pt idx="9">
                  <c:v>3.7</c:v>
                </c:pt>
                <c:pt idx="10">
                  <c:v>2.2999999999999998</c:v>
                </c:pt>
                <c:pt idx="11">
                  <c:v>4.9000000000000004</c:v>
                </c:pt>
                <c:pt idx="12">
                  <c:v>2.7</c:v>
                </c:pt>
                <c:pt idx="13">
                  <c:v>1.5</c:v>
                </c:pt>
                <c:pt idx="14">
                  <c:v>2.8</c:v>
                </c:pt>
                <c:pt idx="15">
                  <c:v>1.8</c:v>
                </c:pt>
                <c:pt idx="16">
                  <c:v>1.2</c:v>
                </c:pt>
                <c:pt idx="17">
                  <c:v>2.2000000000000002</c:v>
                </c:pt>
                <c:pt idx="18">
                  <c:v>2.9</c:v>
                </c:pt>
                <c:pt idx="19">
                  <c:v>1.5</c:v>
                </c:pt>
                <c:pt idx="20">
                  <c:v>2</c:v>
                </c:pt>
                <c:pt idx="21">
                  <c:v>1.2</c:v>
                </c:pt>
                <c:pt idx="22">
                  <c:v>-1.4</c:v>
                </c:pt>
                <c:pt idx="23">
                  <c:v>-2.2000000000000002</c:v>
                </c:pt>
                <c:pt idx="24">
                  <c:v>-3.4</c:v>
                </c:pt>
                <c:pt idx="25">
                  <c:v>-5.4</c:v>
                </c:pt>
                <c:pt idx="26">
                  <c:v>-5.6</c:v>
                </c:pt>
                <c:pt idx="27">
                  <c:v>-8.6</c:v>
                </c:pt>
                <c:pt idx="28">
                  <c:v>-8.4</c:v>
                </c:pt>
                <c:pt idx="29">
                  <c:v>-9.9</c:v>
                </c:pt>
                <c:pt idx="30">
                  <c:v>-12.6</c:v>
                </c:pt>
                <c:pt idx="31">
                  <c:v>-12.5</c:v>
                </c:pt>
                <c:pt idx="32">
                  <c:v>-14.9</c:v>
                </c:pt>
                <c:pt idx="33">
                  <c:v>-20.100000000000001</c:v>
                </c:pt>
                <c:pt idx="34">
                  <c:v>-24.4</c:v>
                </c:pt>
                <c:pt idx="35">
                  <c:v>-26.4</c:v>
                </c:pt>
                <c:pt idx="36">
                  <c:v>-30.9</c:v>
                </c:pt>
                <c:pt idx="37">
                  <c:v>-32.200000000000003</c:v>
                </c:pt>
                <c:pt idx="38">
                  <c:v>-34.200000000000003</c:v>
                </c:pt>
                <c:pt idx="39">
                  <c:v>-37.200000000000003</c:v>
                </c:pt>
                <c:pt idx="40">
                  <c:v>-36.799999999999997</c:v>
                </c:pt>
                <c:pt idx="41">
                  <c:v>-37.299999999999997</c:v>
                </c:pt>
                <c:pt idx="42">
                  <c:v>-37.4</c:v>
                </c:pt>
                <c:pt idx="43">
                  <c:v>-34.700000000000003</c:v>
                </c:pt>
                <c:pt idx="44">
                  <c:v>-34.200000000000003</c:v>
                </c:pt>
                <c:pt idx="45">
                  <c:v>-33.700000000000003</c:v>
                </c:pt>
                <c:pt idx="46">
                  <c:v>-32.299999999999997</c:v>
                </c:pt>
                <c:pt idx="47">
                  <c:v>-33</c:v>
                </c:pt>
                <c:pt idx="48">
                  <c:v>-31.8</c:v>
                </c:pt>
                <c:pt idx="49">
                  <c:v>-32.799999999999997</c:v>
                </c:pt>
                <c:pt idx="50">
                  <c:v>-28.9</c:v>
                </c:pt>
                <c:pt idx="51">
                  <c:v>-27.2</c:v>
                </c:pt>
                <c:pt idx="52">
                  <c:v>-28.9</c:v>
                </c:pt>
                <c:pt idx="53">
                  <c:v>-29.3</c:v>
                </c:pt>
                <c:pt idx="54">
                  <c:v>-28.5</c:v>
                </c:pt>
                <c:pt idx="55">
                  <c:v>-26.9</c:v>
                </c:pt>
                <c:pt idx="56">
                  <c:v>-25.1</c:v>
                </c:pt>
                <c:pt idx="57">
                  <c:v>-24.3</c:v>
                </c:pt>
                <c:pt idx="58">
                  <c:v>-23.5</c:v>
                </c:pt>
                <c:pt idx="59">
                  <c:v>-24.5</c:v>
                </c:pt>
                <c:pt idx="60">
                  <c:v>-22.4</c:v>
                </c:pt>
                <c:pt idx="61">
                  <c:v>-19.8</c:v>
                </c:pt>
                <c:pt idx="62">
                  <c:v>-21.2</c:v>
                </c:pt>
                <c:pt idx="63">
                  <c:v>-20.3</c:v>
                </c:pt>
                <c:pt idx="64">
                  <c:v>-19.2</c:v>
                </c:pt>
                <c:pt idx="65">
                  <c:v>-19.3</c:v>
                </c:pt>
                <c:pt idx="66">
                  <c:v>-19.899999999999999</c:v>
                </c:pt>
                <c:pt idx="67">
                  <c:v>-19.5</c:v>
                </c:pt>
                <c:pt idx="68">
                  <c:v>-22.5</c:v>
                </c:pt>
                <c:pt idx="69">
                  <c:v>-21.9</c:v>
                </c:pt>
                <c:pt idx="70">
                  <c:v>-21.2</c:v>
                </c:pt>
                <c:pt idx="71">
                  <c:v>-23.6</c:v>
                </c:pt>
                <c:pt idx="72">
                  <c:v>-22.4</c:v>
                </c:pt>
                <c:pt idx="73">
                  <c:v>-20.8</c:v>
                </c:pt>
                <c:pt idx="74">
                  <c:v>-21.9</c:v>
                </c:pt>
                <c:pt idx="75">
                  <c:v>-22.4</c:v>
                </c:pt>
                <c:pt idx="76">
                  <c:v>-24.8</c:v>
                </c:pt>
                <c:pt idx="77">
                  <c:v>-24.5</c:v>
                </c:pt>
                <c:pt idx="78">
                  <c:v>-25.1</c:v>
                </c:pt>
                <c:pt idx="79">
                  <c:v>-27.6</c:v>
                </c:pt>
                <c:pt idx="80">
                  <c:v>-27.5</c:v>
                </c:pt>
                <c:pt idx="81">
                  <c:v>-28.7</c:v>
                </c:pt>
                <c:pt idx="82">
                  <c:v>-30.2</c:v>
                </c:pt>
                <c:pt idx="83">
                  <c:v>-29.9</c:v>
                </c:pt>
                <c:pt idx="84">
                  <c:v>-27</c:v>
                </c:pt>
                <c:pt idx="85">
                  <c:v>-27</c:v>
                </c:pt>
                <c:pt idx="86">
                  <c:v>-28.2</c:v>
                </c:pt>
                <c:pt idx="87">
                  <c:v>-29.2</c:v>
                </c:pt>
                <c:pt idx="88">
                  <c:v>-29.4</c:v>
                </c:pt>
                <c:pt idx="89">
                  <c:v>-28.6</c:v>
                </c:pt>
                <c:pt idx="90">
                  <c:v>-28.8</c:v>
                </c:pt>
                <c:pt idx="91">
                  <c:v>-28.5</c:v>
                </c:pt>
                <c:pt idx="92">
                  <c:v>-25.6</c:v>
                </c:pt>
                <c:pt idx="93">
                  <c:v>-25.5</c:v>
                </c:pt>
                <c:pt idx="94">
                  <c:v>-26.5</c:v>
                </c:pt>
                <c:pt idx="95">
                  <c:v>-23.8</c:v>
                </c:pt>
                <c:pt idx="96">
                  <c:v>-25.6</c:v>
                </c:pt>
                <c:pt idx="97">
                  <c:v>-24.5</c:v>
                </c:pt>
                <c:pt idx="98">
                  <c:v>-25.1</c:v>
                </c:pt>
                <c:pt idx="99">
                  <c:v>-26.4</c:v>
                </c:pt>
                <c:pt idx="100">
                  <c:v>-26</c:v>
                </c:pt>
                <c:pt idx="101">
                  <c:v>-26.5</c:v>
                </c:pt>
                <c:pt idx="102">
                  <c:v>-24.7</c:v>
                </c:pt>
                <c:pt idx="103">
                  <c:v>-25.1</c:v>
                </c:pt>
                <c:pt idx="104">
                  <c:v>-24.4</c:v>
                </c:pt>
                <c:pt idx="105">
                  <c:v>-22.3</c:v>
                </c:pt>
                <c:pt idx="106">
                  <c:v>-22.8</c:v>
                </c:pt>
                <c:pt idx="107">
                  <c:v>-22.3</c:v>
                </c:pt>
                <c:pt idx="108">
                  <c:v>-23.4</c:v>
                </c:pt>
                <c:pt idx="109">
                  <c:v>-23.3</c:v>
                </c:pt>
                <c:pt idx="110">
                  <c:v>-23</c:v>
                </c:pt>
                <c:pt idx="111">
                  <c:v>-23.6</c:v>
                </c:pt>
                <c:pt idx="112">
                  <c:v>-23.2</c:v>
                </c:pt>
                <c:pt idx="113">
                  <c:v>-22.1</c:v>
                </c:pt>
                <c:pt idx="114">
                  <c:v>-21.2</c:v>
                </c:pt>
                <c:pt idx="115">
                  <c:v>-20.6</c:v>
                </c:pt>
                <c:pt idx="116">
                  <c:v>-20.399999999999999</c:v>
                </c:pt>
                <c:pt idx="117">
                  <c:v>-17.8</c:v>
                </c:pt>
                <c:pt idx="118">
                  <c:v>-15.3</c:v>
                </c:pt>
                <c:pt idx="119">
                  <c:v>-15.2</c:v>
                </c:pt>
                <c:pt idx="120">
                  <c:v>-16.600000000000001</c:v>
                </c:pt>
                <c:pt idx="121">
                  <c:v>-15.3</c:v>
                </c:pt>
                <c:pt idx="122">
                  <c:v>-17.3</c:v>
                </c:pt>
                <c:pt idx="123">
                  <c:v>-16.5</c:v>
                </c:pt>
                <c:pt idx="124">
                  <c:v>-15.5</c:v>
                </c:pt>
                <c:pt idx="125">
                  <c:v>-15.8</c:v>
                </c:pt>
                <c:pt idx="126">
                  <c:v>-14.1</c:v>
                </c:pt>
                <c:pt idx="127">
                  <c:v>-13.8</c:v>
                </c:pt>
                <c:pt idx="128">
                  <c:v>-13.2</c:v>
                </c:pt>
                <c:pt idx="129">
                  <c:v>-12</c:v>
                </c:pt>
                <c:pt idx="130">
                  <c:v>-10.7</c:v>
                </c:pt>
                <c:pt idx="131">
                  <c:v>-9.9</c:v>
                </c:pt>
                <c:pt idx="132">
                  <c:v>-10</c:v>
                </c:pt>
                <c:pt idx="133">
                  <c:v>-7.9</c:v>
                </c:pt>
                <c:pt idx="134">
                  <c:v>-7.5</c:v>
                </c:pt>
                <c:pt idx="135">
                  <c:v>-4.5999999999999996</c:v>
                </c:pt>
                <c:pt idx="136">
                  <c:v>-3.9</c:v>
                </c:pt>
                <c:pt idx="137">
                  <c:v>-2.2999999999999998</c:v>
                </c:pt>
                <c:pt idx="138">
                  <c:v>-1.1000000000000001</c:v>
                </c:pt>
                <c:pt idx="139">
                  <c:v>-1.6</c:v>
                </c:pt>
                <c:pt idx="140">
                  <c:v>-0.3</c:v>
                </c:pt>
                <c:pt idx="141">
                  <c:v>1.1000000000000001</c:v>
                </c:pt>
                <c:pt idx="142">
                  <c:v>2.5</c:v>
                </c:pt>
                <c:pt idx="143">
                  <c:v>3.8</c:v>
                </c:pt>
                <c:pt idx="144">
                  <c:v>5.2</c:v>
                </c:pt>
                <c:pt idx="145">
                  <c:v>4.8</c:v>
                </c:pt>
                <c:pt idx="146">
                  <c:v>5.4</c:v>
                </c:pt>
                <c:pt idx="147">
                  <c:v>5</c:v>
                </c:pt>
                <c:pt idx="148">
                  <c:v>6.6</c:v>
                </c:pt>
                <c:pt idx="149">
                  <c:v>5.6</c:v>
                </c:pt>
                <c:pt idx="150">
                  <c:v>5.7</c:v>
                </c:pt>
                <c:pt idx="151">
                  <c:v>6.6</c:v>
                </c:pt>
                <c:pt idx="152">
                  <c:v>7.9</c:v>
                </c:pt>
                <c:pt idx="153">
                  <c:v>7.6</c:v>
                </c:pt>
                <c:pt idx="154">
                  <c:v>7.8</c:v>
                </c:pt>
                <c:pt idx="155">
                  <c:v>7.3</c:v>
                </c:pt>
                <c:pt idx="156">
                  <c:v>7.8</c:v>
                </c:pt>
                <c:pt idx="157">
                  <c:v>7</c:v>
                </c:pt>
                <c:pt idx="158">
                  <c:v>7.1</c:v>
                </c:pt>
                <c:pt idx="159">
                  <c:v>6</c:v>
                </c:pt>
                <c:pt idx="160">
                  <c:v>4.3</c:v>
                </c:pt>
                <c:pt idx="161">
                  <c:v>6.8</c:v>
                </c:pt>
                <c:pt idx="162">
                  <c:v>4.3</c:v>
                </c:pt>
                <c:pt idx="163">
                  <c:v>3.7</c:v>
                </c:pt>
                <c:pt idx="164">
                  <c:v>3</c:v>
                </c:pt>
                <c:pt idx="165">
                  <c:v>4.3</c:v>
                </c:pt>
                <c:pt idx="166">
                  <c:v>2.9</c:v>
                </c:pt>
                <c:pt idx="167">
                  <c:v>3.9</c:v>
                </c:pt>
                <c:pt idx="168">
                  <c:v>4.5999999999999996</c:v>
                </c:pt>
                <c:pt idx="169">
                  <c:v>3.6</c:v>
                </c:pt>
                <c:pt idx="170">
                  <c:v>0.8</c:v>
                </c:pt>
                <c:pt idx="171">
                  <c:v>-18.600000000000001</c:v>
                </c:pt>
                <c:pt idx="172">
                  <c:v>-19.600000000000001</c:v>
                </c:pt>
                <c:pt idx="173">
                  <c:v>-14</c:v>
                </c:pt>
                <c:pt idx="174">
                  <c:v>-14.3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E36-449D-9FE4-CB851651C1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4606496"/>
        <c:axId val="1"/>
      </c:lineChart>
      <c:catAx>
        <c:axId val="204606496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low"/>
        <c:spPr>
          <a:ln w="2222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50"/>
        <c:auto val="0"/>
        <c:lblAlgn val="ctr"/>
        <c:lblOffset val="100"/>
        <c:tickLblSkip val="24"/>
        <c:tickMarkSkip val="12"/>
        <c:noMultiLvlLbl val="0"/>
      </c:catAx>
      <c:valAx>
        <c:axId val="1"/>
        <c:scaling>
          <c:orientation val="minMax"/>
          <c:max val="11"/>
          <c:min val="-50"/>
        </c:scaling>
        <c:delete val="0"/>
        <c:axPos val="l"/>
        <c:title>
          <c:tx>
            <c:rich>
              <a:bodyPr/>
              <a:lstStyle/>
              <a:p>
                <a:pPr>
                  <a:defRPr sz="2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100" b="0" i="0" u="none" strike="noStrike" baseline="0" dirty="0">
                    <a:solidFill>
                      <a:srgbClr val="000000"/>
                    </a:solidFill>
                    <a:latin typeface="Arial"/>
                    <a:cs typeface="Arial"/>
                  </a:rPr>
                  <a:t>Confidence balance</a:t>
                </a:r>
              </a:p>
            </c:rich>
          </c:tx>
          <c:layout>
            <c:manualLayout>
              <c:xMode val="edge"/>
              <c:yMode val="edge"/>
              <c:x val="9.6900868160710717E-4"/>
              <c:y val="0.33131609174460702"/>
            </c:manualLayout>
          </c:layout>
          <c:overlay val="0"/>
          <c:spPr>
            <a:noFill/>
            <a:ln w="30517">
              <a:noFill/>
            </a:ln>
          </c:spPr>
        </c:title>
        <c:numFmt formatCode="0;\−0" sourceLinked="0"/>
        <c:majorTickMark val="out"/>
        <c:minorTickMark val="none"/>
        <c:tickLblPos val="low"/>
        <c:spPr>
          <a:ln w="2222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4606496"/>
        <c:crosses val="autoZero"/>
        <c:crossBetween val="midCat"/>
        <c:majorUnit val="10"/>
      </c:valAx>
      <c:spPr>
        <a:noFill/>
        <a:ln w="9525">
          <a:noFill/>
        </a:ln>
      </c:spPr>
    </c:plotArea>
    <c:legend>
      <c:legendPos val="r"/>
      <c:legendEntry>
        <c:idx val="0"/>
        <c:delete val="1"/>
      </c:legendEntry>
      <c:legendEntry>
        <c:idx val="1"/>
        <c:txPr>
          <a:bodyPr/>
          <a:lstStyle/>
          <a:p>
            <a:pPr>
              <a:defRPr sz="2100" b="0">
                <a:solidFill>
                  <a:srgbClr val="0000FF"/>
                </a:solidFill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100" b="0">
                <a:solidFill>
                  <a:srgbClr val="FF0000"/>
                </a:solidFill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2100" b="0">
                <a:solidFill>
                  <a:srgbClr val="008000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69477175449222706"/>
          <c:y val="0.70471030014388236"/>
          <c:w val="0.23332273369674944"/>
          <c:h val="0.18849899827295233"/>
        </c:manualLayout>
      </c:layout>
      <c:overlay val="0"/>
      <c:spPr>
        <a:solidFill>
          <a:srgbClr val="FFFFCC"/>
        </a:solidFill>
        <a:ln w="19050">
          <a:solidFill>
            <a:srgbClr val="660033"/>
          </a:solidFill>
        </a:ln>
      </c:spPr>
      <c:txPr>
        <a:bodyPr/>
        <a:lstStyle/>
        <a:p>
          <a:pPr>
            <a:defRPr sz="2100" b="0"/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163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B026A3A-6D97-4682-B44B-CFD1E01A31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CB8578EB-E3A8-47AB-8CC5-438220FCB0A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6DF7D927-6935-4920-A63A-5EFEFDB4DCB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047D0BEF-A19D-4B93-A4A8-0128CAE3198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A5896EED-C02F-4000-84E7-23A3BB7D945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5483BBF9-FF85-4151-90CB-E7570DBD6E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80498E3-D720-4B39-BF7E-92AFD31E64F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239E269A-2C67-4EC6-B920-53D33F3C48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A6A4321-598D-4BF9-B358-8D3F02751721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4099" name="Rectangle 7">
            <a:extLst>
              <a:ext uri="{FF2B5EF4-FFF2-40B4-BE49-F238E27FC236}">
                <a16:creationId xmlns:a16="http://schemas.microsoft.com/office/drawing/2014/main" id="{59E961CB-5A69-4895-ACBF-1B485D7D4A0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B0CEB5D9-1EDE-41CE-8CC7-1F8B62FD2EBD}" type="slidenum">
              <a:rPr lang="en-GB" altLang="en-US" sz="1200"/>
              <a:pPr algn="r"/>
              <a:t>1</a:t>
            </a:fld>
            <a:endParaRPr lang="en-GB" altLang="en-US" sz="1200"/>
          </a:p>
        </p:txBody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66F2C857-A52B-44CC-97F0-AB13907228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4101" name="Rectangle 3">
            <a:extLst>
              <a:ext uri="{FF2B5EF4-FFF2-40B4-BE49-F238E27FC236}">
                <a16:creationId xmlns:a16="http://schemas.microsoft.com/office/drawing/2014/main" id="{486D4866-411A-4E7C-B54A-C2564B21C7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2932555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11547-29AF-464F-B6B6-A6A66BB3E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761" y="228604"/>
            <a:ext cx="9245600" cy="758825"/>
          </a:xfrm>
          <a:prstGeom prst="rect">
            <a:avLst/>
          </a:prstGeom>
          <a:effectLst/>
        </p:spPr>
        <p:txBody>
          <a:bodyPr/>
          <a:lstStyle>
            <a:lvl1pPr>
              <a:defRPr>
                <a:effectLst>
                  <a:outerShdw blurRad="12700" dist="25400" dir="2700000" algn="ctr" rotWithShape="0">
                    <a:schemeClr val="tx1"/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D3FDC-F245-40D8-94A0-0122C8319C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761" y="1524000"/>
            <a:ext cx="9245600" cy="4889500"/>
          </a:xfrm>
          <a:prstGeom prst="rect">
            <a:avLst/>
          </a:prstGeom>
        </p:spPr>
        <p:txBody>
          <a:bodyPr/>
          <a:lstStyle>
            <a:lvl1pPr>
              <a:defRPr>
                <a:effectLst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0951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rgbClr val="E0E6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3F28744-865A-4CC2-95C1-2D805F522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761" y="228604"/>
            <a:ext cx="9245600" cy="758825"/>
          </a:xfrm>
          <a:prstGeom prst="rect">
            <a:avLst/>
          </a:prstGeom>
          <a:effectLst/>
        </p:spPr>
        <p:txBody>
          <a:bodyPr/>
          <a:lstStyle>
            <a:lvl1pPr>
              <a:defRPr>
                <a:effectLst>
                  <a:outerShdw blurRad="12700" dist="38100" dir="2700000" algn="ctr" rotWithShape="0">
                    <a:schemeClr val="tx1"/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8492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4376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3900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4" r:id="rId2"/>
    <p:sldLayoutId id="2147483675" r:id="rId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800" kern="1200">
          <a:solidFill>
            <a:srgbClr val="003B3A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3B3A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3B3A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3B3A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3B3A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3B3A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3B3A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3B3A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3B3A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CE6312"/>
        </a:buClr>
        <a:buSzPct val="85000"/>
        <a:buFont typeface="Wingdings 2" panose="05020102010507070707" pitchFamily="18" charset="2"/>
        <a:buChar char="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BCA600"/>
        </a:buClr>
        <a:buSzPct val="70000"/>
        <a:buFont typeface="Wingdings" panose="05000000000000000000" pitchFamily="2" charset="2"/>
        <a:buChar char="¡"/>
        <a:defRPr sz="2600" kern="1200">
          <a:solidFill>
            <a:srgbClr val="014946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6E9798"/>
        </a:buClr>
        <a:buSzPct val="75000"/>
        <a:buFont typeface="Wingdings 2" panose="05020102010507070707" pitchFamily="18" charset="2"/>
        <a:buChar char="÷"/>
        <a:defRPr sz="2300" kern="1200">
          <a:solidFill>
            <a:srgbClr val="02477A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8C7B70"/>
        </a:buClr>
        <a:buSzPct val="65000"/>
        <a:buFont typeface="Wingdings 2" panose="05020102010507070707" pitchFamily="18" charset="2"/>
        <a:buChar char=""/>
        <a:defRPr sz="2000" kern="1200">
          <a:solidFill>
            <a:srgbClr val="414887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0061021D-9FBE-40FE-B856-784D7BB664F4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2067780548"/>
              </p:ext>
            </p:extLst>
          </p:nvPr>
        </p:nvGraphicFramePr>
        <p:xfrm>
          <a:off x="0" y="6892"/>
          <a:ext cx="9905999" cy="6092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03" name="Text Box 10">
            <a:extLst>
              <a:ext uri="{FF2B5EF4-FFF2-40B4-BE49-F238E27FC236}">
                <a16:creationId xmlns:a16="http://schemas.microsoft.com/office/drawing/2014/main" id="{0DB8C95E-D359-47A9-9E50-BD8C44E67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780" y="6099370"/>
            <a:ext cx="873918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200" i="1" dirty="0">
                <a:latin typeface="Arial" panose="020B0604020202020204" pitchFamily="34" charset="0"/>
              </a:rPr>
              <a:t>Source:  </a:t>
            </a:r>
            <a:r>
              <a:rPr lang="en-GB" altLang="en-US" sz="1200" dirty="0">
                <a:latin typeface="Arial" panose="020B0604020202020204" pitchFamily="34" charset="0"/>
              </a:rPr>
              <a:t>Based on data from</a:t>
            </a:r>
            <a:r>
              <a:rPr lang="en-GB" altLang="en-US" sz="1200" i="1" dirty="0">
                <a:latin typeface="Arial" panose="020B0604020202020204" pitchFamily="34" charset="0"/>
              </a:rPr>
              <a:t> Business and Consumer </a:t>
            </a:r>
            <a:r>
              <a:rPr lang="en-GB" altLang="en-US" sz="1400" i="1" dirty="0">
                <a:latin typeface="Arial" panose="020B0604020202020204" pitchFamily="34" charset="0"/>
              </a:rPr>
              <a:t>Surveys</a:t>
            </a:r>
            <a:r>
              <a:rPr lang="en-GB" altLang="en-US" sz="1200" dirty="0">
                <a:latin typeface="Arial" panose="020B0604020202020204" pitchFamily="34" charset="0"/>
              </a:rPr>
              <a:t> (European Commission, DGECFIN)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5BE7CC7E-45CA-4753-BB72-6F1B64B8BE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80837"/>
            <a:ext cx="9905999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600" dirty="0">
                <a:latin typeface="Arial" panose="020B0604020202020204" pitchFamily="34" charset="0"/>
              </a:rPr>
              <a:t>Economic sentiment in the EU</a:t>
            </a:r>
          </a:p>
        </p:txBody>
      </p:sp>
    </p:spTree>
    <p:extLst>
      <p:ext uri="{BB962C8B-B14F-4D97-AF65-F5344CB8AC3E}">
        <p14:creationId xmlns:p14="http://schemas.microsoft.com/office/powerpoint/2010/main" val="366080425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PRESENTATIONGUID" val="7de5ec28-57a6-4aa8-9e37-f4a2c702db8c"/>
  <p:tag name="TPVERSION" val="8"/>
  <p:tag name="TPFULLVERSION" val="8.5.2.3"/>
  <p:tag name="PPTVERSION" val="16"/>
  <p:tag name="TPOS" val="2"/>
  <p:tag name="TPLASTSAVEVERSION" val="6.3 PC"/>
</p:tagLst>
</file>

<file path=ppt/theme/theme1.xml><?xml version="1.0" encoding="utf-8"?>
<a:theme xmlns:a="http://schemas.openxmlformats.org/drawingml/2006/main" name="Theme4">
  <a:themeElements>
    <a:clrScheme name="Custom 38">
      <a:dk1>
        <a:srgbClr val="000000"/>
      </a:dk1>
      <a:lt1>
        <a:srgbClr val="FFFFFF"/>
      </a:lt1>
      <a:dk2>
        <a:srgbClr val="0035AA"/>
      </a:dk2>
      <a:lt2>
        <a:srgbClr val="000000"/>
      </a:lt2>
      <a:accent1>
        <a:srgbClr val="800080"/>
      </a:accent1>
      <a:accent2>
        <a:srgbClr val="C40038"/>
      </a:accent2>
      <a:accent3>
        <a:srgbClr val="FFFFFF"/>
      </a:accent3>
      <a:accent4>
        <a:srgbClr val="000000"/>
      </a:accent4>
      <a:accent5>
        <a:srgbClr val="C0AAC0"/>
      </a:accent5>
      <a:accent6>
        <a:srgbClr val="B10032"/>
      </a:accent6>
      <a:hlink>
        <a:srgbClr val="749DDA"/>
      </a:hlink>
      <a:folHlink>
        <a:srgbClr val="CE87D5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4" id="{6657147D-8D04-406D-B7F5-7932E3C95865}" vid="{905F6375-BB84-4ACF-9462-97303C55D37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Theme4</Template>
  <TotalTime>1640</TotalTime>
  <Words>25</Words>
  <Application>Microsoft Office PowerPoint</Application>
  <PresentationFormat>A4 Paper (210x297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Georgia</vt:lpstr>
      <vt:lpstr>Times New Roman</vt:lpstr>
      <vt:lpstr>Wingdings</vt:lpstr>
      <vt:lpstr>Wingdings 2</vt:lpstr>
      <vt:lpstr>Theme4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John Sloman</dc:creator>
  <cp:lastModifiedBy>John Sloman</cp:lastModifiedBy>
  <cp:revision>178</cp:revision>
  <dcterms:created xsi:type="dcterms:W3CDTF">2002-11-17T23:04:00Z</dcterms:created>
  <dcterms:modified xsi:type="dcterms:W3CDTF">2020-08-19T18:20:36Z</dcterms:modified>
</cp:coreProperties>
</file>