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  <a:srgbClr val="339933"/>
    <a:srgbClr val="006666"/>
    <a:srgbClr val="0000CC"/>
    <a:srgbClr val="00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5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75943872400565"/>
          <c:y val="9.844187998071692E-2"/>
          <c:w val="0.83394467999192423"/>
          <c:h val="0.87477834792225573"/>
        </c:manualLayout>
      </c:layout>
      <c:lineChart>
        <c:grouping val="standard"/>
        <c:varyColors val="0"/>
        <c:ser>
          <c:idx val="0"/>
          <c:order val="0"/>
          <c:spPr>
            <a:ln w="31750" cap="rnd" cmpd="sng" algn="ctr">
              <a:solidFill>
                <a:srgbClr val="008000"/>
              </a:solidFill>
              <a:round/>
            </a:ln>
            <a:effectLst/>
          </c:spPr>
          <c:marker>
            <c:symbol val="none"/>
          </c:marker>
          <c:cat>
            <c:numRef>
              <c:f>Sheet3!$A$16:$A$828</c:f>
              <c:numCache>
                <c:formatCode>m/d/yyyy</c:formatCode>
                <c:ptCount val="813"/>
                <c:pt idx="0">
                  <c:v>44348</c:v>
                </c:pt>
                <c:pt idx="1">
                  <c:v>44349</c:v>
                </c:pt>
                <c:pt idx="2">
                  <c:v>44350</c:v>
                </c:pt>
                <c:pt idx="3">
                  <c:v>44351</c:v>
                </c:pt>
                <c:pt idx="4">
                  <c:v>44354</c:v>
                </c:pt>
                <c:pt idx="5">
                  <c:v>44355</c:v>
                </c:pt>
                <c:pt idx="6">
                  <c:v>44356</c:v>
                </c:pt>
                <c:pt idx="7">
                  <c:v>44357</c:v>
                </c:pt>
                <c:pt idx="8">
                  <c:v>44358</c:v>
                </c:pt>
                <c:pt idx="9">
                  <c:v>44361</c:v>
                </c:pt>
                <c:pt idx="10">
                  <c:v>44362</c:v>
                </c:pt>
                <c:pt idx="11">
                  <c:v>44363</c:v>
                </c:pt>
                <c:pt idx="12">
                  <c:v>44364</c:v>
                </c:pt>
                <c:pt idx="13">
                  <c:v>44365</c:v>
                </c:pt>
                <c:pt idx="14">
                  <c:v>44368</c:v>
                </c:pt>
                <c:pt idx="15">
                  <c:v>44369</c:v>
                </c:pt>
                <c:pt idx="16">
                  <c:v>44370</c:v>
                </c:pt>
                <c:pt idx="17">
                  <c:v>44371</c:v>
                </c:pt>
                <c:pt idx="18">
                  <c:v>44372</c:v>
                </c:pt>
                <c:pt idx="19">
                  <c:v>44375</c:v>
                </c:pt>
                <c:pt idx="20">
                  <c:v>44376</c:v>
                </c:pt>
                <c:pt idx="21">
                  <c:v>44377</c:v>
                </c:pt>
                <c:pt idx="22">
                  <c:v>44378</c:v>
                </c:pt>
                <c:pt idx="23">
                  <c:v>44379</c:v>
                </c:pt>
                <c:pt idx="24">
                  <c:v>44382</c:v>
                </c:pt>
                <c:pt idx="25">
                  <c:v>44383</c:v>
                </c:pt>
                <c:pt idx="26">
                  <c:v>44384</c:v>
                </c:pt>
                <c:pt idx="27">
                  <c:v>44385</c:v>
                </c:pt>
                <c:pt idx="28">
                  <c:v>44386</c:v>
                </c:pt>
                <c:pt idx="29">
                  <c:v>44389</c:v>
                </c:pt>
                <c:pt idx="30">
                  <c:v>44390</c:v>
                </c:pt>
                <c:pt idx="31">
                  <c:v>44391</c:v>
                </c:pt>
                <c:pt idx="32">
                  <c:v>44392</c:v>
                </c:pt>
                <c:pt idx="33">
                  <c:v>44393</c:v>
                </c:pt>
                <c:pt idx="34">
                  <c:v>44396</c:v>
                </c:pt>
                <c:pt idx="35">
                  <c:v>44397</c:v>
                </c:pt>
                <c:pt idx="36">
                  <c:v>44398</c:v>
                </c:pt>
                <c:pt idx="37">
                  <c:v>44399</c:v>
                </c:pt>
                <c:pt idx="38">
                  <c:v>44400</c:v>
                </c:pt>
                <c:pt idx="39">
                  <c:v>44403</c:v>
                </c:pt>
                <c:pt idx="40">
                  <c:v>44404</c:v>
                </c:pt>
                <c:pt idx="41">
                  <c:v>44405</c:v>
                </c:pt>
                <c:pt idx="42">
                  <c:v>44406</c:v>
                </c:pt>
                <c:pt idx="43">
                  <c:v>44407</c:v>
                </c:pt>
                <c:pt idx="44">
                  <c:v>44410</c:v>
                </c:pt>
                <c:pt idx="45">
                  <c:v>44411</c:v>
                </c:pt>
                <c:pt idx="46">
                  <c:v>44412</c:v>
                </c:pt>
                <c:pt idx="47">
                  <c:v>44413</c:v>
                </c:pt>
                <c:pt idx="48">
                  <c:v>44414</c:v>
                </c:pt>
                <c:pt idx="49">
                  <c:v>44417</c:v>
                </c:pt>
                <c:pt idx="50">
                  <c:v>44418</c:v>
                </c:pt>
                <c:pt idx="51">
                  <c:v>44419</c:v>
                </c:pt>
                <c:pt idx="52">
                  <c:v>44420</c:v>
                </c:pt>
                <c:pt idx="53">
                  <c:v>44421</c:v>
                </c:pt>
                <c:pt idx="54">
                  <c:v>44424</c:v>
                </c:pt>
                <c:pt idx="55">
                  <c:v>44425</c:v>
                </c:pt>
                <c:pt idx="56">
                  <c:v>44426</c:v>
                </c:pt>
                <c:pt idx="57">
                  <c:v>44427</c:v>
                </c:pt>
                <c:pt idx="58">
                  <c:v>44428</c:v>
                </c:pt>
                <c:pt idx="59">
                  <c:v>44431</c:v>
                </c:pt>
                <c:pt idx="60">
                  <c:v>44432</c:v>
                </c:pt>
                <c:pt idx="61">
                  <c:v>44433</c:v>
                </c:pt>
                <c:pt idx="62">
                  <c:v>44434</c:v>
                </c:pt>
                <c:pt idx="63">
                  <c:v>44435</c:v>
                </c:pt>
                <c:pt idx="64">
                  <c:v>44438</c:v>
                </c:pt>
                <c:pt idx="65">
                  <c:v>44439</c:v>
                </c:pt>
                <c:pt idx="66">
                  <c:v>44440</c:v>
                </c:pt>
                <c:pt idx="67">
                  <c:v>44441</c:v>
                </c:pt>
                <c:pt idx="68">
                  <c:v>44442</c:v>
                </c:pt>
                <c:pt idx="69">
                  <c:v>44445</c:v>
                </c:pt>
                <c:pt idx="70">
                  <c:v>44446</c:v>
                </c:pt>
                <c:pt idx="71">
                  <c:v>44447</c:v>
                </c:pt>
                <c:pt idx="72">
                  <c:v>44448</c:v>
                </c:pt>
                <c:pt idx="73">
                  <c:v>44449</c:v>
                </c:pt>
                <c:pt idx="74">
                  <c:v>44452</c:v>
                </c:pt>
                <c:pt idx="75">
                  <c:v>44453</c:v>
                </c:pt>
                <c:pt idx="76">
                  <c:v>44454</c:v>
                </c:pt>
                <c:pt idx="77">
                  <c:v>44455</c:v>
                </c:pt>
                <c:pt idx="78">
                  <c:v>44456</c:v>
                </c:pt>
                <c:pt idx="79">
                  <c:v>44459</c:v>
                </c:pt>
                <c:pt idx="80">
                  <c:v>44460</c:v>
                </c:pt>
                <c:pt idx="81">
                  <c:v>44461</c:v>
                </c:pt>
                <c:pt idx="82">
                  <c:v>44462</c:v>
                </c:pt>
                <c:pt idx="83">
                  <c:v>44463</c:v>
                </c:pt>
                <c:pt idx="84">
                  <c:v>44466</c:v>
                </c:pt>
                <c:pt idx="85">
                  <c:v>44467</c:v>
                </c:pt>
                <c:pt idx="86">
                  <c:v>44468</c:v>
                </c:pt>
                <c:pt idx="87">
                  <c:v>44469</c:v>
                </c:pt>
                <c:pt idx="88">
                  <c:v>44470</c:v>
                </c:pt>
                <c:pt idx="89">
                  <c:v>44473</c:v>
                </c:pt>
                <c:pt idx="90">
                  <c:v>44474</c:v>
                </c:pt>
                <c:pt idx="91">
                  <c:v>44475</c:v>
                </c:pt>
                <c:pt idx="92">
                  <c:v>44476</c:v>
                </c:pt>
                <c:pt idx="93">
                  <c:v>44477</c:v>
                </c:pt>
                <c:pt idx="94">
                  <c:v>44480</c:v>
                </c:pt>
                <c:pt idx="95">
                  <c:v>44481</c:v>
                </c:pt>
                <c:pt idx="96">
                  <c:v>44482</c:v>
                </c:pt>
                <c:pt idx="97">
                  <c:v>44483</c:v>
                </c:pt>
                <c:pt idx="98">
                  <c:v>44484</c:v>
                </c:pt>
                <c:pt idx="99">
                  <c:v>44487</c:v>
                </c:pt>
                <c:pt idx="100">
                  <c:v>44488</c:v>
                </c:pt>
                <c:pt idx="101">
                  <c:v>44489</c:v>
                </c:pt>
                <c:pt idx="102">
                  <c:v>44490</c:v>
                </c:pt>
                <c:pt idx="103">
                  <c:v>44491</c:v>
                </c:pt>
                <c:pt idx="104">
                  <c:v>44494</c:v>
                </c:pt>
                <c:pt idx="105">
                  <c:v>44495</c:v>
                </c:pt>
                <c:pt idx="106">
                  <c:v>44496</c:v>
                </c:pt>
                <c:pt idx="107">
                  <c:v>44497</c:v>
                </c:pt>
                <c:pt idx="108">
                  <c:v>44498</c:v>
                </c:pt>
                <c:pt idx="109">
                  <c:v>44501</c:v>
                </c:pt>
                <c:pt idx="110">
                  <c:v>44502</c:v>
                </c:pt>
                <c:pt idx="111">
                  <c:v>44503</c:v>
                </c:pt>
                <c:pt idx="112">
                  <c:v>44504</c:v>
                </c:pt>
                <c:pt idx="113">
                  <c:v>44505</c:v>
                </c:pt>
                <c:pt idx="114">
                  <c:v>44508</c:v>
                </c:pt>
                <c:pt idx="115">
                  <c:v>44509</c:v>
                </c:pt>
                <c:pt idx="116">
                  <c:v>44510</c:v>
                </c:pt>
                <c:pt idx="117">
                  <c:v>44511</c:v>
                </c:pt>
                <c:pt idx="118">
                  <c:v>44512</c:v>
                </c:pt>
                <c:pt idx="119">
                  <c:v>44515</c:v>
                </c:pt>
                <c:pt idx="120">
                  <c:v>44516</c:v>
                </c:pt>
                <c:pt idx="121">
                  <c:v>44517</c:v>
                </c:pt>
                <c:pt idx="122">
                  <c:v>44518</c:v>
                </c:pt>
                <c:pt idx="123">
                  <c:v>44519</c:v>
                </c:pt>
                <c:pt idx="124">
                  <c:v>44522</c:v>
                </c:pt>
                <c:pt idx="125">
                  <c:v>44523</c:v>
                </c:pt>
                <c:pt idx="126">
                  <c:v>44524</c:v>
                </c:pt>
                <c:pt idx="127">
                  <c:v>44525</c:v>
                </c:pt>
                <c:pt idx="128">
                  <c:v>44526</c:v>
                </c:pt>
                <c:pt idx="129">
                  <c:v>44529</c:v>
                </c:pt>
                <c:pt idx="130">
                  <c:v>44530</c:v>
                </c:pt>
                <c:pt idx="131">
                  <c:v>44531</c:v>
                </c:pt>
                <c:pt idx="132">
                  <c:v>44532</c:v>
                </c:pt>
                <c:pt idx="133">
                  <c:v>44533</c:v>
                </c:pt>
                <c:pt idx="134">
                  <c:v>44536</c:v>
                </c:pt>
                <c:pt idx="135">
                  <c:v>44537</c:v>
                </c:pt>
                <c:pt idx="136">
                  <c:v>44538</c:v>
                </c:pt>
                <c:pt idx="137">
                  <c:v>44539</c:v>
                </c:pt>
                <c:pt idx="138">
                  <c:v>44540</c:v>
                </c:pt>
                <c:pt idx="139">
                  <c:v>44543</c:v>
                </c:pt>
                <c:pt idx="140">
                  <c:v>44544</c:v>
                </c:pt>
                <c:pt idx="141">
                  <c:v>44545</c:v>
                </c:pt>
                <c:pt idx="142">
                  <c:v>44546</c:v>
                </c:pt>
                <c:pt idx="143">
                  <c:v>44547</c:v>
                </c:pt>
                <c:pt idx="144">
                  <c:v>44550</c:v>
                </c:pt>
                <c:pt idx="145">
                  <c:v>44551</c:v>
                </c:pt>
                <c:pt idx="146">
                  <c:v>44552</c:v>
                </c:pt>
                <c:pt idx="147">
                  <c:v>44553</c:v>
                </c:pt>
                <c:pt idx="148">
                  <c:v>44554</c:v>
                </c:pt>
                <c:pt idx="149">
                  <c:v>44557</c:v>
                </c:pt>
                <c:pt idx="150">
                  <c:v>44558</c:v>
                </c:pt>
                <c:pt idx="151">
                  <c:v>44559</c:v>
                </c:pt>
                <c:pt idx="152">
                  <c:v>44560</c:v>
                </c:pt>
                <c:pt idx="153">
                  <c:v>44561</c:v>
                </c:pt>
                <c:pt idx="154">
                  <c:v>44564</c:v>
                </c:pt>
                <c:pt idx="155">
                  <c:v>44565</c:v>
                </c:pt>
                <c:pt idx="156">
                  <c:v>44566</c:v>
                </c:pt>
                <c:pt idx="157">
                  <c:v>44567</c:v>
                </c:pt>
                <c:pt idx="158">
                  <c:v>44568</c:v>
                </c:pt>
                <c:pt idx="159">
                  <c:v>44571</c:v>
                </c:pt>
                <c:pt idx="160">
                  <c:v>44572</c:v>
                </c:pt>
                <c:pt idx="161">
                  <c:v>44573</c:v>
                </c:pt>
                <c:pt idx="162">
                  <c:v>44574</c:v>
                </c:pt>
                <c:pt idx="163">
                  <c:v>44575</c:v>
                </c:pt>
                <c:pt idx="164">
                  <c:v>44578</c:v>
                </c:pt>
                <c:pt idx="165">
                  <c:v>44579</c:v>
                </c:pt>
                <c:pt idx="166">
                  <c:v>44580</c:v>
                </c:pt>
                <c:pt idx="167">
                  <c:v>44581</c:v>
                </c:pt>
                <c:pt idx="168">
                  <c:v>44582</c:v>
                </c:pt>
                <c:pt idx="169">
                  <c:v>44585</c:v>
                </c:pt>
                <c:pt idx="170">
                  <c:v>44586</c:v>
                </c:pt>
                <c:pt idx="171">
                  <c:v>44587</c:v>
                </c:pt>
                <c:pt idx="172">
                  <c:v>44588</c:v>
                </c:pt>
                <c:pt idx="173">
                  <c:v>44589</c:v>
                </c:pt>
                <c:pt idx="174">
                  <c:v>44592</c:v>
                </c:pt>
                <c:pt idx="175">
                  <c:v>44593</c:v>
                </c:pt>
                <c:pt idx="176">
                  <c:v>44594</c:v>
                </c:pt>
                <c:pt idx="177">
                  <c:v>44595</c:v>
                </c:pt>
                <c:pt idx="178">
                  <c:v>44596</c:v>
                </c:pt>
                <c:pt idx="179">
                  <c:v>44599</c:v>
                </c:pt>
                <c:pt idx="180">
                  <c:v>44600</c:v>
                </c:pt>
                <c:pt idx="181">
                  <c:v>44601</c:v>
                </c:pt>
                <c:pt idx="182">
                  <c:v>44602</c:v>
                </c:pt>
                <c:pt idx="183">
                  <c:v>44603</c:v>
                </c:pt>
                <c:pt idx="184">
                  <c:v>44606</c:v>
                </c:pt>
                <c:pt idx="185">
                  <c:v>44607</c:v>
                </c:pt>
                <c:pt idx="186">
                  <c:v>44608</c:v>
                </c:pt>
                <c:pt idx="187">
                  <c:v>44609</c:v>
                </c:pt>
                <c:pt idx="188">
                  <c:v>44610</c:v>
                </c:pt>
                <c:pt idx="189">
                  <c:v>44613</c:v>
                </c:pt>
                <c:pt idx="190">
                  <c:v>44614</c:v>
                </c:pt>
                <c:pt idx="191">
                  <c:v>44615</c:v>
                </c:pt>
                <c:pt idx="192">
                  <c:v>44616</c:v>
                </c:pt>
                <c:pt idx="193">
                  <c:v>44617</c:v>
                </c:pt>
                <c:pt idx="194">
                  <c:v>44620</c:v>
                </c:pt>
                <c:pt idx="195">
                  <c:v>44621</c:v>
                </c:pt>
                <c:pt idx="196">
                  <c:v>44622</c:v>
                </c:pt>
                <c:pt idx="197">
                  <c:v>44623</c:v>
                </c:pt>
                <c:pt idx="198">
                  <c:v>44624</c:v>
                </c:pt>
                <c:pt idx="199">
                  <c:v>44627</c:v>
                </c:pt>
                <c:pt idx="200">
                  <c:v>44628</c:v>
                </c:pt>
                <c:pt idx="201">
                  <c:v>44629</c:v>
                </c:pt>
                <c:pt idx="202">
                  <c:v>44630</c:v>
                </c:pt>
                <c:pt idx="203">
                  <c:v>44631</c:v>
                </c:pt>
                <c:pt idx="204">
                  <c:v>44634</c:v>
                </c:pt>
                <c:pt idx="205">
                  <c:v>44635</c:v>
                </c:pt>
                <c:pt idx="206">
                  <c:v>44636</c:v>
                </c:pt>
                <c:pt idx="207">
                  <c:v>44637</c:v>
                </c:pt>
                <c:pt idx="208">
                  <c:v>44638</c:v>
                </c:pt>
                <c:pt idx="209">
                  <c:v>44641</c:v>
                </c:pt>
                <c:pt idx="210">
                  <c:v>44642</c:v>
                </c:pt>
                <c:pt idx="211">
                  <c:v>44643</c:v>
                </c:pt>
                <c:pt idx="212">
                  <c:v>44644</c:v>
                </c:pt>
                <c:pt idx="213">
                  <c:v>44645</c:v>
                </c:pt>
                <c:pt idx="214">
                  <c:v>44648</c:v>
                </c:pt>
                <c:pt idx="215">
                  <c:v>44649</c:v>
                </c:pt>
                <c:pt idx="216">
                  <c:v>44650</c:v>
                </c:pt>
                <c:pt idx="217">
                  <c:v>44651</c:v>
                </c:pt>
                <c:pt idx="218">
                  <c:v>44652</c:v>
                </c:pt>
                <c:pt idx="219">
                  <c:v>44655</c:v>
                </c:pt>
                <c:pt idx="220">
                  <c:v>44656</c:v>
                </c:pt>
                <c:pt idx="221">
                  <c:v>44657</c:v>
                </c:pt>
                <c:pt idx="222">
                  <c:v>44658</c:v>
                </c:pt>
                <c:pt idx="223">
                  <c:v>44659</c:v>
                </c:pt>
                <c:pt idx="224">
                  <c:v>44662</c:v>
                </c:pt>
                <c:pt idx="225">
                  <c:v>44663</c:v>
                </c:pt>
                <c:pt idx="226">
                  <c:v>44664</c:v>
                </c:pt>
                <c:pt idx="227">
                  <c:v>44665</c:v>
                </c:pt>
                <c:pt idx="228">
                  <c:v>44670</c:v>
                </c:pt>
                <c:pt idx="229">
                  <c:v>44671</c:v>
                </c:pt>
                <c:pt idx="230">
                  <c:v>44672</c:v>
                </c:pt>
                <c:pt idx="231">
                  <c:v>44673</c:v>
                </c:pt>
                <c:pt idx="232">
                  <c:v>44676</c:v>
                </c:pt>
                <c:pt idx="233">
                  <c:v>44677</c:v>
                </c:pt>
                <c:pt idx="234">
                  <c:v>44678</c:v>
                </c:pt>
                <c:pt idx="235">
                  <c:v>44679</c:v>
                </c:pt>
                <c:pt idx="236">
                  <c:v>44680</c:v>
                </c:pt>
                <c:pt idx="237">
                  <c:v>44683</c:v>
                </c:pt>
                <c:pt idx="238">
                  <c:v>44684</c:v>
                </c:pt>
                <c:pt idx="239">
                  <c:v>44685</c:v>
                </c:pt>
                <c:pt idx="240">
                  <c:v>44686</c:v>
                </c:pt>
                <c:pt idx="241">
                  <c:v>44687</c:v>
                </c:pt>
                <c:pt idx="242">
                  <c:v>44690</c:v>
                </c:pt>
                <c:pt idx="243">
                  <c:v>44691</c:v>
                </c:pt>
                <c:pt idx="244">
                  <c:v>44692</c:v>
                </c:pt>
                <c:pt idx="245">
                  <c:v>44693</c:v>
                </c:pt>
                <c:pt idx="246">
                  <c:v>44694</c:v>
                </c:pt>
                <c:pt idx="247">
                  <c:v>44697</c:v>
                </c:pt>
                <c:pt idx="248">
                  <c:v>44698</c:v>
                </c:pt>
                <c:pt idx="249">
                  <c:v>44699</c:v>
                </c:pt>
                <c:pt idx="250">
                  <c:v>44700</c:v>
                </c:pt>
                <c:pt idx="251">
                  <c:v>44701</c:v>
                </c:pt>
                <c:pt idx="252">
                  <c:v>44704</c:v>
                </c:pt>
                <c:pt idx="253">
                  <c:v>44705</c:v>
                </c:pt>
                <c:pt idx="254">
                  <c:v>44706</c:v>
                </c:pt>
                <c:pt idx="255">
                  <c:v>44707</c:v>
                </c:pt>
                <c:pt idx="256">
                  <c:v>44708</c:v>
                </c:pt>
                <c:pt idx="257">
                  <c:v>44711</c:v>
                </c:pt>
                <c:pt idx="258">
                  <c:v>44712</c:v>
                </c:pt>
                <c:pt idx="259">
                  <c:v>44713</c:v>
                </c:pt>
                <c:pt idx="260">
                  <c:v>44714</c:v>
                </c:pt>
                <c:pt idx="261">
                  <c:v>44715</c:v>
                </c:pt>
                <c:pt idx="262">
                  <c:v>44718</c:v>
                </c:pt>
                <c:pt idx="263">
                  <c:v>44719</c:v>
                </c:pt>
                <c:pt idx="264">
                  <c:v>44720</c:v>
                </c:pt>
                <c:pt idx="265">
                  <c:v>44721</c:v>
                </c:pt>
                <c:pt idx="266">
                  <c:v>44722</c:v>
                </c:pt>
                <c:pt idx="267">
                  <c:v>44725</c:v>
                </c:pt>
                <c:pt idx="268">
                  <c:v>44726</c:v>
                </c:pt>
                <c:pt idx="269">
                  <c:v>44727</c:v>
                </c:pt>
                <c:pt idx="270">
                  <c:v>44728</c:v>
                </c:pt>
                <c:pt idx="271">
                  <c:v>44729</c:v>
                </c:pt>
                <c:pt idx="272">
                  <c:v>44732</c:v>
                </c:pt>
                <c:pt idx="273">
                  <c:v>44733</c:v>
                </c:pt>
                <c:pt idx="274">
                  <c:v>44734</c:v>
                </c:pt>
                <c:pt idx="275">
                  <c:v>44735</c:v>
                </c:pt>
                <c:pt idx="276">
                  <c:v>44736</c:v>
                </c:pt>
                <c:pt idx="277">
                  <c:v>44739</c:v>
                </c:pt>
                <c:pt idx="278">
                  <c:v>44740</c:v>
                </c:pt>
                <c:pt idx="279">
                  <c:v>44741</c:v>
                </c:pt>
                <c:pt idx="280">
                  <c:v>44742</c:v>
                </c:pt>
                <c:pt idx="281">
                  <c:v>44743</c:v>
                </c:pt>
                <c:pt idx="282">
                  <c:v>44746</c:v>
                </c:pt>
                <c:pt idx="283">
                  <c:v>44747</c:v>
                </c:pt>
                <c:pt idx="284">
                  <c:v>44748</c:v>
                </c:pt>
                <c:pt idx="285">
                  <c:v>44749</c:v>
                </c:pt>
                <c:pt idx="286">
                  <c:v>44750</c:v>
                </c:pt>
                <c:pt idx="287">
                  <c:v>44753</c:v>
                </c:pt>
                <c:pt idx="288">
                  <c:v>44754</c:v>
                </c:pt>
                <c:pt idx="289">
                  <c:v>44755</c:v>
                </c:pt>
                <c:pt idx="290">
                  <c:v>44756</c:v>
                </c:pt>
                <c:pt idx="291">
                  <c:v>44757</c:v>
                </c:pt>
                <c:pt idx="292">
                  <c:v>44760</c:v>
                </c:pt>
                <c:pt idx="293">
                  <c:v>44761</c:v>
                </c:pt>
                <c:pt idx="294">
                  <c:v>44762</c:v>
                </c:pt>
                <c:pt idx="295">
                  <c:v>44763</c:v>
                </c:pt>
                <c:pt idx="296">
                  <c:v>44764</c:v>
                </c:pt>
                <c:pt idx="297">
                  <c:v>44767</c:v>
                </c:pt>
                <c:pt idx="298">
                  <c:v>44768</c:v>
                </c:pt>
                <c:pt idx="299">
                  <c:v>44769</c:v>
                </c:pt>
                <c:pt idx="300">
                  <c:v>44770</c:v>
                </c:pt>
                <c:pt idx="301">
                  <c:v>44771</c:v>
                </c:pt>
                <c:pt idx="302">
                  <c:v>44774</c:v>
                </c:pt>
                <c:pt idx="303">
                  <c:v>44775</c:v>
                </c:pt>
                <c:pt idx="304">
                  <c:v>44776</c:v>
                </c:pt>
                <c:pt idx="305">
                  <c:v>44777</c:v>
                </c:pt>
                <c:pt idx="306">
                  <c:v>44778</c:v>
                </c:pt>
                <c:pt idx="307">
                  <c:v>44781</c:v>
                </c:pt>
                <c:pt idx="308">
                  <c:v>44782</c:v>
                </c:pt>
                <c:pt idx="309">
                  <c:v>44783</c:v>
                </c:pt>
                <c:pt idx="310">
                  <c:v>44784</c:v>
                </c:pt>
                <c:pt idx="311">
                  <c:v>44785</c:v>
                </c:pt>
                <c:pt idx="312">
                  <c:v>44788</c:v>
                </c:pt>
                <c:pt idx="313">
                  <c:v>44789</c:v>
                </c:pt>
                <c:pt idx="314">
                  <c:v>44790</c:v>
                </c:pt>
                <c:pt idx="315">
                  <c:v>44791</c:v>
                </c:pt>
                <c:pt idx="316">
                  <c:v>44792</c:v>
                </c:pt>
                <c:pt idx="317">
                  <c:v>44795</c:v>
                </c:pt>
                <c:pt idx="318">
                  <c:v>44796</c:v>
                </c:pt>
                <c:pt idx="319">
                  <c:v>44797</c:v>
                </c:pt>
                <c:pt idx="320">
                  <c:v>44798</c:v>
                </c:pt>
                <c:pt idx="321">
                  <c:v>44799</c:v>
                </c:pt>
                <c:pt idx="322">
                  <c:v>44802</c:v>
                </c:pt>
                <c:pt idx="323">
                  <c:v>44803</c:v>
                </c:pt>
                <c:pt idx="324">
                  <c:v>44804</c:v>
                </c:pt>
                <c:pt idx="325">
                  <c:v>44805</c:v>
                </c:pt>
                <c:pt idx="326">
                  <c:v>44806</c:v>
                </c:pt>
                <c:pt idx="327">
                  <c:v>44809</c:v>
                </c:pt>
                <c:pt idx="328">
                  <c:v>44810</c:v>
                </c:pt>
                <c:pt idx="329">
                  <c:v>44811</c:v>
                </c:pt>
                <c:pt idx="330">
                  <c:v>44812</c:v>
                </c:pt>
                <c:pt idx="331">
                  <c:v>44813</c:v>
                </c:pt>
                <c:pt idx="332">
                  <c:v>44816</c:v>
                </c:pt>
                <c:pt idx="333">
                  <c:v>44817</c:v>
                </c:pt>
                <c:pt idx="334">
                  <c:v>44818</c:v>
                </c:pt>
                <c:pt idx="335">
                  <c:v>44819</c:v>
                </c:pt>
                <c:pt idx="336">
                  <c:v>44820</c:v>
                </c:pt>
                <c:pt idx="337">
                  <c:v>44823</c:v>
                </c:pt>
                <c:pt idx="338">
                  <c:v>44824</c:v>
                </c:pt>
                <c:pt idx="339">
                  <c:v>44825</c:v>
                </c:pt>
                <c:pt idx="340">
                  <c:v>44826</c:v>
                </c:pt>
                <c:pt idx="341">
                  <c:v>44827</c:v>
                </c:pt>
                <c:pt idx="342">
                  <c:v>44830</c:v>
                </c:pt>
                <c:pt idx="343">
                  <c:v>44831</c:v>
                </c:pt>
                <c:pt idx="344">
                  <c:v>44832</c:v>
                </c:pt>
                <c:pt idx="345">
                  <c:v>44833</c:v>
                </c:pt>
                <c:pt idx="346">
                  <c:v>44834</c:v>
                </c:pt>
                <c:pt idx="347">
                  <c:v>44837</c:v>
                </c:pt>
                <c:pt idx="348">
                  <c:v>44838</c:v>
                </c:pt>
                <c:pt idx="349">
                  <c:v>44839</c:v>
                </c:pt>
                <c:pt idx="350">
                  <c:v>44840</c:v>
                </c:pt>
                <c:pt idx="351">
                  <c:v>44841</c:v>
                </c:pt>
                <c:pt idx="352">
                  <c:v>44844</c:v>
                </c:pt>
                <c:pt idx="353">
                  <c:v>44845</c:v>
                </c:pt>
                <c:pt idx="354">
                  <c:v>44846</c:v>
                </c:pt>
                <c:pt idx="355">
                  <c:v>44847</c:v>
                </c:pt>
                <c:pt idx="356">
                  <c:v>44848</c:v>
                </c:pt>
                <c:pt idx="357">
                  <c:v>44851</c:v>
                </c:pt>
                <c:pt idx="358">
                  <c:v>44852</c:v>
                </c:pt>
                <c:pt idx="359">
                  <c:v>44853</c:v>
                </c:pt>
                <c:pt idx="360">
                  <c:v>44854</c:v>
                </c:pt>
                <c:pt idx="361">
                  <c:v>44855</c:v>
                </c:pt>
                <c:pt idx="362">
                  <c:v>44858</c:v>
                </c:pt>
                <c:pt idx="363">
                  <c:v>44859</c:v>
                </c:pt>
                <c:pt idx="364">
                  <c:v>44860</c:v>
                </c:pt>
                <c:pt idx="365">
                  <c:v>44861</c:v>
                </c:pt>
                <c:pt idx="366">
                  <c:v>44862</c:v>
                </c:pt>
                <c:pt idx="367">
                  <c:v>44865</c:v>
                </c:pt>
                <c:pt idx="368">
                  <c:v>44866</c:v>
                </c:pt>
                <c:pt idx="369">
                  <c:v>44867</c:v>
                </c:pt>
                <c:pt idx="370">
                  <c:v>44868</c:v>
                </c:pt>
                <c:pt idx="371">
                  <c:v>44869</c:v>
                </c:pt>
                <c:pt idx="372">
                  <c:v>44872</c:v>
                </c:pt>
                <c:pt idx="373">
                  <c:v>44873</c:v>
                </c:pt>
                <c:pt idx="374">
                  <c:v>44874</c:v>
                </c:pt>
                <c:pt idx="375">
                  <c:v>44875</c:v>
                </c:pt>
                <c:pt idx="376">
                  <c:v>44876</c:v>
                </c:pt>
                <c:pt idx="377">
                  <c:v>44879</c:v>
                </c:pt>
                <c:pt idx="378">
                  <c:v>44880</c:v>
                </c:pt>
                <c:pt idx="379">
                  <c:v>44881</c:v>
                </c:pt>
                <c:pt idx="380">
                  <c:v>44882</c:v>
                </c:pt>
                <c:pt idx="381">
                  <c:v>44883</c:v>
                </c:pt>
                <c:pt idx="382">
                  <c:v>44886</c:v>
                </c:pt>
                <c:pt idx="383">
                  <c:v>44887</c:v>
                </c:pt>
                <c:pt idx="384">
                  <c:v>44888</c:v>
                </c:pt>
                <c:pt idx="385">
                  <c:v>44889</c:v>
                </c:pt>
                <c:pt idx="386">
                  <c:v>44890</c:v>
                </c:pt>
                <c:pt idx="387">
                  <c:v>44893</c:v>
                </c:pt>
                <c:pt idx="388">
                  <c:v>44894</c:v>
                </c:pt>
                <c:pt idx="389">
                  <c:v>44895</c:v>
                </c:pt>
                <c:pt idx="390">
                  <c:v>44896</c:v>
                </c:pt>
                <c:pt idx="391">
                  <c:v>44897</c:v>
                </c:pt>
                <c:pt idx="392">
                  <c:v>44900</c:v>
                </c:pt>
                <c:pt idx="393">
                  <c:v>44901</c:v>
                </c:pt>
                <c:pt idx="394">
                  <c:v>44902</c:v>
                </c:pt>
                <c:pt idx="395">
                  <c:v>44903</c:v>
                </c:pt>
                <c:pt idx="396">
                  <c:v>44904</c:v>
                </c:pt>
                <c:pt idx="397">
                  <c:v>44907</c:v>
                </c:pt>
                <c:pt idx="398">
                  <c:v>44908</c:v>
                </c:pt>
                <c:pt idx="399">
                  <c:v>44909</c:v>
                </c:pt>
                <c:pt idx="400">
                  <c:v>44910</c:v>
                </c:pt>
                <c:pt idx="401">
                  <c:v>44911</c:v>
                </c:pt>
                <c:pt idx="402">
                  <c:v>44914</c:v>
                </c:pt>
                <c:pt idx="403">
                  <c:v>44915</c:v>
                </c:pt>
                <c:pt idx="404">
                  <c:v>44916</c:v>
                </c:pt>
                <c:pt idx="405">
                  <c:v>44917</c:v>
                </c:pt>
                <c:pt idx="406">
                  <c:v>44918</c:v>
                </c:pt>
                <c:pt idx="407">
                  <c:v>44922</c:v>
                </c:pt>
                <c:pt idx="408">
                  <c:v>44923</c:v>
                </c:pt>
                <c:pt idx="409">
                  <c:v>44924</c:v>
                </c:pt>
                <c:pt idx="410">
                  <c:v>44925</c:v>
                </c:pt>
                <c:pt idx="411">
                  <c:v>44928</c:v>
                </c:pt>
                <c:pt idx="412">
                  <c:v>44929</c:v>
                </c:pt>
                <c:pt idx="413">
                  <c:v>44930</c:v>
                </c:pt>
                <c:pt idx="414">
                  <c:v>44931</c:v>
                </c:pt>
                <c:pt idx="415">
                  <c:v>44932</c:v>
                </c:pt>
                <c:pt idx="416">
                  <c:v>44935</c:v>
                </c:pt>
                <c:pt idx="417">
                  <c:v>44936</c:v>
                </c:pt>
                <c:pt idx="418">
                  <c:v>44937</c:v>
                </c:pt>
                <c:pt idx="419">
                  <c:v>44938</c:v>
                </c:pt>
                <c:pt idx="420">
                  <c:v>44939</c:v>
                </c:pt>
                <c:pt idx="421">
                  <c:v>44942</c:v>
                </c:pt>
                <c:pt idx="422">
                  <c:v>44943</c:v>
                </c:pt>
                <c:pt idx="423">
                  <c:v>44944</c:v>
                </c:pt>
                <c:pt idx="424">
                  <c:v>44945</c:v>
                </c:pt>
                <c:pt idx="425">
                  <c:v>44946</c:v>
                </c:pt>
                <c:pt idx="426">
                  <c:v>44949</c:v>
                </c:pt>
                <c:pt idx="427">
                  <c:v>44950</c:v>
                </c:pt>
                <c:pt idx="428">
                  <c:v>44951</c:v>
                </c:pt>
                <c:pt idx="429">
                  <c:v>44952</c:v>
                </c:pt>
                <c:pt idx="430">
                  <c:v>44953</c:v>
                </c:pt>
                <c:pt idx="431">
                  <c:v>44956</c:v>
                </c:pt>
                <c:pt idx="432">
                  <c:v>44957</c:v>
                </c:pt>
                <c:pt idx="433">
                  <c:v>44958</c:v>
                </c:pt>
                <c:pt idx="434">
                  <c:v>44959</c:v>
                </c:pt>
                <c:pt idx="435">
                  <c:v>44960</c:v>
                </c:pt>
                <c:pt idx="436">
                  <c:v>44963</c:v>
                </c:pt>
                <c:pt idx="437">
                  <c:v>44964</c:v>
                </c:pt>
                <c:pt idx="438">
                  <c:v>44965</c:v>
                </c:pt>
                <c:pt idx="439">
                  <c:v>44966</c:v>
                </c:pt>
                <c:pt idx="440">
                  <c:v>44967</c:v>
                </c:pt>
                <c:pt idx="441">
                  <c:v>44970</c:v>
                </c:pt>
                <c:pt idx="442">
                  <c:v>44971</c:v>
                </c:pt>
                <c:pt idx="443">
                  <c:v>44972</c:v>
                </c:pt>
                <c:pt idx="444">
                  <c:v>44973</c:v>
                </c:pt>
                <c:pt idx="445">
                  <c:v>44974</c:v>
                </c:pt>
                <c:pt idx="446">
                  <c:v>44977</c:v>
                </c:pt>
                <c:pt idx="447">
                  <c:v>44978</c:v>
                </c:pt>
                <c:pt idx="448">
                  <c:v>44979</c:v>
                </c:pt>
                <c:pt idx="449">
                  <c:v>44980</c:v>
                </c:pt>
                <c:pt idx="450">
                  <c:v>44981</c:v>
                </c:pt>
                <c:pt idx="451">
                  <c:v>44984</c:v>
                </c:pt>
                <c:pt idx="452">
                  <c:v>44985</c:v>
                </c:pt>
                <c:pt idx="453">
                  <c:v>44986</c:v>
                </c:pt>
                <c:pt idx="454">
                  <c:v>44987</c:v>
                </c:pt>
                <c:pt idx="455">
                  <c:v>44988</c:v>
                </c:pt>
                <c:pt idx="456">
                  <c:v>44991</c:v>
                </c:pt>
                <c:pt idx="457">
                  <c:v>44992</c:v>
                </c:pt>
                <c:pt idx="458">
                  <c:v>44993</c:v>
                </c:pt>
                <c:pt idx="459">
                  <c:v>44994</c:v>
                </c:pt>
                <c:pt idx="460">
                  <c:v>44995</c:v>
                </c:pt>
                <c:pt idx="461">
                  <c:v>44998</c:v>
                </c:pt>
                <c:pt idx="462">
                  <c:v>44999</c:v>
                </c:pt>
                <c:pt idx="463">
                  <c:v>45000</c:v>
                </c:pt>
                <c:pt idx="464">
                  <c:v>45001</c:v>
                </c:pt>
                <c:pt idx="465">
                  <c:v>45002</c:v>
                </c:pt>
                <c:pt idx="466">
                  <c:v>45005</c:v>
                </c:pt>
                <c:pt idx="467">
                  <c:v>45006</c:v>
                </c:pt>
                <c:pt idx="468">
                  <c:v>45007</c:v>
                </c:pt>
                <c:pt idx="469">
                  <c:v>45008</c:v>
                </c:pt>
                <c:pt idx="470">
                  <c:v>45009</c:v>
                </c:pt>
                <c:pt idx="471">
                  <c:v>45012</c:v>
                </c:pt>
                <c:pt idx="472">
                  <c:v>45013</c:v>
                </c:pt>
                <c:pt idx="473">
                  <c:v>45014</c:v>
                </c:pt>
                <c:pt idx="474">
                  <c:v>45015</c:v>
                </c:pt>
                <c:pt idx="475">
                  <c:v>45016</c:v>
                </c:pt>
                <c:pt idx="476">
                  <c:v>45019</c:v>
                </c:pt>
                <c:pt idx="477">
                  <c:v>45020</c:v>
                </c:pt>
                <c:pt idx="478">
                  <c:v>45021</c:v>
                </c:pt>
                <c:pt idx="479">
                  <c:v>45022</c:v>
                </c:pt>
                <c:pt idx="480">
                  <c:v>45027</c:v>
                </c:pt>
                <c:pt idx="481">
                  <c:v>45028</c:v>
                </c:pt>
                <c:pt idx="482">
                  <c:v>45029</c:v>
                </c:pt>
                <c:pt idx="483">
                  <c:v>45030</c:v>
                </c:pt>
                <c:pt idx="484">
                  <c:v>45033</c:v>
                </c:pt>
                <c:pt idx="485">
                  <c:v>45034</c:v>
                </c:pt>
                <c:pt idx="486">
                  <c:v>45035</c:v>
                </c:pt>
                <c:pt idx="487">
                  <c:v>45036</c:v>
                </c:pt>
                <c:pt idx="488">
                  <c:v>45037</c:v>
                </c:pt>
                <c:pt idx="489">
                  <c:v>45040</c:v>
                </c:pt>
                <c:pt idx="490">
                  <c:v>45041</c:v>
                </c:pt>
                <c:pt idx="491">
                  <c:v>45042</c:v>
                </c:pt>
                <c:pt idx="492">
                  <c:v>45043</c:v>
                </c:pt>
                <c:pt idx="493">
                  <c:v>45044</c:v>
                </c:pt>
                <c:pt idx="494">
                  <c:v>45048</c:v>
                </c:pt>
                <c:pt idx="495">
                  <c:v>45049</c:v>
                </c:pt>
                <c:pt idx="496">
                  <c:v>45050</c:v>
                </c:pt>
                <c:pt idx="497">
                  <c:v>45051</c:v>
                </c:pt>
                <c:pt idx="498">
                  <c:v>45054</c:v>
                </c:pt>
                <c:pt idx="499">
                  <c:v>45055</c:v>
                </c:pt>
                <c:pt idx="500">
                  <c:v>45056</c:v>
                </c:pt>
                <c:pt idx="501">
                  <c:v>45057</c:v>
                </c:pt>
                <c:pt idx="502">
                  <c:v>45058</c:v>
                </c:pt>
                <c:pt idx="503">
                  <c:v>45061</c:v>
                </c:pt>
                <c:pt idx="504">
                  <c:v>45062</c:v>
                </c:pt>
                <c:pt idx="505">
                  <c:v>45063</c:v>
                </c:pt>
                <c:pt idx="506">
                  <c:v>45064</c:v>
                </c:pt>
                <c:pt idx="507">
                  <c:v>45065</c:v>
                </c:pt>
                <c:pt idx="508">
                  <c:v>45068</c:v>
                </c:pt>
                <c:pt idx="509">
                  <c:v>45069</c:v>
                </c:pt>
                <c:pt idx="510">
                  <c:v>45070</c:v>
                </c:pt>
                <c:pt idx="511">
                  <c:v>45071</c:v>
                </c:pt>
                <c:pt idx="512">
                  <c:v>45072</c:v>
                </c:pt>
                <c:pt idx="513">
                  <c:v>45075</c:v>
                </c:pt>
                <c:pt idx="514">
                  <c:v>45076</c:v>
                </c:pt>
                <c:pt idx="515">
                  <c:v>45077</c:v>
                </c:pt>
                <c:pt idx="516">
                  <c:v>45078</c:v>
                </c:pt>
                <c:pt idx="517">
                  <c:v>45079</c:v>
                </c:pt>
                <c:pt idx="518">
                  <c:v>45082</c:v>
                </c:pt>
                <c:pt idx="519">
                  <c:v>45083</c:v>
                </c:pt>
                <c:pt idx="520">
                  <c:v>45084</c:v>
                </c:pt>
                <c:pt idx="521">
                  <c:v>45085</c:v>
                </c:pt>
                <c:pt idx="522">
                  <c:v>45086</c:v>
                </c:pt>
                <c:pt idx="523">
                  <c:v>45089</c:v>
                </c:pt>
                <c:pt idx="524">
                  <c:v>45090</c:v>
                </c:pt>
                <c:pt idx="525">
                  <c:v>45091</c:v>
                </c:pt>
                <c:pt idx="526">
                  <c:v>45092</c:v>
                </c:pt>
                <c:pt idx="527">
                  <c:v>45093</c:v>
                </c:pt>
                <c:pt idx="528">
                  <c:v>45096</c:v>
                </c:pt>
                <c:pt idx="529">
                  <c:v>45097</c:v>
                </c:pt>
                <c:pt idx="530">
                  <c:v>45098</c:v>
                </c:pt>
                <c:pt idx="531">
                  <c:v>45099</c:v>
                </c:pt>
                <c:pt idx="532">
                  <c:v>45100</c:v>
                </c:pt>
                <c:pt idx="533">
                  <c:v>45103</c:v>
                </c:pt>
                <c:pt idx="534">
                  <c:v>45104</c:v>
                </c:pt>
                <c:pt idx="535">
                  <c:v>45105</c:v>
                </c:pt>
                <c:pt idx="536">
                  <c:v>45106</c:v>
                </c:pt>
                <c:pt idx="537">
                  <c:v>45107</c:v>
                </c:pt>
                <c:pt idx="538">
                  <c:v>45110</c:v>
                </c:pt>
                <c:pt idx="539">
                  <c:v>45111</c:v>
                </c:pt>
                <c:pt idx="540">
                  <c:v>45112</c:v>
                </c:pt>
                <c:pt idx="541">
                  <c:v>45113</c:v>
                </c:pt>
                <c:pt idx="542">
                  <c:v>45114</c:v>
                </c:pt>
                <c:pt idx="543">
                  <c:v>45117</c:v>
                </c:pt>
                <c:pt idx="544">
                  <c:v>45118</c:v>
                </c:pt>
                <c:pt idx="545">
                  <c:v>45119</c:v>
                </c:pt>
                <c:pt idx="546">
                  <c:v>45120</c:v>
                </c:pt>
                <c:pt idx="547">
                  <c:v>45121</c:v>
                </c:pt>
                <c:pt idx="548">
                  <c:v>45124</c:v>
                </c:pt>
                <c:pt idx="549">
                  <c:v>45125</c:v>
                </c:pt>
                <c:pt idx="550">
                  <c:v>45126</c:v>
                </c:pt>
                <c:pt idx="551">
                  <c:v>45127</c:v>
                </c:pt>
                <c:pt idx="552">
                  <c:v>45128</c:v>
                </c:pt>
                <c:pt idx="553">
                  <c:v>45131</c:v>
                </c:pt>
                <c:pt idx="554">
                  <c:v>45132</c:v>
                </c:pt>
                <c:pt idx="555">
                  <c:v>45133</c:v>
                </c:pt>
                <c:pt idx="556">
                  <c:v>45134</c:v>
                </c:pt>
                <c:pt idx="557">
                  <c:v>45135</c:v>
                </c:pt>
                <c:pt idx="558">
                  <c:v>45138</c:v>
                </c:pt>
                <c:pt idx="559">
                  <c:v>45139</c:v>
                </c:pt>
                <c:pt idx="560">
                  <c:v>45140</c:v>
                </c:pt>
                <c:pt idx="561">
                  <c:v>45141</c:v>
                </c:pt>
                <c:pt idx="562">
                  <c:v>45142</c:v>
                </c:pt>
                <c:pt idx="563">
                  <c:v>45145</c:v>
                </c:pt>
                <c:pt idx="564">
                  <c:v>45146</c:v>
                </c:pt>
                <c:pt idx="565">
                  <c:v>45147</c:v>
                </c:pt>
                <c:pt idx="566">
                  <c:v>45148</c:v>
                </c:pt>
                <c:pt idx="567">
                  <c:v>45149</c:v>
                </c:pt>
                <c:pt idx="568">
                  <c:v>45152</c:v>
                </c:pt>
                <c:pt idx="569">
                  <c:v>45153</c:v>
                </c:pt>
                <c:pt idx="570">
                  <c:v>45154</c:v>
                </c:pt>
                <c:pt idx="571">
                  <c:v>45155</c:v>
                </c:pt>
                <c:pt idx="572">
                  <c:v>45156</c:v>
                </c:pt>
                <c:pt idx="573">
                  <c:v>45159</c:v>
                </c:pt>
                <c:pt idx="574">
                  <c:v>45160</c:v>
                </c:pt>
                <c:pt idx="575">
                  <c:v>45161</c:v>
                </c:pt>
                <c:pt idx="576">
                  <c:v>45162</c:v>
                </c:pt>
                <c:pt idx="577">
                  <c:v>45163</c:v>
                </c:pt>
                <c:pt idx="578">
                  <c:v>45166</c:v>
                </c:pt>
                <c:pt idx="579">
                  <c:v>45167</c:v>
                </c:pt>
                <c:pt idx="580">
                  <c:v>45168</c:v>
                </c:pt>
                <c:pt idx="581">
                  <c:v>45169</c:v>
                </c:pt>
                <c:pt idx="582">
                  <c:v>45170</c:v>
                </c:pt>
                <c:pt idx="583">
                  <c:v>45173</c:v>
                </c:pt>
                <c:pt idx="584">
                  <c:v>45174</c:v>
                </c:pt>
                <c:pt idx="585">
                  <c:v>45175</c:v>
                </c:pt>
                <c:pt idx="586">
                  <c:v>45176</c:v>
                </c:pt>
                <c:pt idx="587">
                  <c:v>45177</c:v>
                </c:pt>
                <c:pt idx="588">
                  <c:v>45180</c:v>
                </c:pt>
                <c:pt idx="589">
                  <c:v>45181</c:v>
                </c:pt>
                <c:pt idx="590">
                  <c:v>45182</c:v>
                </c:pt>
                <c:pt idx="591">
                  <c:v>45183</c:v>
                </c:pt>
                <c:pt idx="592">
                  <c:v>45184</c:v>
                </c:pt>
                <c:pt idx="593">
                  <c:v>45187</c:v>
                </c:pt>
                <c:pt idx="594">
                  <c:v>45188</c:v>
                </c:pt>
                <c:pt idx="595">
                  <c:v>45189</c:v>
                </c:pt>
                <c:pt idx="596">
                  <c:v>45190</c:v>
                </c:pt>
                <c:pt idx="597">
                  <c:v>45191</c:v>
                </c:pt>
                <c:pt idx="598">
                  <c:v>45194</c:v>
                </c:pt>
                <c:pt idx="599">
                  <c:v>45195</c:v>
                </c:pt>
                <c:pt idx="600">
                  <c:v>45196</c:v>
                </c:pt>
                <c:pt idx="601">
                  <c:v>45197</c:v>
                </c:pt>
                <c:pt idx="602">
                  <c:v>45198</c:v>
                </c:pt>
                <c:pt idx="603">
                  <c:v>45201</c:v>
                </c:pt>
                <c:pt idx="604">
                  <c:v>45202</c:v>
                </c:pt>
                <c:pt idx="605">
                  <c:v>45203</c:v>
                </c:pt>
                <c:pt idx="606">
                  <c:v>45204</c:v>
                </c:pt>
                <c:pt idx="607">
                  <c:v>45205</c:v>
                </c:pt>
                <c:pt idx="608">
                  <c:v>45208</c:v>
                </c:pt>
                <c:pt idx="609">
                  <c:v>45209</c:v>
                </c:pt>
                <c:pt idx="610">
                  <c:v>45210</c:v>
                </c:pt>
                <c:pt idx="611">
                  <c:v>45211</c:v>
                </c:pt>
                <c:pt idx="612">
                  <c:v>45212</c:v>
                </c:pt>
                <c:pt idx="613">
                  <c:v>45215</c:v>
                </c:pt>
                <c:pt idx="614">
                  <c:v>45216</c:v>
                </c:pt>
                <c:pt idx="615">
                  <c:v>45217</c:v>
                </c:pt>
                <c:pt idx="616">
                  <c:v>45218</c:v>
                </c:pt>
                <c:pt idx="617">
                  <c:v>45219</c:v>
                </c:pt>
                <c:pt idx="618">
                  <c:v>45222</c:v>
                </c:pt>
                <c:pt idx="619">
                  <c:v>45223</c:v>
                </c:pt>
                <c:pt idx="620">
                  <c:v>45224</c:v>
                </c:pt>
                <c:pt idx="621">
                  <c:v>45225</c:v>
                </c:pt>
                <c:pt idx="622">
                  <c:v>45226</c:v>
                </c:pt>
                <c:pt idx="623">
                  <c:v>45229</c:v>
                </c:pt>
                <c:pt idx="624">
                  <c:v>45230</c:v>
                </c:pt>
                <c:pt idx="625">
                  <c:v>45231</c:v>
                </c:pt>
                <c:pt idx="626">
                  <c:v>45232</c:v>
                </c:pt>
                <c:pt idx="627">
                  <c:v>45233</c:v>
                </c:pt>
                <c:pt idx="628">
                  <c:v>45236</c:v>
                </c:pt>
                <c:pt idx="629">
                  <c:v>45237</c:v>
                </c:pt>
                <c:pt idx="630">
                  <c:v>45238</c:v>
                </c:pt>
                <c:pt idx="631">
                  <c:v>45239</c:v>
                </c:pt>
                <c:pt idx="632">
                  <c:v>45240</c:v>
                </c:pt>
                <c:pt idx="633">
                  <c:v>45243</c:v>
                </c:pt>
                <c:pt idx="634">
                  <c:v>45244</c:v>
                </c:pt>
                <c:pt idx="635">
                  <c:v>45245</c:v>
                </c:pt>
                <c:pt idx="636">
                  <c:v>45246</c:v>
                </c:pt>
                <c:pt idx="637">
                  <c:v>45247</c:v>
                </c:pt>
                <c:pt idx="638">
                  <c:v>45250</c:v>
                </c:pt>
                <c:pt idx="639">
                  <c:v>45251</c:v>
                </c:pt>
                <c:pt idx="640">
                  <c:v>45252</c:v>
                </c:pt>
                <c:pt idx="641">
                  <c:v>45253</c:v>
                </c:pt>
                <c:pt idx="642">
                  <c:v>45254</c:v>
                </c:pt>
                <c:pt idx="643">
                  <c:v>45257</c:v>
                </c:pt>
                <c:pt idx="644">
                  <c:v>45258</c:v>
                </c:pt>
                <c:pt idx="645">
                  <c:v>45259</c:v>
                </c:pt>
                <c:pt idx="646">
                  <c:v>45260</c:v>
                </c:pt>
                <c:pt idx="647">
                  <c:v>45261</c:v>
                </c:pt>
                <c:pt idx="648">
                  <c:v>45264</c:v>
                </c:pt>
                <c:pt idx="649">
                  <c:v>45265</c:v>
                </c:pt>
                <c:pt idx="650">
                  <c:v>45266</c:v>
                </c:pt>
                <c:pt idx="651">
                  <c:v>45267</c:v>
                </c:pt>
                <c:pt idx="652">
                  <c:v>45268</c:v>
                </c:pt>
                <c:pt idx="653">
                  <c:v>45271</c:v>
                </c:pt>
                <c:pt idx="654">
                  <c:v>45272</c:v>
                </c:pt>
                <c:pt idx="655">
                  <c:v>45273</c:v>
                </c:pt>
                <c:pt idx="656">
                  <c:v>45274</c:v>
                </c:pt>
                <c:pt idx="657">
                  <c:v>45275</c:v>
                </c:pt>
                <c:pt idx="658">
                  <c:v>45278</c:v>
                </c:pt>
                <c:pt idx="659">
                  <c:v>45279</c:v>
                </c:pt>
                <c:pt idx="660">
                  <c:v>45280</c:v>
                </c:pt>
                <c:pt idx="661">
                  <c:v>45281</c:v>
                </c:pt>
                <c:pt idx="662">
                  <c:v>45282</c:v>
                </c:pt>
                <c:pt idx="663">
                  <c:v>45287</c:v>
                </c:pt>
                <c:pt idx="664">
                  <c:v>45288</c:v>
                </c:pt>
                <c:pt idx="665">
                  <c:v>45289</c:v>
                </c:pt>
                <c:pt idx="666">
                  <c:v>45293</c:v>
                </c:pt>
                <c:pt idx="667">
                  <c:v>45294</c:v>
                </c:pt>
                <c:pt idx="668">
                  <c:v>45295</c:v>
                </c:pt>
                <c:pt idx="669">
                  <c:v>45296</c:v>
                </c:pt>
                <c:pt idx="670">
                  <c:v>45299</c:v>
                </c:pt>
                <c:pt idx="671">
                  <c:v>45300</c:v>
                </c:pt>
                <c:pt idx="672">
                  <c:v>45301</c:v>
                </c:pt>
                <c:pt idx="673">
                  <c:v>45302</c:v>
                </c:pt>
                <c:pt idx="674">
                  <c:v>45303</c:v>
                </c:pt>
                <c:pt idx="675">
                  <c:v>45306</c:v>
                </c:pt>
                <c:pt idx="676">
                  <c:v>45307</c:v>
                </c:pt>
                <c:pt idx="677">
                  <c:v>45308</c:v>
                </c:pt>
                <c:pt idx="678">
                  <c:v>45309</c:v>
                </c:pt>
                <c:pt idx="679">
                  <c:v>45310</c:v>
                </c:pt>
                <c:pt idx="680">
                  <c:v>45313</c:v>
                </c:pt>
                <c:pt idx="681">
                  <c:v>45314</c:v>
                </c:pt>
                <c:pt idx="682">
                  <c:v>45315</c:v>
                </c:pt>
                <c:pt idx="683">
                  <c:v>45316</c:v>
                </c:pt>
                <c:pt idx="684">
                  <c:v>45317</c:v>
                </c:pt>
                <c:pt idx="685">
                  <c:v>45320</c:v>
                </c:pt>
                <c:pt idx="686">
                  <c:v>45321</c:v>
                </c:pt>
                <c:pt idx="687">
                  <c:v>45322</c:v>
                </c:pt>
                <c:pt idx="688">
                  <c:v>45323</c:v>
                </c:pt>
                <c:pt idx="689">
                  <c:v>45324</c:v>
                </c:pt>
                <c:pt idx="690">
                  <c:v>45327</c:v>
                </c:pt>
                <c:pt idx="691">
                  <c:v>45328</c:v>
                </c:pt>
                <c:pt idx="692">
                  <c:v>45329</c:v>
                </c:pt>
                <c:pt idx="693">
                  <c:v>45330</c:v>
                </c:pt>
                <c:pt idx="694">
                  <c:v>45331</c:v>
                </c:pt>
                <c:pt idx="695">
                  <c:v>45334</c:v>
                </c:pt>
                <c:pt idx="696">
                  <c:v>45335</c:v>
                </c:pt>
                <c:pt idx="697">
                  <c:v>45336</c:v>
                </c:pt>
                <c:pt idx="698">
                  <c:v>45337</c:v>
                </c:pt>
                <c:pt idx="699">
                  <c:v>45338</c:v>
                </c:pt>
                <c:pt idx="700">
                  <c:v>45341</c:v>
                </c:pt>
                <c:pt idx="701">
                  <c:v>45342</c:v>
                </c:pt>
                <c:pt idx="702">
                  <c:v>45343</c:v>
                </c:pt>
                <c:pt idx="703">
                  <c:v>45344</c:v>
                </c:pt>
                <c:pt idx="704">
                  <c:v>45345</c:v>
                </c:pt>
                <c:pt idx="705">
                  <c:v>45348</c:v>
                </c:pt>
                <c:pt idx="706">
                  <c:v>45349</c:v>
                </c:pt>
                <c:pt idx="707">
                  <c:v>45350</c:v>
                </c:pt>
                <c:pt idx="708">
                  <c:v>45351</c:v>
                </c:pt>
                <c:pt idx="709">
                  <c:v>45352</c:v>
                </c:pt>
                <c:pt idx="710">
                  <c:v>45355</c:v>
                </c:pt>
                <c:pt idx="711">
                  <c:v>45356</c:v>
                </c:pt>
                <c:pt idx="712">
                  <c:v>45357</c:v>
                </c:pt>
                <c:pt idx="713">
                  <c:v>45358</c:v>
                </c:pt>
                <c:pt idx="714">
                  <c:v>45359</c:v>
                </c:pt>
                <c:pt idx="715">
                  <c:v>45362</c:v>
                </c:pt>
                <c:pt idx="716">
                  <c:v>45363</c:v>
                </c:pt>
                <c:pt idx="717">
                  <c:v>45364</c:v>
                </c:pt>
                <c:pt idx="718">
                  <c:v>45365</c:v>
                </c:pt>
                <c:pt idx="719">
                  <c:v>45366</c:v>
                </c:pt>
                <c:pt idx="720">
                  <c:v>45369</c:v>
                </c:pt>
                <c:pt idx="721">
                  <c:v>45370</c:v>
                </c:pt>
                <c:pt idx="722">
                  <c:v>45371</c:v>
                </c:pt>
                <c:pt idx="723">
                  <c:v>45372</c:v>
                </c:pt>
                <c:pt idx="724">
                  <c:v>45373</c:v>
                </c:pt>
                <c:pt idx="725">
                  <c:v>45376</c:v>
                </c:pt>
                <c:pt idx="726">
                  <c:v>45377</c:v>
                </c:pt>
                <c:pt idx="727">
                  <c:v>45378</c:v>
                </c:pt>
                <c:pt idx="728">
                  <c:v>45379</c:v>
                </c:pt>
                <c:pt idx="729">
                  <c:v>45384</c:v>
                </c:pt>
                <c:pt idx="730">
                  <c:v>45385</c:v>
                </c:pt>
                <c:pt idx="731">
                  <c:v>45386</c:v>
                </c:pt>
                <c:pt idx="732">
                  <c:v>45387</c:v>
                </c:pt>
                <c:pt idx="733">
                  <c:v>45390</c:v>
                </c:pt>
                <c:pt idx="734">
                  <c:v>45391</c:v>
                </c:pt>
                <c:pt idx="735">
                  <c:v>45392</c:v>
                </c:pt>
                <c:pt idx="736">
                  <c:v>45393</c:v>
                </c:pt>
                <c:pt idx="737">
                  <c:v>45394</c:v>
                </c:pt>
                <c:pt idx="738">
                  <c:v>45397</c:v>
                </c:pt>
                <c:pt idx="739">
                  <c:v>45398</c:v>
                </c:pt>
                <c:pt idx="740">
                  <c:v>45399</c:v>
                </c:pt>
                <c:pt idx="741">
                  <c:v>45400</c:v>
                </c:pt>
                <c:pt idx="742">
                  <c:v>45401</c:v>
                </c:pt>
                <c:pt idx="743">
                  <c:v>45404</c:v>
                </c:pt>
                <c:pt idx="744">
                  <c:v>45405</c:v>
                </c:pt>
                <c:pt idx="745">
                  <c:v>45406</c:v>
                </c:pt>
                <c:pt idx="746">
                  <c:v>45407</c:v>
                </c:pt>
                <c:pt idx="747">
                  <c:v>45408</c:v>
                </c:pt>
                <c:pt idx="748">
                  <c:v>45411</c:v>
                </c:pt>
                <c:pt idx="749">
                  <c:v>45412</c:v>
                </c:pt>
                <c:pt idx="750">
                  <c:v>45414</c:v>
                </c:pt>
                <c:pt idx="751">
                  <c:v>45415</c:v>
                </c:pt>
                <c:pt idx="752">
                  <c:v>45418</c:v>
                </c:pt>
                <c:pt idx="753">
                  <c:v>45419</c:v>
                </c:pt>
                <c:pt idx="754">
                  <c:v>45420</c:v>
                </c:pt>
                <c:pt idx="755">
                  <c:v>45421</c:v>
                </c:pt>
                <c:pt idx="756">
                  <c:v>45422</c:v>
                </c:pt>
                <c:pt idx="757">
                  <c:v>45425</c:v>
                </c:pt>
                <c:pt idx="758">
                  <c:v>45426</c:v>
                </c:pt>
                <c:pt idx="759">
                  <c:v>45427</c:v>
                </c:pt>
                <c:pt idx="760">
                  <c:v>45428</c:v>
                </c:pt>
                <c:pt idx="761">
                  <c:v>45429</c:v>
                </c:pt>
                <c:pt idx="762">
                  <c:v>45432</c:v>
                </c:pt>
                <c:pt idx="763">
                  <c:v>45433</c:v>
                </c:pt>
                <c:pt idx="764">
                  <c:v>45434</c:v>
                </c:pt>
                <c:pt idx="765">
                  <c:v>45435</c:v>
                </c:pt>
                <c:pt idx="766">
                  <c:v>45436</c:v>
                </c:pt>
                <c:pt idx="767">
                  <c:v>45439</c:v>
                </c:pt>
                <c:pt idx="768">
                  <c:v>45440</c:v>
                </c:pt>
                <c:pt idx="769">
                  <c:v>45441</c:v>
                </c:pt>
                <c:pt idx="770">
                  <c:v>45442</c:v>
                </c:pt>
                <c:pt idx="771">
                  <c:v>45443</c:v>
                </c:pt>
                <c:pt idx="772">
                  <c:v>45446</c:v>
                </c:pt>
                <c:pt idx="773">
                  <c:v>45447</c:v>
                </c:pt>
                <c:pt idx="774">
                  <c:v>45448</c:v>
                </c:pt>
                <c:pt idx="775">
                  <c:v>45449</c:v>
                </c:pt>
                <c:pt idx="776">
                  <c:v>45450</c:v>
                </c:pt>
                <c:pt idx="777">
                  <c:v>45453</c:v>
                </c:pt>
                <c:pt idx="778">
                  <c:v>45454</c:v>
                </c:pt>
                <c:pt idx="779">
                  <c:v>45455</c:v>
                </c:pt>
                <c:pt idx="780">
                  <c:v>45456</c:v>
                </c:pt>
                <c:pt idx="781">
                  <c:v>45457</c:v>
                </c:pt>
                <c:pt idx="782">
                  <c:v>45460</c:v>
                </c:pt>
                <c:pt idx="783">
                  <c:v>45461</c:v>
                </c:pt>
                <c:pt idx="784">
                  <c:v>45462</c:v>
                </c:pt>
                <c:pt idx="785">
                  <c:v>45463</c:v>
                </c:pt>
                <c:pt idx="786">
                  <c:v>45464</c:v>
                </c:pt>
                <c:pt idx="787">
                  <c:v>45467</c:v>
                </c:pt>
                <c:pt idx="788">
                  <c:v>45468</c:v>
                </c:pt>
                <c:pt idx="789">
                  <c:v>45469</c:v>
                </c:pt>
                <c:pt idx="790">
                  <c:v>45470</c:v>
                </c:pt>
                <c:pt idx="791">
                  <c:v>45471</c:v>
                </c:pt>
                <c:pt idx="792">
                  <c:v>45474</c:v>
                </c:pt>
                <c:pt idx="793">
                  <c:v>45475</c:v>
                </c:pt>
                <c:pt idx="794">
                  <c:v>45476</c:v>
                </c:pt>
                <c:pt idx="795">
                  <c:v>45477</c:v>
                </c:pt>
                <c:pt idx="796">
                  <c:v>45478</c:v>
                </c:pt>
                <c:pt idx="797">
                  <c:v>45481</c:v>
                </c:pt>
                <c:pt idx="798">
                  <c:v>45482</c:v>
                </c:pt>
                <c:pt idx="799">
                  <c:v>45483</c:v>
                </c:pt>
                <c:pt idx="800">
                  <c:v>45484</c:v>
                </c:pt>
                <c:pt idx="801">
                  <c:v>45485</c:v>
                </c:pt>
                <c:pt idx="802">
                  <c:v>45488</c:v>
                </c:pt>
                <c:pt idx="803">
                  <c:v>45489</c:v>
                </c:pt>
                <c:pt idx="804">
                  <c:v>45490</c:v>
                </c:pt>
                <c:pt idx="805">
                  <c:v>45491</c:v>
                </c:pt>
                <c:pt idx="806">
                  <c:v>45492</c:v>
                </c:pt>
                <c:pt idx="807">
                  <c:v>45495</c:v>
                </c:pt>
                <c:pt idx="808">
                  <c:v>45496</c:v>
                </c:pt>
                <c:pt idx="809">
                  <c:v>45497</c:v>
                </c:pt>
                <c:pt idx="810">
                  <c:v>45498</c:v>
                </c:pt>
                <c:pt idx="811">
                  <c:v>45499</c:v>
                </c:pt>
                <c:pt idx="812">
                  <c:v>45502</c:v>
                </c:pt>
              </c:numCache>
            </c:numRef>
          </c:cat>
          <c:val>
            <c:numRef>
              <c:f>Sheet3!$E$16:$E$828</c:f>
              <c:numCache>
                <c:formatCode>General</c:formatCode>
                <c:ptCount val="813"/>
                <c:pt idx="0">
                  <c:v>-3.5000000000000031E-2</c:v>
                </c:pt>
                <c:pt idx="1">
                  <c:v>-3.4999999999999976E-2</c:v>
                </c:pt>
                <c:pt idx="2">
                  <c:v>-3.4999999999999976E-2</c:v>
                </c:pt>
                <c:pt idx="3">
                  <c:v>-3.4999999999999976E-2</c:v>
                </c:pt>
                <c:pt idx="4">
                  <c:v>-3.4999999999999976E-2</c:v>
                </c:pt>
                <c:pt idx="5">
                  <c:v>-3.5000000000000031E-2</c:v>
                </c:pt>
                <c:pt idx="6">
                  <c:v>-3.5999999999999976E-2</c:v>
                </c:pt>
                <c:pt idx="7">
                  <c:v>-3.4999999999999976E-2</c:v>
                </c:pt>
                <c:pt idx="8">
                  <c:v>-3.4999999999999976E-2</c:v>
                </c:pt>
                <c:pt idx="9">
                  <c:v>-3.5999999999999976E-2</c:v>
                </c:pt>
                <c:pt idx="10">
                  <c:v>-3.5000000000000031E-2</c:v>
                </c:pt>
                <c:pt idx="11">
                  <c:v>-3.4999999999999976E-2</c:v>
                </c:pt>
                <c:pt idx="12">
                  <c:v>-3.5000000000000031E-2</c:v>
                </c:pt>
                <c:pt idx="13">
                  <c:v>-3.5000000000000003E-2</c:v>
                </c:pt>
                <c:pt idx="14">
                  <c:v>-3.4999999999999976E-2</c:v>
                </c:pt>
                <c:pt idx="15">
                  <c:v>-3.4999999999999976E-2</c:v>
                </c:pt>
                <c:pt idx="16">
                  <c:v>-3.5999999999999976E-2</c:v>
                </c:pt>
                <c:pt idx="17">
                  <c:v>-3.4999999999999976E-2</c:v>
                </c:pt>
                <c:pt idx="18">
                  <c:v>-3.6000000000000032E-2</c:v>
                </c:pt>
                <c:pt idx="19">
                  <c:v>-3.5999999999999976E-2</c:v>
                </c:pt>
                <c:pt idx="20">
                  <c:v>-3.6000000000000032E-2</c:v>
                </c:pt>
                <c:pt idx="21">
                  <c:v>-3.5999999999999976E-2</c:v>
                </c:pt>
                <c:pt idx="22">
                  <c:v>-3.5999999999999976E-2</c:v>
                </c:pt>
                <c:pt idx="23">
                  <c:v>-3.6000000000000032E-2</c:v>
                </c:pt>
                <c:pt idx="24">
                  <c:v>-3.6999999999999977E-2</c:v>
                </c:pt>
                <c:pt idx="25">
                  <c:v>-3.6000000000000004E-2</c:v>
                </c:pt>
                <c:pt idx="26">
                  <c:v>-3.6000000000000004E-2</c:v>
                </c:pt>
                <c:pt idx="27">
                  <c:v>-3.6000000000000004E-2</c:v>
                </c:pt>
                <c:pt idx="28">
                  <c:v>-3.6000000000000004E-2</c:v>
                </c:pt>
                <c:pt idx="29">
                  <c:v>-3.7000000000000005E-2</c:v>
                </c:pt>
                <c:pt idx="30">
                  <c:v>-3.6999999999999977E-2</c:v>
                </c:pt>
                <c:pt idx="31">
                  <c:v>-3.6999999999999977E-2</c:v>
                </c:pt>
                <c:pt idx="32">
                  <c:v>-3.7999999999999992E-2</c:v>
                </c:pt>
                <c:pt idx="33">
                  <c:v>-3.7000000000000005E-2</c:v>
                </c:pt>
                <c:pt idx="34">
                  <c:v>-3.7000000000000005E-2</c:v>
                </c:pt>
                <c:pt idx="35">
                  <c:v>-3.8000000000000006E-2</c:v>
                </c:pt>
                <c:pt idx="36">
                  <c:v>-3.7999999999999992E-2</c:v>
                </c:pt>
                <c:pt idx="37">
                  <c:v>-3.7999999999999999E-2</c:v>
                </c:pt>
                <c:pt idx="38">
                  <c:v>-3.8000000000000006E-2</c:v>
                </c:pt>
                <c:pt idx="39">
                  <c:v>-3.7999999999999999E-2</c:v>
                </c:pt>
                <c:pt idx="40">
                  <c:v>-3.8000000000000006E-2</c:v>
                </c:pt>
                <c:pt idx="41">
                  <c:v>-3.8000000000000006E-2</c:v>
                </c:pt>
                <c:pt idx="42">
                  <c:v>-3.8000000000000006E-2</c:v>
                </c:pt>
                <c:pt idx="43">
                  <c:v>-3.8000000000000006E-2</c:v>
                </c:pt>
                <c:pt idx="44">
                  <c:v>-3.9E-2</c:v>
                </c:pt>
                <c:pt idx="45">
                  <c:v>-3.7999999999999999E-2</c:v>
                </c:pt>
                <c:pt idx="46">
                  <c:v>-3.7999999999999999E-2</c:v>
                </c:pt>
                <c:pt idx="47">
                  <c:v>-3.7999999999999992E-2</c:v>
                </c:pt>
                <c:pt idx="48">
                  <c:v>-3.8000000000000006E-2</c:v>
                </c:pt>
                <c:pt idx="49">
                  <c:v>-3.9E-2</c:v>
                </c:pt>
                <c:pt idx="50">
                  <c:v>-3.8000000000000006E-2</c:v>
                </c:pt>
                <c:pt idx="51">
                  <c:v>-3.9000000000000007E-2</c:v>
                </c:pt>
                <c:pt idx="52">
                  <c:v>-3.7999999999999999E-2</c:v>
                </c:pt>
                <c:pt idx="53">
                  <c:v>-3.7999999999999999E-2</c:v>
                </c:pt>
                <c:pt idx="54">
                  <c:v>-3.7999999999999999E-2</c:v>
                </c:pt>
                <c:pt idx="55">
                  <c:v>-3.9E-2</c:v>
                </c:pt>
                <c:pt idx="56">
                  <c:v>-3.9E-2</c:v>
                </c:pt>
                <c:pt idx="57">
                  <c:v>-3.9E-2</c:v>
                </c:pt>
                <c:pt idx="58">
                  <c:v>-0.04</c:v>
                </c:pt>
                <c:pt idx="59">
                  <c:v>-3.8999999999999993E-2</c:v>
                </c:pt>
                <c:pt idx="60">
                  <c:v>-3.9000000000000007E-2</c:v>
                </c:pt>
                <c:pt idx="61">
                  <c:v>-3.8999999999999993E-2</c:v>
                </c:pt>
                <c:pt idx="62">
                  <c:v>-0.04</c:v>
                </c:pt>
                <c:pt idx="63">
                  <c:v>-3.9E-2</c:v>
                </c:pt>
                <c:pt idx="64">
                  <c:v>-3.9E-2</c:v>
                </c:pt>
                <c:pt idx="65">
                  <c:v>-3.8999999999999993E-2</c:v>
                </c:pt>
                <c:pt idx="66">
                  <c:v>-4.1000000000000009E-2</c:v>
                </c:pt>
                <c:pt idx="67">
                  <c:v>-4.1000000000000009E-2</c:v>
                </c:pt>
                <c:pt idx="68">
                  <c:v>-4.0999999999999981E-2</c:v>
                </c:pt>
                <c:pt idx="69">
                  <c:v>-4.1000000000000009E-2</c:v>
                </c:pt>
                <c:pt idx="70">
                  <c:v>-4.0000000000000008E-2</c:v>
                </c:pt>
                <c:pt idx="71">
                  <c:v>-4.200000000000001E-2</c:v>
                </c:pt>
                <c:pt idx="72">
                  <c:v>-4.0999999999999995E-2</c:v>
                </c:pt>
                <c:pt idx="73">
                  <c:v>-4.0999999999999995E-2</c:v>
                </c:pt>
                <c:pt idx="74">
                  <c:v>-4.200000000000001E-2</c:v>
                </c:pt>
                <c:pt idx="75">
                  <c:v>-4.1999999999999996E-2</c:v>
                </c:pt>
                <c:pt idx="76">
                  <c:v>-4.200000000000001E-2</c:v>
                </c:pt>
                <c:pt idx="77">
                  <c:v>-4.200000000000001E-2</c:v>
                </c:pt>
                <c:pt idx="78">
                  <c:v>-4.300000000000001E-2</c:v>
                </c:pt>
                <c:pt idx="79">
                  <c:v>-4.300000000000001E-2</c:v>
                </c:pt>
                <c:pt idx="80">
                  <c:v>-4.4000000000000011E-2</c:v>
                </c:pt>
                <c:pt idx="81">
                  <c:v>-4.4000000000000011E-2</c:v>
                </c:pt>
                <c:pt idx="82">
                  <c:v>-4.4000000000000011E-2</c:v>
                </c:pt>
                <c:pt idx="83">
                  <c:v>-4.4000000000000011E-2</c:v>
                </c:pt>
                <c:pt idx="84">
                  <c:v>-4.300000000000001E-2</c:v>
                </c:pt>
                <c:pt idx="85">
                  <c:v>-4.4000000000000011E-2</c:v>
                </c:pt>
                <c:pt idx="86">
                  <c:v>-4.4000000000000011E-2</c:v>
                </c:pt>
                <c:pt idx="87">
                  <c:v>-4.4000000000000011E-2</c:v>
                </c:pt>
                <c:pt idx="88">
                  <c:v>-4.5000000000000012E-2</c:v>
                </c:pt>
                <c:pt idx="89">
                  <c:v>-4.5000000000000012E-2</c:v>
                </c:pt>
                <c:pt idx="90">
                  <c:v>-4.4999999999999984E-2</c:v>
                </c:pt>
                <c:pt idx="91">
                  <c:v>-4.4999999999999984E-2</c:v>
                </c:pt>
                <c:pt idx="92">
                  <c:v>-4.4999999999999984E-2</c:v>
                </c:pt>
                <c:pt idx="93">
                  <c:v>-4.500000000000004E-2</c:v>
                </c:pt>
                <c:pt idx="94">
                  <c:v>-4.4999999999999984E-2</c:v>
                </c:pt>
                <c:pt idx="95">
                  <c:v>-4.4999999999999984E-2</c:v>
                </c:pt>
                <c:pt idx="96">
                  <c:v>-4.4999999999999984E-2</c:v>
                </c:pt>
                <c:pt idx="97">
                  <c:v>-4.3999999999999984E-2</c:v>
                </c:pt>
                <c:pt idx="98">
                  <c:v>-4.4000000000000011E-2</c:v>
                </c:pt>
                <c:pt idx="99">
                  <c:v>-4.4999999999999984E-2</c:v>
                </c:pt>
                <c:pt idx="100">
                  <c:v>-4.4000000000000011E-2</c:v>
                </c:pt>
                <c:pt idx="101">
                  <c:v>-4.4000000000000011E-2</c:v>
                </c:pt>
                <c:pt idx="102">
                  <c:v>-4.4999999999999984E-2</c:v>
                </c:pt>
                <c:pt idx="103">
                  <c:v>-4.5999999999999985E-2</c:v>
                </c:pt>
                <c:pt idx="104">
                  <c:v>-4.5999999999999985E-2</c:v>
                </c:pt>
                <c:pt idx="105">
                  <c:v>-4.4000000000000011E-2</c:v>
                </c:pt>
                <c:pt idx="106">
                  <c:v>-4.4999999999999998E-2</c:v>
                </c:pt>
                <c:pt idx="107">
                  <c:v>-4.6000000000000013E-2</c:v>
                </c:pt>
                <c:pt idx="108">
                  <c:v>-4.4999999999999998E-2</c:v>
                </c:pt>
                <c:pt idx="109">
                  <c:v>-4.3999999999999984E-2</c:v>
                </c:pt>
                <c:pt idx="110">
                  <c:v>-4.4999999999999998E-2</c:v>
                </c:pt>
                <c:pt idx="111">
                  <c:v>-4.300000000000001E-2</c:v>
                </c:pt>
                <c:pt idx="112">
                  <c:v>-4.3999999999999997E-2</c:v>
                </c:pt>
                <c:pt idx="113">
                  <c:v>-4.2999999999999997E-2</c:v>
                </c:pt>
                <c:pt idx="114">
                  <c:v>-4.3999999999999991E-2</c:v>
                </c:pt>
                <c:pt idx="115">
                  <c:v>-4.4000000000000004E-2</c:v>
                </c:pt>
                <c:pt idx="116">
                  <c:v>-4.2999999999999997E-2</c:v>
                </c:pt>
                <c:pt idx="117">
                  <c:v>-4.1999999999999996E-2</c:v>
                </c:pt>
                <c:pt idx="118">
                  <c:v>-4.2999999999999997E-2</c:v>
                </c:pt>
                <c:pt idx="119">
                  <c:v>-4.2999999999999997E-2</c:v>
                </c:pt>
                <c:pt idx="120">
                  <c:v>-4.2999999999999997E-2</c:v>
                </c:pt>
                <c:pt idx="121">
                  <c:v>-4.2000000000000003E-2</c:v>
                </c:pt>
                <c:pt idx="122">
                  <c:v>-4.0999999999999995E-2</c:v>
                </c:pt>
                <c:pt idx="123">
                  <c:v>-4.1000000000000002E-2</c:v>
                </c:pt>
                <c:pt idx="124">
                  <c:v>-3.9999999999999994E-2</c:v>
                </c:pt>
                <c:pt idx="125">
                  <c:v>-4.0999999999999995E-2</c:v>
                </c:pt>
                <c:pt idx="126">
                  <c:v>-4.1000000000000002E-2</c:v>
                </c:pt>
                <c:pt idx="127">
                  <c:v>-4.1999999999999996E-2</c:v>
                </c:pt>
                <c:pt idx="128">
                  <c:v>-4.2000000000000003E-2</c:v>
                </c:pt>
                <c:pt idx="129">
                  <c:v>-4.1000000000000002E-2</c:v>
                </c:pt>
                <c:pt idx="130">
                  <c:v>-4.0000000000000008E-2</c:v>
                </c:pt>
                <c:pt idx="131">
                  <c:v>-4.0999999999999995E-2</c:v>
                </c:pt>
                <c:pt idx="132">
                  <c:v>-4.200000000000001E-2</c:v>
                </c:pt>
                <c:pt idx="133">
                  <c:v>-4.1999999999999982E-2</c:v>
                </c:pt>
                <c:pt idx="134">
                  <c:v>-4.1000000000000009E-2</c:v>
                </c:pt>
                <c:pt idx="135">
                  <c:v>-4.1000000000000009E-2</c:v>
                </c:pt>
                <c:pt idx="136">
                  <c:v>-4.0999999999999995E-2</c:v>
                </c:pt>
                <c:pt idx="137">
                  <c:v>-4.0000000000000008E-2</c:v>
                </c:pt>
                <c:pt idx="138">
                  <c:v>-4.1999999999999996E-2</c:v>
                </c:pt>
                <c:pt idx="139">
                  <c:v>-4.0999999999999995E-2</c:v>
                </c:pt>
                <c:pt idx="140">
                  <c:v>-4.1000000000000009E-2</c:v>
                </c:pt>
                <c:pt idx="141">
                  <c:v>-4.0000000000000008E-2</c:v>
                </c:pt>
                <c:pt idx="142">
                  <c:v>-0.04</c:v>
                </c:pt>
                <c:pt idx="143">
                  <c:v>-3.8999999999999993E-2</c:v>
                </c:pt>
                <c:pt idx="144">
                  <c:v>-3.7999999999999999E-2</c:v>
                </c:pt>
                <c:pt idx="145">
                  <c:v>-3.7999999999999999E-2</c:v>
                </c:pt>
                <c:pt idx="146">
                  <c:v>-3.9E-2</c:v>
                </c:pt>
                <c:pt idx="147">
                  <c:v>-3.8999999999999993E-2</c:v>
                </c:pt>
                <c:pt idx="148">
                  <c:v>-3.8999999999999993E-2</c:v>
                </c:pt>
                <c:pt idx="149">
                  <c:v>-3.9E-2</c:v>
                </c:pt>
                <c:pt idx="150">
                  <c:v>-0.04</c:v>
                </c:pt>
                <c:pt idx="151">
                  <c:v>-3.9999999999999994E-2</c:v>
                </c:pt>
                <c:pt idx="152">
                  <c:v>-3.8000000000000006E-2</c:v>
                </c:pt>
                <c:pt idx="153">
                  <c:v>-3.8000000000000006E-2</c:v>
                </c:pt>
                <c:pt idx="154">
                  <c:v>-3.9000000000000007E-2</c:v>
                </c:pt>
                <c:pt idx="155">
                  <c:v>-3.8000000000000006E-2</c:v>
                </c:pt>
                <c:pt idx="156">
                  <c:v>-3.8000000000000006E-2</c:v>
                </c:pt>
                <c:pt idx="157">
                  <c:v>-3.8000000000000006E-2</c:v>
                </c:pt>
                <c:pt idx="158">
                  <c:v>-3.9000000000000007E-2</c:v>
                </c:pt>
                <c:pt idx="159">
                  <c:v>-3.9000000000000007E-2</c:v>
                </c:pt>
                <c:pt idx="160">
                  <c:v>-3.8000000000000006E-2</c:v>
                </c:pt>
                <c:pt idx="161">
                  <c:v>-3.8000000000000006E-2</c:v>
                </c:pt>
                <c:pt idx="162">
                  <c:v>-3.7999999999999978E-2</c:v>
                </c:pt>
                <c:pt idx="163">
                  <c:v>-3.8000000000000006E-2</c:v>
                </c:pt>
                <c:pt idx="164">
                  <c:v>-3.8000000000000006E-2</c:v>
                </c:pt>
                <c:pt idx="165">
                  <c:v>-3.8000000000000006E-2</c:v>
                </c:pt>
                <c:pt idx="166">
                  <c:v>-3.8000000000000006E-2</c:v>
                </c:pt>
                <c:pt idx="167">
                  <c:v>-3.6999999999999977E-2</c:v>
                </c:pt>
                <c:pt idx="168">
                  <c:v>-3.8000000000000006E-2</c:v>
                </c:pt>
                <c:pt idx="169">
                  <c:v>-3.6000000000000004E-2</c:v>
                </c:pt>
                <c:pt idx="170">
                  <c:v>-3.6000000000000004E-2</c:v>
                </c:pt>
                <c:pt idx="171">
                  <c:v>-3.4000000000000002E-2</c:v>
                </c:pt>
                <c:pt idx="172">
                  <c:v>-3.5000000000000003E-2</c:v>
                </c:pt>
                <c:pt idx="173">
                  <c:v>-3.4999999999999976E-2</c:v>
                </c:pt>
                <c:pt idx="174">
                  <c:v>-3.4000000000000002E-2</c:v>
                </c:pt>
                <c:pt idx="175">
                  <c:v>-3.6000000000000032E-2</c:v>
                </c:pt>
                <c:pt idx="176">
                  <c:v>-3.5000000000000003E-2</c:v>
                </c:pt>
                <c:pt idx="177">
                  <c:v>-3.5999999999999976E-2</c:v>
                </c:pt>
                <c:pt idx="178">
                  <c:v>-3.400000000000003E-2</c:v>
                </c:pt>
                <c:pt idx="179">
                  <c:v>-3.3999999999999975E-2</c:v>
                </c:pt>
                <c:pt idx="180">
                  <c:v>-3.3999999999999975E-2</c:v>
                </c:pt>
                <c:pt idx="181">
                  <c:v>-3.3000000000000029E-2</c:v>
                </c:pt>
                <c:pt idx="182">
                  <c:v>-3.400000000000003E-2</c:v>
                </c:pt>
                <c:pt idx="183">
                  <c:v>-3.2000000000000028E-2</c:v>
                </c:pt>
                <c:pt idx="184">
                  <c:v>-3.400000000000003E-2</c:v>
                </c:pt>
                <c:pt idx="185">
                  <c:v>-3.3000000000000029E-2</c:v>
                </c:pt>
                <c:pt idx="186">
                  <c:v>-3.3000000000000029E-2</c:v>
                </c:pt>
                <c:pt idx="187">
                  <c:v>-3.1999999999999973E-2</c:v>
                </c:pt>
                <c:pt idx="188">
                  <c:v>-3.3999999999999975E-2</c:v>
                </c:pt>
                <c:pt idx="189">
                  <c:v>-3.3000000000000029E-2</c:v>
                </c:pt>
                <c:pt idx="190">
                  <c:v>-3.3000000000000029E-2</c:v>
                </c:pt>
                <c:pt idx="191">
                  <c:v>-3.2999999999999974E-2</c:v>
                </c:pt>
                <c:pt idx="192">
                  <c:v>-3.1999999999999973E-2</c:v>
                </c:pt>
                <c:pt idx="193">
                  <c:v>-3.2000000000000028E-2</c:v>
                </c:pt>
                <c:pt idx="194">
                  <c:v>-3.3000000000000029E-2</c:v>
                </c:pt>
                <c:pt idx="195">
                  <c:v>-3.3000000000000002E-2</c:v>
                </c:pt>
                <c:pt idx="196">
                  <c:v>-3.2000000000000028E-2</c:v>
                </c:pt>
                <c:pt idx="197">
                  <c:v>-3.3000000000000002E-2</c:v>
                </c:pt>
                <c:pt idx="198">
                  <c:v>-3.2000000000000001E-2</c:v>
                </c:pt>
                <c:pt idx="199">
                  <c:v>-3.2999999999999988E-2</c:v>
                </c:pt>
                <c:pt idx="200">
                  <c:v>-3.1999999999999973E-2</c:v>
                </c:pt>
                <c:pt idx="201">
                  <c:v>-3.0000000000000027E-2</c:v>
                </c:pt>
                <c:pt idx="202">
                  <c:v>-3.0999999999999972E-2</c:v>
                </c:pt>
                <c:pt idx="203">
                  <c:v>-2.9000000000000026E-2</c:v>
                </c:pt>
                <c:pt idx="204">
                  <c:v>-2.9000000000000026E-2</c:v>
                </c:pt>
                <c:pt idx="205">
                  <c:v>-2.899999999999997E-2</c:v>
                </c:pt>
                <c:pt idx="206">
                  <c:v>-2.9000000000000026E-2</c:v>
                </c:pt>
                <c:pt idx="207">
                  <c:v>-2.9000000000000026E-2</c:v>
                </c:pt>
                <c:pt idx="208">
                  <c:v>-3.2000000000000028E-2</c:v>
                </c:pt>
                <c:pt idx="209">
                  <c:v>-3.0000000000000027E-2</c:v>
                </c:pt>
                <c:pt idx="210">
                  <c:v>-3.0000000000000027E-2</c:v>
                </c:pt>
                <c:pt idx="211">
                  <c:v>-2.9999999999999916E-2</c:v>
                </c:pt>
                <c:pt idx="212">
                  <c:v>-2.9000000000000026E-2</c:v>
                </c:pt>
                <c:pt idx="213">
                  <c:v>-3.0000000000000027E-2</c:v>
                </c:pt>
                <c:pt idx="214">
                  <c:v>-3.0000000000000027E-2</c:v>
                </c:pt>
                <c:pt idx="215">
                  <c:v>-2.9999999999999916E-2</c:v>
                </c:pt>
                <c:pt idx="216">
                  <c:v>-2.8999999999999915E-2</c:v>
                </c:pt>
                <c:pt idx="217">
                  <c:v>-2.9000000000000026E-2</c:v>
                </c:pt>
                <c:pt idx="218">
                  <c:v>-3.0000000000000027E-2</c:v>
                </c:pt>
                <c:pt idx="219">
                  <c:v>-2.8000000000000025E-2</c:v>
                </c:pt>
                <c:pt idx="220">
                  <c:v>-2.8999999999999915E-2</c:v>
                </c:pt>
                <c:pt idx="221">
                  <c:v>-3.0000000000000027E-2</c:v>
                </c:pt>
                <c:pt idx="222">
                  <c:v>-2.8000000000000025E-2</c:v>
                </c:pt>
                <c:pt idx="223">
                  <c:v>-2.8000000000000025E-2</c:v>
                </c:pt>
                <c:pt idx="224">
                  <c:v>-2.8000000000000025E-2</c:v>
                </c:pt>
                <c:pt idx="225">
                  <c:v>-2.7000000000000024E-2</c:v>
                </c:pt>
                <c:pt idx="226">
                  <c:v>-2.5000000000000022E-2</c:v>
                </c:pt>
                <c:pt idx="227">
                  <c:v>-2.6000000000000023E-2</c:v>
                </c:pt>
                <c:pt idx="228">
                  <c:v>-2.7000000000000135E-2</c:v>
                </c:pt>
                <c:pt idx="229">
                  <c:v>-2.7000000000000024E-2</c:v>
                </c:pt>
                <c:pt idx="230">
                  <c:v>-2.7000000000000135E-2</c:v>
                </c:pt>
                <c:pt idx="231">
                  <c:v>-2.6999999999999913E-2</c:v>
                </c:pt>
                <c:pt idx="232">
                  <c:v>-2.5999999999999912E-2</c:v>
                </c:pt>
                <c:pt idx="233">
                  <c:v>-2.5000000000000022E-2</c:v>
                </c:pt>
                <c:pt idx="234">
                  <c:v>-2.4999999999999911E-2</c:v>
                </c:pt>
                <c:pt idx="235">
                  <c:v>-2.4000000000000021E-2</c:v>
                </c:pt>
                <c:pt idx="236">
                  <c:v>-2.4000000000000021E-2</c:v>
                </c:pt>
                <c:pt idx="237">
                  <c:v>-2.7000000000000135E-2</c:v>
                </c:pt>
                <c:pt idx="238">
                  <c:v>-2.6000000000000023E-2</c:v>
                </c:pt>
                <c:pt idx="239">
                  <c:v>-2.4999999999999911E-2</c:v>
                </c:pt>
                <c:pt idx="240">
                  <c:v>-2.2999999999999909E-2</c:v>
                </c:pt>
                <c:pt idx="241">
                  <c:v>-2.5000000000000133E-2</c:v>
                </c:pt>
                <c:pt idx="242">
                  <c:v>-2.0999999999999908E-2</c:v>
                </c:pt>
                <c:pt idx="243">
                  <c:v>-2.100000000000013E-2</c:v>
                </c:pt>
                <c:pt idx="244">
                  <c:v>-2.0999999999999908E-2</c:v>
                </c:pt>
                <c:pt idx="245">
                  <c:v>-2.1000000000000019E-2</c:v>
                </c:pt>
                <c:pt idx="246">
                  <c:v>-2.100000000000013E-2</c:v>
                </c:pt>
                <c:pt idx="247">
                  <c:v>-2.200000000000002E-2</c:v>
                </c:pt>
                <c:pt idx="248">
                  <c:v>-2.200000000000002E-2</c:v>
                </c:pt>
                <c:pt idx="249">
                  <c:v>-2.3000000000000131E-2</c:v>
                </c:pt>
                <c:pt idx="250">
                  <c:v>-2.200000000000002E-2</c:v>
                </c:pt>
                <c:pt idx="251">
                  <c:v>-2.3000000000000131E-2</c:v>
                </c:pt>
                <c:pt idx="252">
                  <c:v>-2.200000000000002E-2</c:v>
                </c:pt>
                <c:pt idx="253">
                  <c:v>-2.1999999999999797E-2</c:v>
                </c:pt>
                <c:pt idx="254">
                  <c:v>-2.200000000000002E-2</c:v>
                </c:pt>
                <c:pt idx="255">
                  <c:v>-2.0000000000000018E-2</c:v>
                </c:pt>
                <c:pt idx="256">
                  <c:v>-2.0999999999999908E-2</c:v>
                </c:pt>
                <c:pt idx="257">
                  <c:v>-2.0000000000000018E-2</c:v>
                </c:pt>
                <c:pt idx="258">
                  <c:v>-1.8000000000000016E-2</c:v>
                </c:pt>
                <c:pt idx="259">
                  <c:v>-1.6999999999999904E-2</c:v>
                </c:pt>
                <c:pt idx="260">
                  <c:v>-1.8000000000000016E-2</c:v>
                </c:pt>
                <c:pt idx="261">
                  <c:v>-1.8000000000000016E-2</c:v>
                </c:pt>
                <c:pt idx="262">
                  <c:v>-1.6999999999999904E-2</c:v>
                </c:pt>
                <c:pt idx="263">
                  <c:v>-1.7999999999999794E-2</c:v>
                </c:pt>
                <c:pt idx="264">
                  <c:v>-1.8000000000000016E-2</c:v>
                </c:pt>
                <c:pt idx="265">
                  <c:v>-1.6000000000000014E-2</c:v>
                </c:pt>
                <c:pt idx="266">
                  <c:v>-1.8999999999999906E-2</c:v>
                </c:pt>
                <c:pt idx="267">
                  <c:v>-1.8000000000000016E-2</c:v>
                </c:pt>
                <c:pt idx="268">
                  <c:v>-1.5000000000000124E-2</c:v>
                </c:pt>
                <c:pt idx="269">
                  <c:v>-1.7000000000000126E-2</c:v>
                </c:pt>
                <c:pt idx="270">
                  <c:v>-1.8000000000000016E-2</c:v>
                </c:pt>
                <c:pt idx="271">
                  <c:v>-1.8000000000000016E-2</c:v>
                </c:pt>
                <c:pt idx="272">
                  <c:v>-2.0000000000000018E-2</c:v>
                </c:pt>
                <c:pt idx="273">
                  <c:v>-1.6000000000000014E-2</c:v>
                </c:pt>
                <c:pt idx="274">
                  <c:v>-1.4000000000000012E-2</c:v>
                </c:pt>
                <c:pt idx="275">
                  <c:v>-1.4000000000000012E-2</c:v>
                </c:pt>
                <c:pt idx="276">
                  <c:v>-1.2999999999999901E-2</c:v>
                </c:pt>
                <c:pt idx="277">
                  <c:v>-1.4000000000000012E-2</c:v>
                </c:pt>
                <c:pt idx="278">
                  <c:v>-1.2000000000000011E-2</c:v>
                </c:pt>
                <c:pt idx="279">
                  <c:v>-1.2999999999999901E-2</c:v>
                </c:pt>
                <c:pt idx="280">
                  <c:v>-1.2000000000000011E-2</c:v>
                </c:pt>
                <c:pt idx="281">
                  <c:v>-1.4000000000000012E-2</c:v>
                </c:pt>
                <c:pt idx="282">
                  <c:v>-1.2999999999999901E-2</c:v>
                </c:pt>
                <c:pt idx="283">
                  <c:v>-1.2999999999999901E-2</c:v>
                </c:pt>
                <c:pt idx="284">
                  <c:v>-1.399999999999979E-2</c:v>
                </c:pt>
                <c:pt idx="285">
                  <c:v>-1.4000000000000012E-2</c:v>
                </c:pt>
                <c:pt idx="286">
                  <c:v>-1.2999999999999901E-2</c:v>
                </c:pt>
                <c:pt idx="287">
                  <c:v>-1.4000000000000012E-2</c:v>
                </c:pt>
                <c:pt idx="288">
                  <c:v>-1.4000000000000012E-2</c:v>
                </c:pt>
                <c:pt idx="289">
                  <c:v>-1.4000000000000012E-2</c:v>
                </c:pt>
                <c:pt idx="290">
                  <c:v>-1.4000000000000012E-2</c:v>
                </c:pt>
                <c:pt idx="291">
                  <c:v>-1.3000000000000123E-2</c:v>
                </c:pt>
                <c:pt idx="292">
                  <c:v>-1.4000000000000012E-2</c:v>
                </c:pt>
                <c:pt idx="293">
                  <c:v>-1.4000000000000012E-2</c:v>
                </c:pt>
                <c:pt idx="294">
                  <c:v>-1.3000000000000123E-2</c:v>
                </c:pt>
                <c:pt idx="295">
                  <c:v>-1.4000000000000012E-2</c:v>
                </c:pt>
                <c:pt idx="296">
                  <c:v>-1.2999999999999901E-2</c:v>
                </c:pt>
                <c:pt idx="297">
                  <c:v>-1.4000000000000012E-2</c:v>
                </c:pt>
                <c:pt idx="298">
                  <c:v>-1.4999999999999902E-2</c:v>
                </c:pt>
                <c:pt idx="299">
                  <c:v>-1.4999999999999902E-2</c:v>
                </c:pt>
                <c:pt idx="300">
                  <c:v>-1.4000000000000012E-2</c:v>
                </c:pt>
                <c:pt idx="301">
                  <c:v>-1.6000000000000014E-2</c:v>
                </c:pt>
                <c:pt idx="302">
                  <c:v>-1.5000000000000124E-2</c:v>
                </c:pt>
                <c:pt idx="303">
                  <c:v>-1.4999999999999902E-2</c:v>
                </c:pt>
                <c:pt idx="304">
                  <c:v>-1.4000000000000012E-2</c:v>
                </c:pt>
                <c:pt idx="305">
                  <c:v>-1.4000000000000012E-2</c:v>
                </c:pt>
                <c:pt idx="306">
                  <c:v>-1.4000000000000012E-2</c:v>
                </c:pt>
                <c:pt idx="307">
                  <c:v>-1.3000000000000123E-2</c:v>
                </c:pt>
                <c:pt idx="308">
                  <c:v>-1.3000000000000123E-2</c:v>
                </c:pt>
                <c:pt idx="309">
                  <c:v>-1.2000000000000011E-2</c:v>
                </c:pt>
                <c:pt idx="310">
                  <c:v>-1.4000000000000012E-2</c:v>
                </c:pt>
                <c:pt idx="311">
                  <c:v>-1.3000000000000123E-2</c:v>
                </c:pt>
                <c:pt idx="312">
                  <c:v>-1.4000000000000012E-2</c:v>
                </c:pt>
                <c:pt idx="313">
                  <c:v>-1.4000000000000012E-2</c:v>
                </c:pt>
                <c:pt idx="314">
                  <c:v>-1.5000000000000124E-2</c:v>
                </c:pt>
                <c:pt idx="315">
                  <c:v>-1.4000000000000012E-2</c:v>
                </c:pt>
                <c:pt idx="316">
                  <c:v>-1.4000000000000012E-2</c:v>
                </c:pt>
                <c:pt idx="317">
                  <c:v>-1.4999999999999902E-2</c:v>
                </c:pt>
                <c:pt idx="318">
                  <c:v>-1.4000000000000012E-2</c:v>
                </c:pt>
                <c:pt idx="319">
                  <c:v>-1.4000000000000012E-2</c:v>
                </c:pt>
                <c:pt idx="320">
                  <c:v>-1.4000000000000012E-2</c:v>
                </c:pt>
                <c:pt idx="321">
                  <c:v>-1.4999999999999902E-2</c:v>
                </c:pt>
                <c:pt idx="322">
                  <c:v>-1.4000000000000012E-2</c:v>
                </c:pt>
                <c:pt idx="323">
                  <c:v>-1.4000000000000012E-2</c:v>
                </c:pt>
                <c:pt idx="324">
                  <c:v>-1.3000000000000123E-2</c:v>
                </c:pt>
                <c:pt idx="325">
                  <c:v>-1.4000000000000012E-2</c:v>
                </c:pt>
                <c:pt idx="326">
                  <c:v>-1.5000000000000124E-2</c:v>
                </c:pt>
                <c:pt idx="327">
                  <c:v>-1.3000000000000123E-2</c:v>
                </c:pt>
                <c:pt idx="328">
                  <c:v>-1.5000000000000124E-2</c:v>
                </c:pt>
                <c:pt idx="329">
                  <c:v>-1.2999999999999901E-2</c:v>
                </c:pt>
                <c:pt idx="330">
                  <c:v>-1.399999999999979E-2</c:v>
                </c:pt>
                <c:pt idx="331">
                  <c:v>-1.2999999999999901E-2</c:v>
                </c:pt>
                <c:pt idx="332">
                  <c:v>-1.4000000000000012E-2</c:v>
                </c:pt>
                <c:pt idx="333">
                  <c:v>-1.4000000000000012E-2</c:v>
                </c:pt>
                <c:pt idx="334">
                  <c:v>-1.2000000000000011E-2</c:v>
                </c:pt>
                <c:pt idx="335">
                  <c:v>-1.2000000000000011E-2</c:v>
                </c:pt>
                <c:pt idx="336">
                  <c:v>-1.2999999999999901E-2</c:v>
                </c:pt>
                <c:pt idx="337">
                  <c:v>-1.4000000000000012E-2</c:v>
                </c:pt>
                <c:pt idx="338">
                  <c:v>-1.2000000000000011E-2</c:v>
                </c:pt>
                <c:pt idx="339">
                  <c:v>-1.4000000000000012E-2</c:v>
                </c:pt>
                <c:pt idx="340">
                  <c:v>-1.3000000000000123E-2</c:v>
                </c:pt>
                <c:pt idx="341">
                  <c:v>-1.3000000000000123E-2</c:v>
                </c:pt>
                <c:pt idx="342">
                  <c:v>-1.3000000000000123E-2</c:v>
                </c:pt>
                <c:pt idx="343">
                  <c:v>-1.2000000000000011E-2</c:v>
                </c:pt>
                <c:pt idx="344">
                  <c:v>-1.2999999999999901E-2</c:v>
                </c:pt>
                <c:pt idx="345">
                  <c:v>-1.2000000000000011E-2</c:v>
                </c:pt>
                <c:pt idx="346">
                  <c:v>-1.2000000000000011E-2</c:v>
                </c:pt>
                <c:pt idx="347">
                  <c:v>-1.2000000000000011E-2</c:v>
                </c:pt>
                <c:pt idx="348">
                  <c:v>-1.2000000000000011E-2</c:v>
                </c:pt>
                <c:pt idx="349">
                  <c:v>-1.2000000000000011E-2</c:v>
                </c:pt>
                <c:pt idx="350">
                  <c:v>-1.2000000000000011E-2</c:v>
                </c:pt>
                <c:pt idx="351">
                  <c:v>-1.2000000000000011E-2</c:v>
                </c:pt>
                <c:pt idx="352">
                  <c:v>-1.5000000000000124E-2</c:v>
                </c:pt>
                <c:pt idx="353">
                  <c:v>-1.2000000000000011E-2</c:v>
                </c:pt>
                <c:pt idx="354">
                  <c:v>-1.2999999999999901E-2</c:v>
                </c:pt>
                <c:pt idx="355">
                  <c:v>-1.2000000000000011E-2</c:v>
                </c:pt>
                <c:pt idx="356">
                  <c:v>-1.6999999999999904E-2</c:v>
                </c:pt>
                <c:pt idx="357">
                  <c:v>-1.2999999999999901E-2</c:v>
                </c:pt>
                <c:pt idx="358">
                  <c:v>-1.399999999999979E-2</c:v>
                </c:pt>
                <c:pt idx="359">
                  <c:v>-1.499999999999968E-2</c:v>
                </c:pt>
                <c:pt idx="360">
                  <c:v>-1.5000000000000124E-2</c:v>
                </c:pt>
                <c:pt idx="361">
                  <c:v>-1.4000000000000234E-2</c:v>
                </c:pt>
                <c:pt idx="362">
                  <c:v>-1.399999999999979E-2</c:v>
                </c:pt>
                <c:pt idx="363">
                  <c:v>-1.4000000000000234E-2</c:v>
                </c:pt>
                <c:pt idx="364">
                  <c:v>-1.399999999999979E-2</c:v>
                </c:pt>
                <c:pt idx="365">
                  <c:v>-1.4000000000000234E-2</c:v>
                </c:pt>
                <c:pt idx="366">
                  <c:v>-1.1000000000000121E-2</c:v>
                </c:pt>
                <c:pt idx="367">
                  <c:v>-9.9999999999997868E-3</c:v>
                </c:pt>
                <c:pt idx="368">
                  <c:v>-9.9999999999997868E-3</c:v>
                </c:pt>
                <c:pt idx="369">
                  <c:v>-1.2000000000000011E-2</c:v>
                </c:pt>
                <c:pt idx="370">
                  <c:v>-1.2000000000000011E-2</c:v>
                </c:pt>
                <c:pt idx="371">
                  <c:v>-1.0000000000000231E-2</c:v>
                </c:pt>
                <c:pt idx="372">
                  <c:v>-1.1000000000000121E-2</c:v>
                </c:pt>
                <c:pt idx="373">
                  <c:v>-1.1000000000000121E-2</c:v>
                </c:pt>
                <c:pt idx="374">
                  <c:v>-1.1000000000000121E-2</c:v>
                </c:pt>
                <c:pt idx="375">
                  <c:v>-1.0000000000000009E-2</c:v>
                </c:pt>
                <c:pt idx="376">
                  <c:v>-8.999999999999897E-3</c:v>
                </c:pt>
                <c:pt idx="377">
                  <c:v>-8.999999999999897E-3</c:v>
                </c:pt>
                <c:pt idx="378">
                  <c:v>-9.9999999999997868E-3</c:v>
                </c:pt>
                <c:pt idx="379">
                  <c:v>-9.000000000000119E-3</c:v>
                </c:pt>
                <c:pt idx="380">
                  <c:v>-1.0999999999999899E-2</c:v>
                </c:pt>
                <c:pt idx="381">
                  <c:v>-8.999999999999897E-3</c:v>
                </c:pt>
                <c:pt idx="382">
                  <c:v>-8.999999999999897E-3</c:v>
                </c:pt>
                <c:pt idx="383">
                  <c:v>-1.0000000000000009E-2</c:v>
                </c:pt>
                <c:pt idx="384">
                  <c:v>-8.999999999999897E-3</c:v>
                </c:pt>
                <c:pt idx="385">
                  <c:v>-8.0000000000000071E-3</c:v>
                </c:pt>
                <c:pt idx="386">
                  <c:v>-9.000000000000119E-3</c:v>
                </c:pt>
                <c:pt idx="387">
                  <c:v>-6.9999999999998952E-3</c:v>
                </c:pt>
                <c:pt idx="388">
                  <c:v>-8.0000000000000071E-3</c:v>
                </c:pt>
                <c:pt idx="389">
                  <c:v>-9.000000000000119E-3</c:v>
                </c:pt>
                <c:pt idx="390">
                  <c:v>-8.0000000000000071E-3</c:v>
                </c:pt>
                <c:pt idx="391">
                  <c:v>-8.0000000000000071E-3</c:v>
                </c:pt>
                <c:pt idx="392">
                  <c:v>-8.999999999999897E-3</c:v>
                </c:pt>
                <c:pt idx="393">
                  <c:v>-1.0000000000000009E-2</c:v>
                </c:pt>
                <c:pt idx="394">
                  <c:v>-1.0000000000000009E-2</c:v>
                </c:pt>
                <c:pt idx="395">
                  <c:v>-8.0000000000000071E-3</c:v>
                </c:pt>
                <c:pt idx="396">
                  <c:v>-8.0000000000000071E-3</c:v>
                </c:pt>
                <c:pt idx="397">
                  <c:v>-8.0000000000000071E-3</c:v>
                </c:pt>
                <c:pt idx="398">
                  <c:v>-6.9999999999998952E-3</c:v>
                </c:pt>
                <c:pt idx="399">
                  <c:v>-7.0000000000001172E-3</c:v>
                </c:pt>
                <c:pt idx="400">
                  <c:v>-7.0000000000001172E-3</c:v>
                </c:pt>
                <c:pt idx="401">
                  <c:v>-6.0000000000000053E-3</c:v>
                </c:pt>
                <c:pt idx="402">
                  <c:v>-7.0000000000001172E-3</c:v>
                </c:pt>
                <c:pt idx="403">
                  <c:v>-6.0000000000002274E-3</c:v>
                </c:pt>
                <c:pt idx="404">
                  <c:v>-7.0000000000001172E-3</c:v>
                </c:pt>
                <c:pt idx="405">
                  <c:v>-8.0000000000000071E-3</c:v>
                </c:pt>
                <c:pt idx="406">
                  <c:v>-8.0000000000000071E-3</c:v>
                </c:pt>
                <c:pt idx="407">
                  <c:v>-4.0000000000000036E-3</c:v>
                </c:pt>
                <c:pt idx="408">
                  <c:v>-7.0000000000001172E-3</c:v>
                </c:pt>
                <c:pt idx="409">
                  <c:v>-8.0000000000000071E-3</c:v>
                </c:pt>
                <c:pt idx="410">
                  <c:v>-6.0000000000002274E-3</c:v>
                </c:pt>
                <c:pt idx="411">
                  <c:v>-9.0000000000003411E-3</c:v>
                </c:pt>
                <c:pt idx="412">
                  <c:v>-8.0000000000000071E-3</c:v>
                </c:pt>
                <c:pt idx="413">
                  <c:v>-9.0000000000003411E-3</c:v>
                </c:pt>
                <c:pt idx="414">
                  <c:v>-7.0000000000001172E-3</c:v>
                </c:pt>
                <c:pt idx="415">
                  <c:v>-7.0000000000001172E-3</c:v>
                </c:pt>
                <c:pt idx="416">
                  <c:v>-8.0000000000000071E-3</c:v>
                </c:pt>
                <c:pt idx="417">
                  <c:v>-1.0000000000000231E-2</c:v>
                </c:pt>
                <c:pt idx="418">
                  <c:v>-1.0000000000000231E-2</c:v>
                </c:pt>
                <c:pt idx="419">
                  <c:v>-9.9999999999997868E-3</c:v>
                </c:pt>
                <c:pt idx="420">
                  <c:v>-1.1000000000000121E-2</c:v>
                </c:pt>
                <c:pt idx="421">
                  <c:v>-1.1000000000000121E-2</c:v>
                </c:pt>
                <c:pt idx="422">
                  <c:v>-1.1999999999999789E-2</c:v>
                </c:pt>
                <c:pt idx="423">
                  <c:v>-1.6000000000000014E-2</c:v>
                </c:pt>
                <c:pt idx="424">
                  <c:v>-1.6000000000000014E-2</c:v>
                </c:pt>
                <c:pt idx="425">
                  <c:v>-1.6000000000000014E-2</c:v>
                </c:pt>
                <c:pt idx="426">
                  <c:v>-1.6000000000000014E-2</c:v>
                </c:pt>
                <c:pt idx="427">
                  <c:v>-1.499999999999968E-2</c:v>
                </c:pt>
                <c:pt idx="428">
                  <c:v>-1.6000000000000014E-2</c:v>
                </c:pt>
                <c:pt idx="429">
                  <c:v>-1.499999999999968E-2</c:v>
                </c:pt>
                <c:pt idx="430">
                  <c:v>-1.5000000000000124E-2</c:v>
                </c:pt>
                <c:pt idx="431">
                  <c:v>-1.6000000000000014E-2</c:v>
                </c:pt>
                <c:pt idx="432">
                  <c:v>-1.7999999999999794E-2</c:v>
                </c:pt>
                <c:pt idx="433">
                  <c:v>-1.7999999999999794E-2</c:v>
                </c:pt>
                <c:pt idx="434">
                  <c:v>-1.6999999999999904E-2</c:v>
                </c:pt>
                <c:pt idx="435">
                  <c:v>-1.7999999999999794E-2</c:v>
                </c:pt>
                <c:pt idx="436">
                  <c:v>-1.6999999999999904E-2</c:v>
                </c:pt>
                <c:pt idx="437">
                  <c:v>-2.0999999999999908E-2</c:v>
                </c:pt>
                <c:pt idx="438">
                  <c:v>-2.0999999999999908E-2</c:v>
                </c:pt>
                <c:pt idx="439">
                  <c:v>-1.7999999999999794E-2</c:v>
                </c:pt>
                <c:pt idx="440">
                  <c:v>-1.7999999999999794E-2</c:v>
                </c:pt>
                <c:pt idx="441">
                  <c:v>-1.6999999999999904E-2</c:v>
                </c:pt>
                <c:pt idx="442">
                  <c:v>-1.7999999999999794E-2</c:v>
                </c:pt>
                <c:pt idx="443">
                  <c:v>-1.6999999999999904E-2</c:v>
                </c:pt>
                <c:pt idx="444">
                  <c:v>-1.7999999999999794E-2</c:v>
                </c:pt>
                <c:pt idx="445">
                  <c:v>-1.6999999999999904E-2</c:v>
                </c:pt>
                <c:pt idx="446">
                  <c:v>-1.5000000000000124E-2</c:v>
                </c:pt>
                <c:pt idx="447">
                  <c:v>-1.6999999999999904E-2</c:v>
                </c:pt>
                <c:pt idx="448">
                  <c:v>-1.4000000000000234E-2</c:v>
                </c:pt>
                <c:pt idx="449">
                  <c:v>-1.2000000000000011E-2</c:v>
                </c:pt>
                <c:pt idx="450">
                  <c:v>-1.2000000000000011E-2</c:v>
                </c:pt>
                <c:pt idx="451">
                  <c:v>-1.1000000000000121E-2</c:v>
                </c:pt>
                <c:pt idx="452">
                  <c:v>-1.4000000000000234E-2</c:v>
                </c:pt>
                <c:pt idx="453">
                  <c:v>-1.3000000000000345E-2</c:v>
                </c:pt>
                <c:pt idx="454">
                  <c:v>-1.3000000000000345E-2</c:v>
                </c:pt>
                <c:pt idx="455">
                  <c:v>-1.3000000000000345E-2</c:v>
                </c:pt>
                <c:pt idx="456">
                  <c:v>-1.399999999999979E-2</c:v>
                </c:pt>
                <c:pt idx="457">
                  <c:v>-1.2999999999999901E-2</c:v>
                </c:pt>
                <c:pt idx="458">
                  <c:v>-1.3000000000000345E-2</c:v>
                </c:pt>
                <c:pt idx="459">
                  <c:v>-1.4000000000000234E-2</c:v>
                </c:pt>
                <c:pt idx="460">
                  <c:v>-1.399999999999979E-2</c:v>
                </c:pt>
                <c:pt idx="461">
                  <c:v>-1.2000000000000011E-2</c:v>
                </c:pt>
                <c:pt idx="462">
                  <c:v>-1.4000000000000234E-2</c:v>
                </c:pt>
                <c:pt idx="463">
                  <c:v>-1.3000000000000345E-2</c:v>
                </c:pt>
                <c:pt idx="464">
                  <c:v>-1.4000000000000234E-2</c:v>
                </c:pt>
                <c:pt idx="465">
                  <c:v>-1.499999999999968E-2</c:v>
                </c:pt>
                <c:pt idx="466">
                  <c:v>-1.2999999999999901E-2</c:v>
                </c:pt>
                <c:pt idx="467">
                  <c:v>-1.499999999999968E-2</c:v>
                </c:pt>
                <c:pt idx="468">
                  <c:v>-1.399999999999979E-2</c:v>
                </c:pt>
                <c:pt idx="469">
                  <c:v>-1.2999999999999901E-2</c:v>
                </c:pt>
                <c:pt idx="470">
                  <c:v>-1.2999999999999901E-2</c:v>
                </c:pt>
                <c:pt idx="471">
                  <c:v>-1.2999999999999901E-2</c:v>
                </c:pt>
                <c:pt idx="472">
                  <c:v>-1.2999999999999901E-2</c:v>
                </c:pt>
                <c:pt idx="473">
                  <c:v>-1.2000000000000011E-2</c:v>
                </c:pt>
                <c:pt idx="474">
                  <c:v>-1.2000000000000011E-2</c:v>
                </c:pt>
                <c:pt idx="475">
                  <c:v>-1.2000000000000011E-2</c:v>
                </c:pt>
                <c:pt idx="476">
                  <c:v>-1.2000000000000011E-2</c:v>
                </c:pt>
                <c:pt idx="477">
                  <c:v>-1.3000000000000345E-2</c:v>
                </c:pt>
                <c:pt idx="478">
                  <c:v>-1.2000000000000011E-2</c:v>
                </c:pt>
                <c:pt idx="479">
                  <c:v>-1.2999999999999901E-2</c:v>
                </c:pt>
                <c:pt idx="480">
                  <c:v>-1.2000000000000011E-2</c:v>
                </c:pt>
                <c:pt idx="481">
                  <c:v>-1.1000000000000121E-2</c:v>
                </c:pt>
                <c:pt idx="482">
                  <c:v>-9.9999999999997868E-3</c:v>
                </c:pt>
                <c:pt idx="483">
                  <c:v>-1.0999999999999677E-2</c:v>
                </c:pt>
                <c:pt idx="484">
                  <c:v>-1.2000000000000011E-2</c:v>
                </c:pt>
                <c:pt idx="485">
                  <c:v>-1.2999999999999901E-2</c:v>
                </c:pt>
                <c:pt idx="486">
                  <c:v>-1.2000000000000011E-2</c:v>
                </c:pt>
                <c:pt idx="487">
                  <c:v>-1.3000000000000345E-2</c:v>
                </c:pt>
                <c:pt idx="488">
                  <c:v>-1.3000000000000345E-2</c:v>
                </c:pt>
                <c:pt idx="489">
                  <c:v>-1.2000000000000011E-2</c:v>
                </c:pt>
                <c:pt idx="490">
                  <c:v>-1.2999999999999901E-2</c:v>
                </c:pt>
                <c:pt idx="491">
                  <c:v>-1.2999999999999901E-2</c:v>
                </c:pt>
                <c:pt idx="492">
                  <c:v>-1.2999999999999901E-2</c:v>
                </c:pt>
                <c:pt idx="493">
                  <c:v>-1.2000000000000011E-2</c:v>
                </c:pt>
                <c:pt idx="494">
                  <c:v>-1.5000000000000124E-2</c:v>
                </c:pt>
                <c:pt idx="495">
                  <c:v>-1.5000000000000124E-2</c:v>
                </c:pt>
                <c:pt idx="496">
                  <c:v>-1.6000000000000014E-2</c:v>
                </c:pt>
                <c:pt idx="497">
                  <c:v>-1.499999999999968E-2</c:v>
                </c:pt>
                <c:pt idx="498">
                  <c:v>-1.499999999999968E-2</c:v>
                </c:pt>
                <c:pt idx="499">
                  <c:v>-1.6000000000000014E-2</c:v>
                </c:pt>
                <c:pt idx="500">
                  <c:v>-1.399999999999979E-2</c:v>
                </c:pt>
                <c:pt idx="501">
                  <c:v>-1.4000000000000234E-2</c:v>
                </c:pt>
                <c:pt idx="502">
                  <c:v>-1.4000000000000234E-2</c:v>
                </c:pt>
                <c:pt idx="503">
                  <c:v>-1.4000000000000234E-2</c:v>
                </c:pt>
                <c:pt idx="504">
                  <c:v>-1.5000000000000124E-2</c:v>
                </c:pt>
                <c:pt idx="505">
                  <c:v>-1.2999999999999901E-2</c:v>
                </c:pt>
                <c:pt idx="506">
                  <c:v>-1.5000000000000124E-2</c:v>
                </c:pt>
                <c:pt idx="507">
                  <c:v>-1.399999999999979E-2</c:v>
                </c:pt>
                <c:pt idx="508">
                  <c:v>-1.399999999999979E-2</c:v>
                </c:pt>
                <c:pt idx="509">
                  <c:v>-1.399999999999979E-2</c:v>
                </c:pt>
                <c:pt idx="510">
                  <c:v>-1.5000000000000124E-2</c:v>
                </c:pt>
                <c:pt idx="511">
                  <c:v>-1.6000000000000014E-2</c:v>
                </c:pt>
                <c:pt idx="512">
                  <c:v>-1.5000000000000124E-2</c:v>
                </c:pt>
                <c:pt idx="513">
                  <c:v>-1.5000000000000124E-2</c:v>
                </c:pt>
                <c:pt idx="514">
                  <c:v>-1.499999999999968E-2</c:v>
                </c:pt>
                <c:pt idx="515">
                  <c:v>-1.5000000000000124E-2</c:v>
                </c:pt>
                <c:pt idx="516">
                  <c:v>-1.6000000000000014E-2</c:v>
                </c:pt>
                <c:pt idx="517">
                  <c:v>-1.5000000000000124E-2</c:v>
                </c:pt>
                <c:pt idx="518">
                  <c:v>-1.5000000000000124E-2</c:v>
                </c:pt>
                <c:pt idx="519">
                  <c:v>-1.4000000000000234E-2</c:v>
                </c:pt>
                <c:pt idx="520">
                  <c:v>-1.499999999999968E-2</c:v>
                </c:pt>
                <c:pt idx="521">
                  <c:v>-1.4000000000000234E-2</c:v>
                </c:pt>
                <c:pt idx="522">
                  <c:v>-1.399999999999979E-2</c:v>
                </c:pt>
                <c:pt idx="523">
                  <c:v>-1.499999999999968E-2</c:v>
                </c:pt>
                <c:pt idx="524">
                  <c:v>-1.6000000000000014E-2</c:v>
                </c:pt>
                <c:pt idx="525">
                  <c:v>-1.6000000000000014E-2</c:v>
                </c:pt>
                <c:pt idx="526">
                  <c:v>-1.6000000000000014E-2</c:v>
                </c:pt>
                <c:pt idx="527">
                  <c:v>-1.6000000000000014E-2</c:v>
                </c:pt>
                <c:pt idx="528">
                  <c:v>-1.6000000000000014E-2</c:v>
                </c:pt>
                <c:pt idx="529">
                  <c:v>-1.6000000000000014E-2</c:v>
                </c:pt>
                <c:pt idx="530">
                  <c:v>-1.499999999999968E-2</c:v>
                </c:pt>
                <c:pt idx="531">
                  <c:v>-1.6000000000000014E-2</c:v>
                </c:pt>
                <c:pt idx="532">
                  <c:v>-1.6000000000000014E-2</c:v>
                </c:pt>
                <c:pt idx="533">
                  <c:v>-1.5000000000000124E-2</c:v>
                </c:pt>
                <c:pt idx="534">
                  <c:v>-1.6000000000000014E-2</c:v>
                </c:pt>
                <c:pt idx="535">
                  <c:v>-1.6000000000000014E-2</c:v>
                </c:pt>
                <c:pt idx="536">
                  <c:v>-1.7000000000000348E-2</c:v>
                </c:pt>
                <c:pt idx="537">
                  <c:v>-2.0000000000000018E-2</c:v>
                </c:pt>
                <c:pt idx="538">
                  <c:v>-1.9000000000000128E-2</c:v>
                </c:pt>
                <c:pt idx="539">
                  <c:v>-2.0000000000000018E-2</c:v>
                </c:pt>
                <c:pt idx="540">
                  <c:v>-1.9000000000000128E-2</c:v>
                </c:pt>
                <c:pt idx="541">
                  <c:v>-1.8999999999999684E-2</c:v>
                </c:pt>
                <c:pt idx="542">
                  <c:v>-1.9000000000000128E-2</c:v>
                </c:pt>
                <c:pt idx="543">
                  <c:v>-2.0000000000000018E-2</c:v>
                </c:pt>
                <c:pt idx="544">
                  <c:v>-1.9000000000000128E-2</c:v>
                </c:pt>
                <c:pt idx="545">
                  <c:v>-2.0000000000000018E-2</c:v>
                </c:pt>
                <c:pt idx="546">
                  <c:v>-2.0000000000000018E-2</c:v>
                </c:pt>
                <c:pt idx="547">
                  <c:v>-1.9000000000000128E-2</c:v>
                </c:pt>
                <c:pt idx="548">
                  <c:v>-2.0000000000000018E-2</c:v>
                </c:pt>
                <c:pt idx="549">
                  <c:v>-1.9000000000000128E-2</c:v>
                </c:pt>
                <c:pt idx="550">
                  <c:v>-2.0000000000000018E-2</c:v>
                </c:pt>
                <c:pt idx="551">
                  <c:v>-2.0000000000000018E-2</c:v>
                </c:pt>
                <c:pt idx="552">
                  <c:v>-2.1999999999999797E-2</c:v>
                </c:pt>
                <c:pt idx="553">
                  <c:v>-2.0000000000000018E-2</c:v>
                </c:pt>
                <c:pt idx="554">
                  <c:v>-2.0999999999999908E-2</c:v>
                </c:pt>
                <c:pt idx="555">
                  <c:v>-2.0999999999999908E-2</c:v>
                </c:pt>
                <c:pt idx="556">
                  <c:v>-2.0999999999999908E-2</c:v>
                </c:pt>
                <c:pt idx="557">
                  <c:v>-2.1000000000000352E-2</c:v>
                </c:pt>
                <c:pt idx="558">
                  <c:v>-2.0000000000000018E-2</c:v>
                </c:pt>
                <c:pt idx="559">
                  <c:v>-2.0000000000000018E-2</c:v>
                </c:pt>
                <c:pt idx="560">
                  <c:v>-2.0000000000000018E-2</c:v>
                </c:pt>
                <c:pt idx="561">
                  <c:v>-2.0999999999999908E-2</c:v>
                </c:pt>
                <c:pt idx="562">
                  <c:v>-2.0999999999999908E-2</c:v>
                </c:pt>
                <c:pt idx="563">
                  <c:v>-1.9999999999999574E-2</c:v>
                </c:pt>
                <c:pt idx="564">
                  <c:v>-2.1000000000000352E-2</c:v>
                </c:pt>
                <c:pt idx="565">
                  <c:v>-2.0999999999999908E-2</c:v>
                </c:pt>
                <c:pt idx="566">
                  <c:v>-2.1000000000000352E-2</c:v>
                </c:pt>
                <c:pt idx="567">
                  <c:v>-2.0999999999999908E-2</c:v>
                </c:pt>
                <c:pt idx="568">
                  <c:v>-2.2000000000000242E-2</c:v>
                </c:pt>
                <c:pt idx="569">
                  <c:v>-2.0999999999999908E-2</c:v>
                </c:pt>
                <c:pt idx="570">
                  <c:v>-2.0999999999999908E-2</c:v>
                </c:pt>
                <c:pt idx="571">
                  <c:v>-2.2000000000000242E-2</c:v>
                </c:pt>
                <c:pt idx="572">
                  <c:v>-2.1999999999999797E-2</c:v>
                </c:pt>
                <c:pt idx="573">
                  <c:v>-2.3000000000000131E-2</c:v>
                </c:pt>
                <c:pt idx="574">
                  <c:v>-2.0999999999999908E-2</c:v>
                </c:pt>
                <c:pt idx="575">
                  <c:v>-2.1999999999999797E-2</c:v>
                </c:pt>
                <c:pt idx="576">
                  <c:v>-2.1999999999999797E-2</c:v>
                </c:pt>
                <c:pt idx="577">
                  <c:v>-2.0999999999999908E-2</c:v>
                </c:pt>
                <c:pt idx="578">
                  <c:v>-2.1999999999999797E-2</c:v>
                </c:pt>
                <c:pt idx="579">
                  <c:v>-2.0999999999999908E-2</c:v>
                </c:pt>
                <c:pt idx="580">
                  <c:v>-2.0000000000000018E-2</c:v>
                </c:pt>
                <c:pt idx="581">
                  <c:v>-1.9999999999999574E-2</c:v>
                </c:pt>
                <c:pt idx="582">
                  <c:v>-2.0999999999999908E-2</c:v>
                </c:pt>
                <c:pt idx="583">
                  <c:v>-2.0000000000000018E-2</c:v>
                </c:pt>
                <c:pt idx="584">
                  <c:v>-1.9000000000000128E-2</c:v>
                </c:pt>
                <c:pt idx="585">
                  <c:v>-2.0000000000000018E-2</c:v>
                </c:pt>
                <c:pt idx="586">
                  <c:v>-2.0999999999999908E-2</c:v>
                </c:pt>
                <c:pt idx="587">
                  <c:v>-2.0999999999999908E-2</c:v>
                </c:pt>
                <c:pt idx="588">
                  <c:v>-2.0999999999999908E-2</c:v>
                </c:pt>
                <c:pt idx="589">
                  <c:v>-2.0999999999999908E-2</c:v>
                </c:pt>
                <c:pt idx="590">
                  <c:v>-2.0999999999999908E-2</c:v>
                </c:pt>
                <c:pt idx="591">
                  <c:v>-2.1999999999999797E-2</c:v>
                </c:pt>
                <c:pt idx="592">
                  <c:v>-2.0999999999999908E-2</c:v>
                </c:pt>
                <c:pt idx="593">
                  <c:v>-2.0999999999999908E-2</c:v>
                </c:pt>
                <c:pt idx="594">
                  <c:v>-2.1000000000000352E-2</c:v>
                </c:pt>
                <c:pt idx="595">
                  <c:v>-2.0999999999999908E-2</c:v>
                </c:pt>
                <c:pt idx="596">
                  <c:v>-2.2000000000000242E-2</c:v>
                </c:pt>
                <c:pt idx="597">
                  <c:v>-2.0999999999999908E-2</c:v>
                </c:pt>
                <c:pt idx="598">
                  <c:v>-2.0000000000000018E-2</c:v>
                </c:pt>
                <c:pt idx="599">
                  <c:v>-2.0000000000000018E-2</c:v>
                </c:pt>
                <c:pt idx="600">
                  <c:v>-2.0000000000000018E-2</c:v>
                </c:pt>
                <c:pt idx="601">
                  <c:v>-2.0999999999999908E-2</c:v>
                </c:pt>
                <c:pt idx="602">
                  <c:v>-2.0999999999999908E-2</c:v>
                </c:pt>
                <c:pt idx="603">
                  <c:v>-2.0000000000000018E-2</c:v>
                </c:pt>
                <c:pt idx="604">
                  <c:v>-2.0999999999999908E-2</c:v>
                </c:pt>
                <c:pt idx="605">
                  <c:v>-2.0999999999999908E-2</c:v>
                </c:pt>
                <c:pt idx="606">
                  <c:v>-2.1000000000000352E-2</c:v>
                </c:pt>
                <c:pt idx="607">
                  <c:v>-2.0000000000000018E-2</c:v>
                </c:pt>
                <c:pt idx="608">
                  <c:v>-1.8999999999999684E-2</c:v>
                </c:pt>
                <c:pt idx="609">
                  <c:v>-2.0999999999999908E-2</c:v>
                </c:pt>
                <c:pt idx="610">
                  <c:v>-2.0999999999999908E-2</c:v>
                </c:pt>
                <c:pt idx="611">
                  <c:v>-2.0999999999999908E-2</c:v>
                </c:pt>
                <c:pt idx="612">
                  <c:v>-2.0000000000000018E-2</c:v>
                </c:pt>
                <c:pt idx="613">
                  <c:v>-2.0999999999999908E-2</c:v>
                </c:pt>
                <c:pt idx="614">
                  <c:v>-2.0000000000000018E-2</c:v>
                </c:pt>
                <c:pt idx="615">
                  <c:v>-2.1000000000000352E-2</c:v>
                </c:pt>
                <c:pt idx="616">
                  <c:v>-2.0999999999999908E-2</c:v>
                </c:pt>
                <c:pt idx="617">
                  <c:v>-2.0999999999999908E-2</c:v>
                </c:pt>
                <c:pt idx="618">
                  <c:v>-2.1999999999999797E-2</c:v>
                </c:pt>
                <c:pt idx="619">
                  <c:v>-2.0999999999999908E-2</c:v>
                </c:pt>
                <c:pt idx="620">
                  <c:v>-2.1999999999999797E-2</c:v>
                </c:pt>
                <c:pt idx="621">
                  <c:v>-2.0000000000000018E-2</c:v>
                </c:pt>
                <c:pt idx="622">
                  <c:v>-2.1999999999999797E-2</c:v>
                </c:pt>
                <c:pt idx="623">
                  <c:v>-2.0999999999999908E-2</c:v>
                </c:pt>
                <c:pt idx="624">
                  <c:v>-2.1999999999999797E-2</c:v>
                </c:pt>
                <c:pt idx="625">
                  <c:v>-2.0999999999999908E-2</c:v>
                </c:pt>
                <c:pt idx="626">
                  <c:v>-2.0000000000000018E-2</c:v>
                </c:pt>
                <c:pt idx="627">
                  <c:v>-2.0999999999999908E-2</c:v>
                </c:pt>
                <c:pt idx="628">
                  <c:v>-2.0999999999999908E-2</c:v>
                </c:pt>
                <c:pt idx="629">
                  <c:v>-2.0999999999999908E-2</c:v>
                </c:pt>
                <c:pt idx="630">
                  <c:v>-2.0000000000000018E-2</c:v>
                </c:pt>
                <c:pt idx="631">
                  <c:v>-2.0999999999999908E-2</c:v>
                </c:pt>
                <c:pt idx="632">
                  <c:v>-2.0000000000000018E-2</c:v>
                </c:pt>
                <c:pt idx="633">
                  <c:v>-2.0999999999999908E-2</c:v>
                </c:pt>
                <c:pt idx="634">
                  <c:v>-2.0999999999999908E-2</c:v>
                </c:pt>
                <c:pt idx="635">
                  <c:v>-2.0999999999999908E-2</c:v>
                </c:pt>
                <c:pt idx="636">
                  <c:v>-2.0000000000000018E-2</c:v>
                </c:pt>
                <c:pt idx="637">
                  <c:v>-2.0000000000000018E-2</c:v>
                </c:pt>
                <c:pt idx="638">
                  <c:v>-2.1000000000000352E-2</c:v>
                </c:pt>
                <c:pt idx="639">
                  <c:v>-2.1000000000000352E-2</c:v>
                </c:pt>
                <c:pt idx="640">
                  <c:v>-2.0000000000000018E-2</c:v>
                </c:pt>
                <c:pt idx="641">
                  <c:v>-2.0999999999999908E-2</c:v>
                </c:pt>
                <c:pt idx="642">
                  <c:v>-1.9999999999999574E-2</c:v>
                </c:pt>
                <c:pt idx="643">
                  <c:v>-2.1000000000000352E-2</c:v>
                </c:pt>
                <c:pt idx="644">
                  <c:v>-2.0999999999999908E-2</c:v>
                </c:pt>
                <c:pt idx="645">
                  <c:v>-2.0999999999999908E-2</c:v>
                </c:pt>
                <c:pt idx="646">
                  <c:v>-1.9999999999999574E-2</c:v>
                </c:pt>
                <c:pt idx="647">
                  <c:v>-2.0000000000000018E-2</c:v>
                </c:pt>
                <c:pt idx="648">
                  <c:v>-2.0000000000000018E-2</c:v>
                </c:pt>
                <c:pt idx="649">
                  <c:v>-2.0999999999999908E-2</c:v>
                </c:pt>
                <c:pt idx="650">
                  <c:v>-2.0000000000000018E-2</c:v>
                </c:pt>
                <c:pt idx="651">
                  <c:v>-2.0000000000000018E-2</c:v>
                </c:pt>
                <c:pt idx="652">
                  <c:v>-2.0999999999999908E-2</c:v>
                </c:pt>
                <c:pt idx="653">
                  <c:v>-2.0999999999999908E-2</c:v>
                </c:pt>
                <c:pt idx="654">
                  <c:v>-2.1000000000000352E-2</c:v>
                </c:pt>
                <c:pt idx="655">
                  <c:v>-2.0000000000000018E-2</c:v>
                </c:pt>
                <c:pt idx="656">
                  <c:v>-2.0000000000000018E-2</c:v>
                </c:pt>
                <c:pt idx="657">
                  <c:v>-2.0000000000000018E-2</c:v>
                </c:pt>
                <c:pt idx="658">
                  <c:v>-2.0000000000000018E-2</c:v>
                </c:pt>
                <c:pt idx="659">
                  <c:v>-2.0000000000000018E-2</c:v>
                </c:pt>
                <c:pt idx="660">
                  <c:v>-2.0000000000000018E-2</c:v>
                </c:pt>
                <c:pt idx="661">
                  <c:v>-2.0000000000000018E-2</c:v>
                </c:pt>
                <c:pt idx="662">
                  <c:v>-1.9000000000000128E-2</c:v>
                </c:pt>
                <c:pt idx="663">
                  <c:v>-1.9000000000000128E-2</c:v>
                </c:pt>
                <c:pt idx="664">
                  <c:v>-1.9000000000000128E-2</c:v>
                </c:pt>
                <c:pt idx="665">
                  <c:v>-1.6999999999999904E-2</c:v>
                </c:pt>
                <c:pt idx="666">
                  <c:v>-1.8999999999999684E-2</c:v>
                </c:pt>
                <c:pt idx="667">
                  <c:v>-2.0000000000000018E-2</c:v>
                </c:pt>
                <c:pt idx="668">
                  <c:v>-2.1000000000000352E-2</c:v>
                </c:pt>
                <c:pt idx="669">
                  <c:v>-2.0000000000000018E-2</c:v>
                </c:pt>
                <c:pt idx="670">
                  <c:v>-1.9000000000000128E-2</c:v>
                </c:pt>
                <c:pt idx="671">
                  <c:v>-1.9000000000000128E-2</c:v>
                </c:pt>
                <c:pt idx="672">
                  <c:v>-1.8999999999999684E-2</c:v>
                </c:pt>
                <c:pt idx="673">
                  <c:v>-1.9000000000000128E-2</c:v>
                </c:pt>
                <c:pt idx="674">
                  <c:v>-2.0000000000000018E-2</c:v>
                </c:pt>
                <c:pt idx="675">
                  <c:v>-2.0000000000000018E-2</c:v>
                </c:pt>
                <c:pt idx="676">
                  <c:v>-1.9000000000000128E-2</c:v>
                </c:pt>
                <c:pt idx="677">
                  <c:v>-2.0000000000000018E-2</c:v>
                </c:pt>
                <c:pt idx="678">
                  <c:v>-2.0000000000000018E-2</c:v>
                </c:pt>
                <c:pt idx="679">
                  <c:v>-1.9000000000000128E-2</c:v>
                </c:pt>
                <c:pt idx="680">
                  <c:v>-1.9000000000000128E-2</c:v>
                </c:pt>
                <c:pt idx="681">
                  <c:v>-1.9000000000000128E-2</c:v>
                </c:pt>
                <c:pt idx="682">
                  <c:v>-2.0000000000000018E-2</c:v>
                </c:pt>
                <c:pt idx="683">
                  <c:v>-2.0000000000000018E-2</c:v>
                </c:pt>
                <c:pt idx="684">
                  <c:v>-1.9000000000000128E-2</c:v>
                </c:pt>
                <c:pt idx="685">
                  <c:v>-1.9000000000000128E-2</c:v>
                </c:pt>
                <c:pt idx="686">
                  <c:v>-1.8999999999999684E-2</c:v>
                </c:pt>
                <c:pt idx="687">
                  <c:v>-1.9000000000000128E-2</c:v>
                </c:pt>
                <c:pt idx="688">
                  <c:v>-1.9000000000000128E-2</c:v>
                </c:pt>
                <c:pt idx="689">
                  <c:v>-1.9000000000000128E-2</c:v>
                </c:pt>
                <c:pt idx="690">
                  <c:v>-1.7999999999999794E-2</c:v>
                </c:pt>
                <c:pt idx="691">
                  <c:v>-1.8000000000000238E-2</c:v>
                </c:pt>
                <c:pt idx="692">
                  <c:v>-1.7999999999999794E-2</c:v>
                </c:pt>
                <c:pt idx="693">
                  <c:v>-1.8000000000000238E-2</c:v>
                </c:pt>
                <c:pt idx="694">
                  <c:v>-1.8000000000000238E-2</c:v>
                </c:pt>
                <c:pt idx="695">
                  <c:v>-1.7999999999999794E-2</c:v>
                </c:pt>
                <c:pt idx="696">
                  <c:v>-1.7999999999999794E-2</c:v>
                </c:pt>
                <c:pt idx="697">
                  <c:v>-1.8000000000000238E-2</c:v>
                </c:pt>
                <c:pt idx="698">
                  <c:v>-1.7999999999999794E-2</c:v>
                </c:pt>
                <c:pt idx="699">
                  <c:v>-1.7999999999999794E-2</c:v>
                </c:pt>
                <c:pt idx="700">
                  <c:v>-1.8999999999999684E-2</c:v>
                </c:pt>
                <c:pt idx="701">
                  <c:v>-1.9000000000000128E-2</c:v>
                </c:pt>
                <c:pt idx="702">
                  <c:v>-1.7000000000000348E-2</c:v>
                </c:pt>
                <c:pt idx="703">
                  <c:v>-1.7000000000000348E-2</c:v>
                </c:pt>
                <c:pt idx="704">
                  <c:v>-1.6000000000000014E-2</c:v>
                </c:pt>
                <c:pt idx="705">
                  <c:v>-1.399999999999979E-2</c:v>
                </c:pt>
                <c:pt idx="706">
                  <c:v>-1.3000000000000345E-2</c:v>
                </c:pt>
                <c:pt idx="707">
                  <c:v>-1.399999999999979E-2</c:v>
                </c:pt>
                <c:pt idx="708">
                  <c:v>-1.2999999999999901E-2</c:v>
                </c:pt>
                <c:pt idx="709">
                  <c:v>-1.4000000000000234E-2</c:v>
                </c:pt>
                <c:pt idx="710">
                  <c:v>-1.4000000000000234E-2</c:v>
                </c:pt>
                <c:pt idx="711">
                  <c:v>-1.2999999999999901E-2</c:v>
                </c:pt>
                <c:pt idx="712">
                  <c:v>-1.2999999999999901E-2</c:v>
                </c:pt>
                <c:pt idx="713">
                  <c:v>-1.399999999999979E-2</c:v>
                </c:pt>
                <c:pt idx="714">
                  <c:v>-1.2999999999999901E-2</c:v>
                </c:pt>
                <c:pt idx="715">
                  <c:v>-1.4000000000000234E-2</c:v>
                </c:pt>
                <c:pt idx="716">
                  <c:v>-1.399999999999979E-2</c:v>
                </c:pt>
                <c:pt idx="717">
                  <c:v>-1.4000000000000234E-2</c:v>
                </c:pt>
                <c:pt idx="718">
                  <c:v>-1.5000000000000124E-2</c:v>
                </c:pt>
                <c:pt idx="719">
                  <c:v>-1.399999999999979E-2</c:v>
                </c:pt>
                <c:pt idx="720">
                  <c:v>-1.399999999999979E-2</c:v>
                </c:pt>
                <c:pt idx="721">
                  <c:v>-1.399999999999979E-2</c:v>
                </c:pt>
                <c:pt idx="722">
                  <c:v>-1.4000000000000234E-2</c:v>
                </c:pt>
                <c:pt idx="723">
                  <c:v>-1.499999999999968E-2</c:v>
                </c:pt>
                <c:pt idx="724">
                  <c:v>-1.399999999999979E-2</c:v>
                </c:pt>
                <c:pt idx="725">
                  <c:v>-1.4000000000000234E-2</c:v>
                </c:pt>
                <c:pt idx="726">
                  <c:v>-1.4000000000000234E-2</c:v>
                </c:pt>
                <c:pt idx="727">
                  <c:v>-1.4000000000000234E-2</c:v>
                </c:pt>
                <c:pt idx="728">
                  <c:v>-1.5000000000000124E-2</c:v>
                </c:pt>
                <c:pt idx="729">
                  <c:v>-1.4000000000000234E-2</c:v>
                </c:pt>
                <c:pt idx="730">
                  <c:v>-1.4000000000000234E-2</c:v>
                </c:pt>
                <c:pt idx="731">
                  <c:v>-1.2999999999999901E-2</c:v>
                </c:pt>
                <c:pt idx="732">
                  <c:v>-1.2999999999999901E-2</c:v>
                </c:pt>
                <c:pt idx="733">
                  <c:v>-1.399999999999979E-2</c:v>
                </c:pt>
                <c:pt idx="734">
                  <c:v>-1.399999999999979E-2</c:v>
                </c:pt>
                <c:pt idx="735">
                  <c:v>-1.3000000000000345E-2</c:v>
                </c:pt>
                <c:pt idx="736">
                  <c:v>-1.399999999999979E-2</c:v>
                </c:pt>
                <c:pt idx="737">
                  <c:v>-1.4000000000000234E-2</c:v>
                </c:pt>
                <c:pt idx="738">
                  <c:v>-1.5000000000000124E-2</c:v>
                </c:pt>
                <c:pt idx="739">
                  <c:v>-1.399999999999979E-2</c:v>
                </c:pt>
                <c:pt idx="740">
                  <c:v>-1.399999999999979E-2</c:v>
                </c:pt>
                <c:pt idx="741">
                  <c:v>-1.399999999999979E-2</c:v>
                </c:pt>
                <c:pt idx="742">
                  <c:v>-1.4000000000000234E-2</c:v>
                </c:pt>
                <c:pt idx="743">
                  <c:v>-1.4000000000000234E-2</c:v>
                </c:pt>
                <c:pt idx="744">
                  <c:v>-1.4000000000000234E-2</c:v>
                </c:pt>
                <c:pt idx="745">
                  <c:v>-1.399999999999979E-2</c:v>
                </c:pt>
                <c:pt idx="746">
                  <c:v>-1.399999999999979E-2</c:v>
                </c:pt>
                <c:pt idx="747">
                  <c:v>-1.4000000000000234E-2</c:v>
                </c:pt>
                <c:pt idx="748">
                  <c:v>-1.399999999999979E-2</c:v>
                </c:pt>
                <c:pt idx="749">
                  <c:v>-1.4000000000000234E-2</c:v>
                </c:pt>
                <c:pt idx="750">
                  <c:v>-1.499999999999968E-2</c:v>
                </c:pt>
                <c:pt idx="751">
                  <c:v>-1.4000000000000234E-2</c:v>
                </c:pt>
                <c:pt idx="752">
                  <c:v>-1.4000000000000234E-2</c:v>
                </c:pt>
                <c:pt idx="753">
                  <c:v>-1.4000000000000234E-2</c:v>
                </c:pt>
                <c:pt idx="754">
                  <c:v>-1.4000000000000234E-2</c:v>
                </c:pt>
                <c:pt idx="755">
                  <c:v>-1.5000000000000124E-2</c:v>
                </c:pt>
                <c:pt idx="756">
                  <c:v>-1.4000000000000234E-2</c:v>
                </c:pt>
                <c:pt idx="757">
                  <c:v>-1.399999999999979E-2</c:v>
                </c:pt>
                <c:pt idx="758">
                  <c:v>-1.399999999999979E-2</c:v>
                </c:pt>
                <c:pt idx="759">
                  <c:v>-1.499999999999968E-2</c:v>
                </c:pt>
                <c:pt idx="760">
                  <c:v>-1.499999999999968E-2</c:v>
                </c:pt>
                <c:pt idx="761">
                  <c:v>-1.5000000000000124E-2</c:v>
                </c:pt>
                <c:pt idx="762">
                  <c:v>-1.4000000000000234E-2</c:v>
                </c:pt>
                <c:pt idx="763">
                  <c:v>-1.5000000000000124E-2</c:v>
                </c:pt>
                <c:pt idx="764">
                  <c:v>-1.5000000000000124E-2</c:v>
                </c:pt>
                <c:pt idx="765">
                  <c:v>-1.5000000000000124E-2</c:v>
                </c:pt>
                <c:pt idx="766">
                  <c:v>-1.4000000000000234E-2</c:v>
                </c:pt>
                <c:pt idx="767">
                  <c:v>-1.499999999999968E-2</c:v>
                </c:pt>
                <c:pt idx="768">
                  <c:v>-1.5000000000000124E-2</c:v>
                </c:pt>
                <c:pt idx="769">
                  <c:v>-1.4000000000000234E-2</c:v>
                </c:pt>
                <c:pt idx="770">
                  <c:v>-1.5000000000000124E-2</c:v>
                </c:pt>
                <c:pt idx="771">
                  <c:v>-1.5000000000000124E-2</c:v>
                </c:pt>
                <c:pt idx="772">
                  <c:v>-1.399999999999979E-2</c:v>
                </c:pt>
                <c:pt idx="773">
                  <c:v>-1.5000000000000124E-2</c:v>
                </c:pt>
                <c:pt idx="774">
                  <c:v>-1.4000000000000234E-2</c:v>
                </c:pt>
                <c:pt idx="775">
                  <c:v>-1.5000000000000124E-2</c:v>
                </c:pt>
                <c:pt idx="776">
                  <c:v>-1.5000000000000124E-2</c:v>
                </c:pt>
                <c:pt idx="777">
                  <c:v>-1.5000000000000124E-2</c:v>
                </c:pt>
                <c:pt idx="778">
                  <c:v>-1.5000000000000124E-2</c:v>
                </c:pt>
                <c:pt idx="779">
                  <c:v>-1.4000000000000234E-2</c:v>
                </c:pt>
                <c:pt idx="780">
                  <c:v>-1.499999999999968E-2</c:v>
                </c:pt>
                <c:pt idx="781">
                  <c:v>-1.399999999999979E-2</c:v>
                </c:pt>
                <c:pt idx="782">
                  <c:v>-1.4000000000000234E-2</c:v>
                </c:pt>
                <c:pt idx="783">
                  <c:v>-1.5000000000000124E-2</c:v>
                </c:pt>
                <c:pt idx="784">
                  <c:v>-1.5000000000000124E-2</c:v>
                </c:pt>
                <c:pt idx="785">
                  <c:v>-1.4000000000000234E-2</c:v>
                </c:pt>
                <c:pt idx="786">
                  <c:v>-1.6000000000000014E-2</c:v>
                </c:pt>
                <c:pt idx="787">
                  <c:v>-1.6000000000000014E-2</c:v>
                </c:pt>
                <c:pt idx="788">
                  <c:v>-1.4000000000000234E-2</c:v>
                </c:pt>
                <c:pt idx="789">
                  <c:v>-1.0000000000000231E-2</c:v>
                </c:pt>
                <c:pt idx="790">
                  <c:v>-8.999999999999897E-3</c:v>
                </c:pt>
                <c:pt idx="791">
                  <c:v>-9.0000000000003411E-3</c:v>
                </c:pt>
                <c:pt idx="792">
                  <c:v>-8.999999999999897E-3</c:v>
                </c:pt>
                <c:pt idx="793">
                  <c:v>-8.999999999999897E-3</c:v>
                </c:pt>
                <c:pt idx="794">
                  <c:v>-1.0000000000000231E-2</c:v>
                </c:pt>
                <c:pt idx="795">
                  <c:v>-8.999999999999897E-3</c:v>
                </c:pt>
                <c:pt idx="796">
                  <c:v>-1.0000000000000231E-2</c:v>
                </c:pt>
                <c:pt idx="797">
                  <c:v>-1.1000000000000121E-2</c:v>
                </c:pt>
                <c:pt idx="798">
                  <c:v>-9.9999999999997868E-3</c:v>
                </c:pt>
                <c:pt idx="799">
                  <c:v>-1.0999999999999677E-2</c:v>
                </c:pt>
                <c:pt idx="800">
                  <c:v>-1.0000000000000231E-2</c:v>
                </c:pt>
                <c:pt idx="801">
                  <c:v>-1.0000000000000231E-2</c:v>
                </c:pt>
                <c:pt idx="802">
                  <c:v>-1.0000000000000231E-2</c:v>
                </c:pt>
                <c:pt idx="803">
                  <c:v>-1.0000000000000231E-2</c:v>
                </c:pt>
                <c:pt idx="804">
                  <c:v>-9.0000000000003411E-3</c:v>
                </c:pt>
                <c:pt idx="805">
                  <c:v>-9.9999999999997868E-3</c:v>
                </c:pt>
                <c:pt idx="806">
                  <c:v>-9.9999999999997868E-3</c:v>
                </c:pt>
                <c:pt idx="807">
                  <c:v>-8.999999999999897E-3</c:v>
                </c:pt>
                <c:pt idx="808">
                  <c:v>-8.999999999999897E-3</c:v>
                </c:pt>
                <c:pt idx="809">
                  <c:v>-9.0000000000003411E-3</c:v>
                </c:pt>
                <c:pt idx="810">
                  <c:v>-9.9999999999997868E-3</c:v>
                </c:pt>
                <c:pt idx="811">
                  <c:v>-8.999999999999897E-3</c:v>
                </c:pt>
                <c:pt idx="812">
                  <c:v>-8.999999999999897E-3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C6-4E69-BDE6-1BABB6EFCD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34925" cap="flat" cmpd="sng" algn="ctr">
              <a:solidFill>
                <a:schemeClr val="bg1">
                  <a:lumMod val="65000"/>
                  <a:alpha val="35000"/>
                </a:schemeClr>
              </a:solidFill>
              <a:round/>
            </a:ln>
            <a:effectLst/>
          </c:spPr>
        </c:dropLines>
        <c:upDownBars>
          <c:gapWidth val="150"/>
          <c:upBars>
            <c:spPr>
              <a:solidFill>
                <a:schemeClr val="lt1"/>
              </a:solidFill>
              <a:ln w="9525">
                <a:solidFill>
                  <a:schemeClr val="dk1">
                    <a:lumMod val="65000"/>
                    <a:lumOff val="35000"/>
                  </a:schemeClr>
                </a:solidFill>
              </a:ln>
              <a:effectLst/>
            </c:spPr>
          </c:upBars>
          <c:downBars>
            <c:spPr>
              <a:solidFill>
                <a:schemeClr val="dk1">
                  <a:lumMod val="75000"/>
                  <a:lumOff val="25000"/>
                </a:schemeClr>
              </a:solidFill>
              <a:ln w="9525">
                <a:solidFill>
                  <a:schemeClr val="dk1">
                    <a:lumMod val="65000"/>
                    <a:lumOff val="35000"/>
                  </a:schemeClr>
                </a:solidFill>
              </a:ln>
              <a:effectLst/>
            </c:spPr>
          </c:downBars>
        </c:upDownBars>
        <c:smooth val="0"/>
        <c:axId val="1906355519"/>
        <c:axId val="1906351679"/>
      </c:lineChart>
      <c:dateAx>
        <c:axId val="1906355519"/>
        <c:scaling>
          <c:orientation val="minMax"/>
          <c:max val="45502"/>
        </c:scaling>
        <c:delete val="0"/>
        <c:axPos val="b"/>
        <c:majorGridlines>
          <c:spPr>
            <a:ln w="12700">
              <a:solidFill>
                <a:schemeClr val="bg1">
                  <a:lumMod val="65000"/>
                </a:schemeClr>
              </a:solidFill>
            </a:ln>
            <a:effectLst/>
          </c:spPr>
        </c:majorGridlines>
        <c:minorGridlines>
          <c:spPr>
            <a:ln w="6350">
              <a:solidFill>
                <a:schemeClr val="bg1">
                  <a:lumMod val="75000"/>
                </a:schemeClr>
              </a:solidFill>
            </a:ln>
            <a:effectLst/>
          </c:spPr>
        </c:minorGridlines>
        <c:numFmt formatCode="mmm\ yy" sourceLinked="0"/>
        <c:majorTickMark val="in"/>
        <c:minorTickMark val="in"/>
        <c:tickLblPos val="high"/>
        <c:spPr>
          <a:noFill/>
          <a:ln w="15875" cap="flat" cmpd="sng" algn="ctr">
            <a:solidFill>
              <a:srgbClr val="000000">
                <a:alpha val="92000"/>
              </a:srgbClr>
            </a:solidFill>
            <a:round/>
          </a:ln>
          <a:effectLst/>
        </c:spPr>
        <c:txPr>
          <a:bodyPr rot="-60000000" spcFirstLastPara="1" vertOverflow="ellipsis" vert="horz" wrap="square" anchor="b" anchorCtr="0"/>
          <a:lstStyle/>
          <a:p>
            <a:pPr>
              <a:defRPr sz="2100" b="0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6351679"/>
        <c:crosses val="autoZero"/>
        <c:auto val="0"/>
        <c:lblOffset val="100"/>
        <c:baseTimeUnit val="days"/>
        <c:majorUnit val="6"/>
        <c:majorTimeUnit val="months"/>
        <c:minorUnit val="1"/>
        <c:minorTimeUnit val="months"/>
      </c:dateAx>
      <c:valAx>
        <c:axId val="1906351679"/>
        <c:scaling>
          <c:orientation val="minMax"/>
        </c:scaling>
        <c:delete val="0"/>
        <c:axPos val="l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1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100" cap="none" baseline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Percentage points</a:t>
                </a:r>
              </a:p>
            </c:rich>
          </c:tx>
          <c:layout>
            <c:manualLayout>
              <c:xMode val="edge"/>
              <c:yMode val="edge"/>
              <c:x val="1.2360185746012522E-3"/>
              <c:y val="0.2989667922609660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1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;\–0.000" sourceLinked="0"/>
        <c:majorTickMark val="out"/>
        <c:minorTickMark val="none"/>
        <c:tickLblPos val="nextTo"/>
        <c:spPr>
          <a:noFill/>
          <a:ln w="15875"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spc="2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06355519"/>
        <c:crosses val="autoZero"/>
        <c:crossBetween val="between"/>
      </c:valAx>
      <c:spPr>
        <a:solidFill>
          <a:schemeClr val="bg1"/>
        </a:solidFill>
        <a:ln w="1270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70165-E247-4DB2-9079-D1262CC0688A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7F38-DC02-4DF7-87CF-D26251C8C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764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17F38-DC02-4DF7-87CF-D26251C8CE8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794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15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33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902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081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91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127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147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8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512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1448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18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1F9727-1CCD-4837-A631-04643C8E3046}" type="datetimeFigureOut">
              <a:rPr lang="en-GB" smtClean="0"/>
              <a:t>30/07/2024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3E888-BF4A-4953-8A74-A9042E25F9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548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B604A34-021E-19CC-74A6-561AA362354D}"/>
              </a:ext>
            </a:extLst>
          </p:cNvPr>
          <p:cNvSpPr txBox="1"/>
          <p:nvPr/>
        </p:nvSpPr>
        <p:spPr>
          <a:xfrm>
            <a:off x="8875" y="5995930"/>
            <a:ext cx="990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2. </a:t>
            </a:r>
            <a:r>
              <a:rPr lang="en-GB" sz="2400" kern="1200" spc="20" dirty="0">
                <a:effectLst/>
                <a:latin typeface="Arial" panose="020B0604020202020204" pitchFamily="34" charset="0"/>
                <a:ea typeface="Yu Gothic" panose="020B0400000000000000" pitchFamily="34" charset="-128"/>
              </a:rPr>
              <a:t>Differential yield on German Sovereign Green Bond</a:t>
            </a:r>
            <a:br>
              <a:rPr lang="en-GB" sz="2400" kern="1200" spc="20" dirty="0">
                <a:effectLst/>
                <a:latin typeface="Arial" panose="020B0604020202020204" pitchFamily="34" charset="0"/>
                <a:ea typeface="Yu Gothic" panose="020B0400000000000000" pitchFamily="34" charset="-128"/>
              </a:rPr>
            </a:br>
            <a:r>
              <a:rPr lang="en-GB" sz="2400" kern="1200" spc="20" dirty="0">
                <a:effectLst/>
                <a:latin typeface="Arial" panose="020B0604020202020204" pitchFamily="34" charset="0"/>
                <a:ea typeface="Yu Gothic" panose="020B0400000000000000" pitchFamily="34" charset="-128"/>
              </a:rPr>
              <a:t>maturing on 15/8/2050 and its conventional twin</a:t>
            </a:r>
            <a:endParaRPr lang="en-GB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682E18-9984-092F-863D-2C9423ECC14D}"/>
              </a:ext>
            </a:extLst>
          </p:cNvPr>
          <p:cNvSpPr txBox="1"/>
          <p:nvPr/>
        </p:nvSpPr>
        <p:spPr>
          <a:xfrm>
            <a:off x="476825" y="5708310"/>
            <a:ext cx="57508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Source</a:t>
            </a:r>
            <a:r>
              <a:rPr lang="en-GB" sz="1500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: Data from Bloomberg; chart by author</a:t>
            </a:r>
            <a:endParaRPr lang="en-GB" sz="1500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5CBE27E-56F0-A0C6-E366-2A1E2931C5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0651278"/>
              </p:ext>
            </p:extLst>
          </p:nvPr>
        </p:nvGraphicFramePr>
        <p:xfrm>
          <a:off x="0" y="-1"/>
          <a:ext cx="9906000" cy="5712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72064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29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10</cp:revision>
  <dcterms:created xsi:type="dcterms:W3CDTF">2024-07-30T09:36:59Z</dcterms:created>
  <dcterms:modified xsi:type="dcterms:W3CDTF">2024-07-30T13:43:54Z</dcterms:modified>
</cp:coreProperties>
</file>