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295839600106167"/>
          <c:y val="4.5889101338432124E-2"/>
          <c:w val="0.80403421657966911"/>
          <c:h val="0.8107074569789675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Unsecured</c:v>
                </c:pt>
              </c:strCache>
            </c:strRef>
          </c:tx>
          <c:spPr>
            <a:solidFill>
              <a:srgbClr val="0000FF"/>
            </a:solidFill>
            <a:ln w="30356">
              <a:noFill/>
            </a:ln>
          </c:spPr>
          <c:invertIfNegative val="0"/>
          <c:cat>
            <c:numRef>
              <c:f>Sheet1!$A$2:$A$299</c:f>
              <c:numCache>
                <c:formatCode>d\-mmm\-yy</c:formatCode>
                <c:ptCount val="298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</c:numCache>
            </c:numRef>
          </c:cat>
          <c:val>
            <c:numRef>
              <c:f>Sheet1!$B$2:$B$299</c:f>
              <c:numCache>
                <c:formatCode>General</c:formatCode>
                <c:ptCount val="298"/>
                <c:pt idx="0">
                  <c:v>53.09</c:v>
                </c:pt>
                <c:pt idx="1">
                  <c:v>53.134999999999998</c:v>
                </c:pt>
                <c:pt idx="2">
                  <c:v>53.466000000000001</c:v>
                </c:pt>
                <c:pt idx="3">
                  <c:v>53.91</c:v>
                </c:pt>
                <c:pt idx="4">
                  <c:v>53.866999999999997</c:v>
                </c:pt>
                <c:pt idx="5">
                  <c:v>54.64</c:v>
                </c:pt>
                <c:pt idx="6">
                  <c:v>55.055999999999997</c:v>
                </c:pt>
                <c:pt idx="7">
                  <c:v>55.515000000000001</c:v>
                </c:pt>
                <c:pt idx="8">
                  <c:v>55.968000000000004</c:v>
                </c:pt>
                <c:pt idx="9">
                  <c:v>56.399000000000001</c:v>
                </c:pt>
                <c:pt idx="10">
                  <c:v>56.859000000000002</c:v>
                </c:pt>
                <c:pt idx="11">
                  <c:v>57.573999999999998</c:v>
                </c:pt>
                <c:pt idx="12">
                  <c:v>60.795999999999999</c:v>
                </c:pt>
                <c:pt idx="13">
                  <c:v>61.398000000000003</c:v>
                </c:pt>
                <c:pt idx="14">
                  <c:v>62.067999999999998</c:v>
                </c:pt>
                <c:pt idx="15">
                  <c:v>62.652000000000001</c:v>
                </c:pt>
                <c:pt idx="16">
                  <c:v>62.804000000000002</c:v>
                </c:pt>
                <c:pt idx="17">
                  <c:v>63.575000000000003</c:v>
                </c:pt>
                <c:pt idx="18">
                  <c:v>64.218999999999994</c:v>
                </c:pt>
                <c:pt idx="19">
                  <c:v>64.875</c:v>
                </c:pt>
                <c:pt idx="20">
                  <c:v>65.459999999999994</c:v>
                </c:pt>
                <c:pt idx="21">
                  <c:v>66.22</c:v>
                </c:pt>
                <c:pt idx="22">
                  <c:v>66.789000000000001</c:v>
                </c:pt>
                <c:pt idx="23">
                  <c:v>67.677999999999997</c:v>
                </c:pt>
                <c:pt idx="24">
                  <c:v>68.072999999999993</c:v>
                </c:pt>
                <c:pt idx="25">
                  <c:v>68.731999999999999</c:v>
                </c:pt>
                <c:pt idx="26">
                  <c:v>69.433999999999997</c:v>
                </c:pt>
                <c:pt idx="27">
                  <c:v>70.388999999999996</c:v>
                </c:pt>
                <c:pt idx="28">
                  <c:v>70.965000000000003</c:v>
                </c:pt>
                <c:pt idx="29">
                  <c:v>71.504999999999995</c:v>
                </c:pt>
                <c:pt idx="30">
                  <c:v>72.367999999999995</c:v>
                </c:pt>
                <c:pt idx="31">
                  <c:v>73.337000000000003</c:v>
                </c:pt>
                <c:pt idx="32">
                  <c:v>74.608000000000004</c:v>
                </c:pt>
                <c:pt idx="33">
                  <c:v>75.534999999999997</c:v>
                </c:pt>
                <c:pt idx="34">
                  <c:v>76.421000000000006</c:v>
                </c:pt>
                <c:pt idx="35">
                  <c:v>76.745000000000005</c:v>
                </c:pt>
                <c:pt idx="36">
                  <c:v>77.789000000000001</c:v>
                </c:pt>
                <c:pt idx="37">
                  <c:v>79.114999999999995</c:v>
                </c:pt>
                <c:pt idx="38">
                  <c:v>79.290000000000006</c:v>
                </c:pt>
                <c:pt idx="39">
                  <c:v>80.159000000000006</c:v>
                </c:pt>
                <c:pt idx="40">
                  <c:v>81.263999999999996</c:v>
                </c:pt>
                <c:pt idx="41">
                  <c:v>82.162999999999997</c:v>
                </c:pt>
                <c:pt idx="42">
                  <c:v>82.555999999999997</c:v>
                </c:pt>
                <c:pt idx="43">
                  <c:v>83.662000000000006</c:v>
                </c:pt>
                <c:pt idx="44">
                  <c:v>83.876999999999995</c:v>
                </c:pt>
                <c:pt idx="45">
                  <c:v>84.956999999999994</c:v>
                </c:pt>
                <c:pt idx="46">
                  <c:v>86.042000000000002</c:v>
                </c:pt>
                <c:pt idx="47">
                  <c:v>87.206000000000003</c:v>
                </c:pt>
                <c:pt idx="48">
                  <c:v>88.173000000000002</c:v>
                </c:pt>
                <c:pt idx="49">
                  <c:v>89.355000000000004</c:v>
                </c:pt>
                <c:pt idx="50">
                  <c:v>91.777000000000001</c:v>
                </c:pt>
                <c:pt idx="51">
                  <c:v>92.581999999999994</c:v>
                </c:pt>
                <c:pt idx="52">
                  <c:v>94.046000000000006</c:v>
                </c:pt>
                <c:pt idx="53">
                  <c:v>95.103999999999999</c:v>
                </c:pt>
                <c:pt idx="54">
                  <c:v>96.132000000000005</c:v>
                </c:pt>
                <c:pt idx="55">
                  <c:v>97.3</c:v>
                </c:pt>
                <c:pt idx="56">
                  <c:v>98.353999999999999</c:v>
                </c:pt>
                <c:pt idx="57">
                  <c:v>99.64</c:v>
                </c:pt>
                <c:pt idx="58">
                  <c:v>100.69799999999999</c:v>
                </c:pt>
                <c:pt idx="59">
                  <c:v>101.352</c:v>
                </c:pt>
                <c:pt idx="60">
                  <c:v>102.41200000000001</c:v>
                </c:pt>
                <c:pt idx="61">
                  <c:v>103.55800000000001</c:v>
                </c:pt>
                <c:pt idx="62">
                  <c:v>105.681</c:v>
                </c:pt>
                <c:pt idx="63">
                  <c:v>106.706</c:v>
                </c:pt>
                <c:pt idx="64">
                  <c:v>107.742</c:v>
                </c:pt>
                <c:pt idx="65">
                  <c:v>108.613</c:v>
                </c:pt>
                <c:pt idx="66">
                  <c:v>109.804</c:v>
                </c:pt>
                <c:pt idx="67">
                  <c:v>110.721</c:v>
                </c:pt>
                <c:pt idx="68">
                  <c:v>112.065</c:v>
                </c:pt>
                <c:pt idx="69">
                  <c:v>113.11799999999999</c:v>
                </c:pt>
                <c:pt idx="70">
                  <c:v>114.16500000000001</c:v>
                </c:pt>
                <c:pt idx="71">
                  <c:v>115.17</c:v>
                </c:pt>
                <c:pt idx="72">
                  <c:v>116.486</c:v>
                </c:pt>
                <c:pt idx="73">
                  <c:v>117.602</c:v>
                </c:pt>
                <c:pt idx="74">
                  <c:v>119.065</c:v>
                </c:pt>
                <c:pt idx="75">
                  <c:v>119.748</c:v>
                </c:pt>
                <c:pt idx="76">
                  <c:v>121.093</c:v>
                </c:pt>
                <c:pt idx="77">
                  <c:v>121.842</c:v>
                </c:pt>
                <c:pt idx="78">
                  <c:v>122.746</c:v>
                </c:pt>
                <c:pt idx="79">
                  <c:v>123.292</c:v>
                </c:pt>
                <c:pt idx="80">
                  <c:v>124.294</c:v>
                </c:pt>
                <c:pt idx="81">
                  <c:v>125.376</c:v>
                </c:pt>
                <c:pt idx="82">
                  <c:v>126.325</c:v>
                </c:pt>
                <c:pt idx="83">
                  <c:v>127.166</c:v>
                </c:pt>
                <c:pt idx="84">
                  <c:v>127.96299999999999</c:v>
                </c:pt>
                <c:pt idx="85">
                  <c:v>129.03</c:v>
                </c:pt>
                <c:pt idx="86">
                  <c:v>129.06899999999999</c:v>
                </c:pt>
                <c:pt idx="87">
                  <c:v>130.34100000000001</c:v>
                </c:pt>
                <c:pt idx="88">
                  <c:v>131.899</c:v>
                </c:pt>
                <c:pt idx="89">
                  <c:v>132.94300000000001</c:v>
                </c:pt>
                <c:pt idx="90">
                  <c:v>134.06700000000001</c:v>
                </c:pt>
                <c:pt idx="91">
                  <c:v>135.19</c:v>
                </c:pt>
                <c:pt idx="92">
                  <c:v>136.078</c:v>
                </c:pt>
                <c:pt idx="93">
                  <c:v>137.47999999999999</c:v>
                </c:pt>
                <c:pt idx="94">
                  <c:v>138.91300000000001</c:v>
                </c:pt>
                <c:pt idx="95">
                  <c:v>140.512</c:v>
                </c:pt>
                <c:pt idx="96">
                  <c:v>142.04900000000001</c:v>
                </c:pt>
                <c:pt idx="97">
                  <c:v>143.31800000000001</c:v>
                </c:pt>
                <c:pt idx="98">
                  <c:v>144.36199999999999</c:v>
                </c:pt>
                <c:pt idx="99">
                  <c:v>145.54499999999999</c:v>
                </c:pt>
                <c:pt idx="100">
                  <c:v>146.71299999999999</c:v>
                </c:pt>
                <c:pt idx="101">
                  <c:v>147.334</c:v>
                </c:pt>
                <c:pt idx="102">
                  <c:v>148.71899999999999</c:v>
                </c:pt>
                <c:pt idx="103">
                  <c:v>151.16800000000001</c:v>
                </c:pt>
                <c:pt idx="104">
                  <c:v>152.76300000000001</c:v>
                </c:pt>
                <c:pt idx="105">
                  <c:v>154.40199999999999</c:v>
                </c:pt>
                <c:pt idx="106">
                  <c:v>155.405</c:v>
                </c:pt>
                <c:pt idx="107">
                  <c:v>156.703</c:v>
                </c:pt>
                <c:pt idx="108">
                  <c:v>157.71600000000001</c:v>
                </c:pt>
                <c:pt idx="109">
                  <c:v>154.62100000000001</c:v>
                </c:pt>
                <c:pt idx="110">
                  <c:v>156.05199999999999</c:v>
                </c:pt>
                <c:pt idx="111">
                  <c:v>157.34899999999999</c:v>
                </c:pt>
                <c:pt idx="112">
                  <c:v>159.09399999999999</c:v>
                </c:pt>
                <c:pt idx="113">
                  <c:v>160.64400000000001</c:v>
                </c:pt>
                <c:pt idx="114">
                  <c:v>162.09700000000001</c:v>
                </c:pt>
                <c:pt idx="115">
                  <c:v>163.304</c:v>
                </c:pt>
                <c:pt idx="116">
                  <c:v>163.982</c:v>
                </c:pt>
                <c:pt idx="117">
                  <c:v>165.221</c:v>
                </c:pt>
                <c:pt idx="118">
                  <c:v>166.09899999999999</c:v>
                </c:pt>
                <c:pt idx="119">
                  <c:v>166.035</c:v>
                </c:pt>
                <c:pt idx="120">
                  <c:v>167.501</c:v>
                </c:pt>
                <c:pt idx="121">
                  <c:v>169.13200000000001</c:v>
                </c:pt>
                <c:pt idx="122">
                  <c:v>169.86199999999999</c:v>
                </c:pt>
                <c:pt idx="123">
                  <c:v>171.38200000000001</c:v>
                </c:pt>
                <c:pt idx="124">
                  <c:v>172.61799999999999</c:v>
                </c:pt>
                <c:pt idx="125">
                  <c:v>174.215</c:v>
                </c:pt>
                <c:pt idx="126">
                  <c:v>176.06200000000001</c:v>
                </c:pt>
                <c:pt idx="127">
                  <c:v>176.958</c:v>
                </c:pt>
                <c:pt idx="128">
                  <c:v>177.99100000000001</c:v>
                </c:pt>
                <c:pt idx="129">
                  <c:v>179.185</c:v>
                </c:pt>
                <c:pt idx="130">
                  <c:v>180.84399999999999</c:v>
                </c:pt>
                <c:pt idx="131">
                  <c:v>181.82400000000001</c:v>
                </c:pt>
                <c:pt idx="132">
                  <c:v>183.63399999999999</c:v>
                </c:pt>
                <c:pt idx="133">
                  <c:v>184.78800000000001</c:v>
                </c:pt>
                <c:pt idx="134">
                  <c:v>186.33099999999999</c:v>
                </c:pt>
                <c:pt idx="135">
                  <c:v>186.80500000000001</c:v>
                </c:pt>
                <c:pt idx="136">
                  <c:v>187.857</c:v>
                </c:pt>
                <c:pt idx="137">
                  <c:v>189.06899999999999</c:v>
                </c:pt>
                <c:pt idx="138">
                  <c:v>189.61</c:v>
                </c:pt>
                <c:pt idx="139">
                  <c:v>190.55500000000001</c:v>
                </c:pt>
                <c:pt idx="140">
                  <c:v>190.749</c:v>
                </c:pt>
                <c:pt idx="141">
                  <c:v>191.31399999999999</c:v>
                </c:pt>
                <c:pt idx="142">
                  <c:v>191.64</c:v>
                </c:pt>
                <c:pt idx="143">
                  <c:v>191.577</c:v>
                </c:pt>
                <c:pt idx="144">
                  <c:v>192.15700000000001</c:v>
                </c:pt>
                <c:pt idx="145">
                  <c:v>191.96600000000001</c:v>
                </c:pt>
                <c:pt idx="146">
                  <c:v>191.387</c:v>
                </c:pt>
                <c:pt idx="147">
                  <c:v>191.62200000000001</c:v>
                </c:pt>
                <c:pt idx="148">
                  <c:v>191.94900000000001</c:v>
                </c:pt>
                <c:pt idx="149">
                  <c:v>191.38399999999999</c:v>
                </c:pt>
                <c:pt idx="150">
                  <c:v>191.24600000000001</c:v>
                </c:pt>
                <c:pt idx="151">
                  <c:v>191.44399999999999</c:v>
                </c:pt>
                <c:pt idx="152">
                  <c:v>191.27500000000001</c:v>
                </c:pt>
                <c:pt idx="153">
                  <c:v>191.251</c:v>
                </c:pt>
                <c:pt idx="154">
                  <c:v>190.91800000000001</c:v>
                </c:pt>
                <c:pt idx="155">
                  <c:v>190.929</c:v>
                </c:pt>
                <c:pt idx="156">
                  <c:v>190.98599999999999</c:v>
                </c:pt>
                <c:pt idx="157">
                  <c:v>190.815</c:v>
                </c:pt>
                <c:pt idx="158">
                  <c:v>190.93600000000001</c:v>
                </c:pt>
                <c:pt idx="159">
                  <c:v>191.01599999999999</c:v>
                </c:pt>
                <c:pt idx="160">
                  <c:v>191.06399999999999</c:v>
                </c:pt>
                <c:pt idx="161">
                  <c:v>190.96700000000001</c:v>
                </c:pt>
                <c:pt idx="162">
                  <c:v>191.374</c:v>
                </c:pt>
                <c:pt idx="163">
                  <c:v>191.708</c:v>
                </c:pt>
                <c:pt idx="164">
                  <c:v>193.048</c:v>
                </c:pt>
                <c:pt idx="165">
                  <c:v>195.03899999999999</c:v>
                </c:pt>
                <c:pt idx="166">
                  <c:v>195.45699999999999</c:v>
                </c:pt>
                <c:pt idx="167">
                  <c:v>195.65100000000001</c:v>
                </c:pt>
                <c:pt idx="168">
                  <c:v>202.03399999999999</c:v>
                </c:pt>
                <c:pt idx="169">
                  <c:v>203.04300000000001</c:v>
                </c:pt>
                <c:pt idx="170">
                  <c:v>203.25399999999999</c:v>
                </c:pt>
                <c:pt idx="171">
                  <c:v>203.29900000000001</c:v>
                </c:pt>
                <c:pt idx="172">
                  <c:v>204.00299999999999</c:v>
                </c:pt>
                <c:pt idx="173">
                  <c:v>203.07300000000001</c:v>
                </c:pt>
                <c:pt idx="174">
                  <c:v>207.74600000000001</c:v>
                </c:pt>
                <c:pt idx="175">
                  <c:v>207.988</c:v>
                </c:pt>
                <c:pt idx="176">
                  <c:v>208.291</c:v>
                </c:pt>
                <c:pt idx="177">
                  <c:v>205.32599999999999</c:v>
                </c:pt>
                <c:pt idx="178">
                  <c:v>204.63</c:v>
                </c:pt>
                <c:pt idx="179">
                  <c:v>203.53700000000001</c:v>
                </c:pt>
                <c:pt idx="180">
                  <c:v>188.684</c:v>
                </c:pt>
                <c:pt idx="181">
                  <c:v>188.54499999999999</c:v>
                </c:pt>
                <c:pt idx="182">
                  <c:v>186.98599999999999</c:v>
                </c:pt>
                <c:pt idx="183">
                  <c:v>186.678</c:v>
                </c:pt>
                <c:pt idx="184">
                  <c:v>186.995</c:v>
                </c:pt>
                <c:pt idx="185">
                  <c:v>185.84700000000001</c:v>
                </c:pt>
                <c:pt idx="186">
                  <c:v>184.97800000000001</c:v>
                </c:pt>
                <c:pt idx="187">
                  <c:v>183.04300000000001</c:v>
                </c:pt>
                <c:pt idx="188">
                  <c:v>182.649</c:v>
                </c:pt>
                <c:pt idx="189">
                  <c:v>181.55199999999999</c:v>
                </c:pt>
                <c:pt idx="190">
                  <c:v>180.58199999999999</c:v>
                </c:pt>
                <c:pt idx="191">
                  <c:v>179.553</c:v>
                </c:pt>
                <c:pt idx="192">
                  <c:v>188.892</c:v>
                </c:pt>
                <c:pt idx="193">
                  <c:v>186.345</c:v>
                </c:pt>
                <c:pt idx="194">
                  <c:v>183.851</c:v>
                </c:pt>
                <c:pt idx="195">
                  <c:v>182.33099999999999</c:v>
                </c:pt>
                <c:pt idx="196">
                  <c:v>180.32</c:v>
                </c:pt>
                <c:pt idx="197">
                  <c:v>178.82</c:v>
                </c:pt>
                <c:pt idx="198">
                  <c:v>178.04499999999999</c:v>
                </c:pt>
                <c:pt idx="199">
                  <c:v>176.91</c:v>
                </c:pt>
                <c:pt idx="200">
                  <c:v>175.81700000000001</c:v>
                </c:pt>
                <c:pt idx="201">
                  <c:v>175.17500000000001</c:v>
                </c:pt>
                <c:pt idx="202">
                  <c:v>173.446</c:v>
                </c:pt>
                <c:pt idx="203">
                  <c:v>172.59299999999999</c:v>
                </c:pt>
                <c:pt idx="204">
                  <c:v>171.161</c:v>
                </c:pt>
                <c:pt idx="205">
                  <c:v>170.238</c:v>
                </c:pt>
                <c:pt idx="206">
                  <c:v>168.86199999999999</c:v>
                </c:pt>
                <c:pt idx="207">
                  <c:v>168.221</c:v>
                </c:pt>
                <c:pt idx="208">
                  <c:v>166.75800000000001</c:v>
                </c:pt>
                <c:pt idx="209">
                  <c:v>166.17400000000001</c:v>
                </c:pt>
                <c:pt idx="210">
                  <c:v>165.309</c:v>
                </c:pt>
                <c:pt idx="211">
                  <c:v>164.71100000000001</c:v>
                </c:pt>
                <c:pt idx="212">
                  <c:v>163.51300000000001</c:v>
                </c:pt>
                <c:pt idx="213">
                  <c:v>162.52199999999999</c:v>
                </c:pt>
                <c:pt idx="214">
                  <c:v>161.81899999999999</c:v>
                </c:pt>
                <c:pt idx="215">
                  <c:v>160.56299999999999</c:v>
                </c:pt>
                <c:pt idx="216">
                  <c:v>160.494</c:v>
                </c:pt>
                <c:pt idx="217">
                  <c:v>159.566</c:v>
                </c:pt>
                <c:pt idx="218">
                  <c:v>159.59899999999999</c:v>
                </c:pt>
                <c:pt idx="219">
                  <c:v>158.29499999999999</c:v>
                </c:pt>
                <c:pt idx="220">
                  <c:v>158.029</c:v>
                </c:pt>
                <c:pt idx="221">
                  <c:v>158.19900000000001</c:v>
                </c:pt>
                <c:pt idx="222">
                  <c:v>157.41200000000001</c:v>
                </c:pt>
                <c:pt idx="223">
                  <c:v>156.791</c:v>
                </c:pt>
                <c:pt idx="224">
                  <c:v>157.31899999999999</c:v>
                </c:pt>
                <c:pt idx="225">
                  <c:v>156.43899999999999</c:v>
                </c:pt>
                <c:pt idx="226">
                  <c:v>155.77000000000001</c:v>
                </c:pt>
                <c:pt idx="227">
                  <c:v>157.00200000000001</c:v>
                </c:pt>
                <c:pt idx="228">
                  <c:v>156.637</c:v>
                </c:pt>
                <c:pt idx="229">
                  <c:v>156.39400000000001</c:v>
                </c:pt>
                <c:pt idx="230">
                  <c:v>156.23599999999999</c:v>
                </c:pt>
                <c:pt idx="231">
                  <c:v>156.083</c:v>
                </c:pt>
                <c:pt idx="232">
                  <c:v>156.34299999999999</c:v>
                </c:pt>
                <c:pt idx="233">
                  <c:v>156.50800000000001</c:v>
                </c:pt>
                <c:pt idx="234">
                  <c:v>157.77799999999999</c:v>
                </c:pt>
                <c:pt idx="235">
                  <c:v>158.22999999999999</c:v>
                </c:pt>
                <c:pt idx="236">
                  <c:v>158.56</c:v>
                </c:pt>
                <c:pt idx="237">
                  <c:v>158.42699999999999</c:v>
                </c:pt>
                <c:pt idx="238">
                  <c:v>158.464</c:v>
                </c:pt>
                <c:pt idx="239">
                  <c:v>158.34700000000001</c:v>
                </c:pt>
                <c:pt idx="240">
                  <c:v>159.197</c:v>
                </c:pt>
                <c:pt idx="241">
                  <c:v>159.43799999999999</c:v>
                </c:pt>
                <c:pt idx="242">
                  <c:v>160.06200000000001</c:v>
                </c:pt>
                <c:pt idx="243">
                  <c:v>160.434</c:v>
                </c:pt>
                <c:pt idx="244">
                  <c:v>160.93799999999999</c:v>
                </c:pt>
                <c:pt idx="245">
                  <c:v>161.107</c:v>
                </c:pt>
                <c:pt idx="246">
                  <c:v>162.107</c:v>
                </c:pt>
                <c:pt idx="247">
                  <c:v>162.71600000000001</c:v>
                </c:pt>
                <c:pt idx="248">
                  <c:v>165.108</c:v>
                </c:pt>
                <c:pt idx="249">
                  <c:v>167.94900000000001</c:v>
                </c:pt>
                <c:pt idx="250">
                  <c:v>168.42500000000001</c:v>
                </c:pt>
                <c:pt idx="251">
                  <c:v>168.91800000000001</c:v>
                </c:pt>
                <c:pt idx="252">
                  <c:v>171.483</c:v>
                </c:pt>
                <c:pt idx="253">
                  <c:v>171.15199999999999</c:v>
                </c:pt>
                <c:pt idx="254">
                  <c:v>172.51400000000001</c:v>
                </c:pt>
                <c:pt idx="255">
                  <c:v>173.12700000000001</c:v>
                </c:pt>
                <c:pt idx="256">
                  <c:v>173.79</c:v>
                </c:pt>
                <c:pt idx="257">
                  <c:v>174.5</c:v>
                </c:pt>
                <c:pt idx="258">
                  <c:v>176.16900000000001</c:v>
                </c:pt>
                <c:pt idx="259">
                  <c:v>176.84700000000001</c:v>
                </c:pt>
                <c:pt idx="260">
                  <c:v>176.279</c:v>
                </c:pt>
                <c:pt idx="261">
                  <c:v>177.29400000000001</c:v>
                </c:pt>
                <c:pt idx="262">
                  <c:v>178.136</c:v>
                </c:pt>
                <c:pt idx="263">
                  <c:v>178.83</c:v>
                </c:pt>
                <c:pt idx="264">
                  <c:v>180.26599999999999</c:v>
                </c:pt>
                <c:pt idx="265">
                  <c:v>181.35</c:v>
                </c:pt>
                <c:pt idx="266">
                  <c:v>183.001</c:v>
                </c:pt>
                <c:pt idx="267">
                  <c:v>183.774</c:v>
                </c:pt>
                <c:pt idx="268">
                  <c:v>184.81700000000001</c:v>
                </c:pt>
                <c:pt idx="269">
                  <c:v>186.31399999999999</c:v>
                </c:pt>
                <c:pt idx="270">
                  <c:v>187.17699999999999</c:v>
                </c:pt>
                <c:pt idx="271">
                  <c:v>188.29</c:v>
                </c:pt>
                <c:pt idx="272">
                  <c:v>189.179</c:v>
                </c:pt>
                <c:pt idx="273">
                  <c:v>190.46700000000001</c:v>
                </c:pt>
                <c:pt idx="274">
                  <c:v>192.34700000000001</c:v>
                </c:pt>
                <c:pt idx="275">
                  <c:v>193.089</c:v>
                </c:pt>
                <c:pt idx="276">
                  <c:v>194.351</c:v>
                </c:pt>
                <c:pt idx="277">
                  <c:v>196.01599999999999</c:v>
                </c:pt>
                <c:pt idx="278">
                  <c:v>197.495</c:v>
                </c:pt>
                <c:pt idx="279">
                  <c:v>198.50700000000001</c:v>
                </c:pt>
                <c:pt idx="280">
                  <c:v>199.661</c:v>
                </c:pt>
                <c:pt idx="281">
                  <c:v>200.55799999999999</c:v>
                </c:pt>
                <c:pt idx="282">
                  <c:v>201.47399999999999</c:v>
                </c:pt>
                <c:pt idx="283">
                  <c:v>202.57</c:v>
                </c:pt>
                <c:pt idx="284">
                  <c:v>203.80099999999999</c:v>
                </c:pt>
                <c:pt idx="285">
                  <c:v>205.00700000000001</c:v>
                </c:pt>
                <c:pt idx="286">
                  <c:v>206.16</c:v>
                </c:pt>
                <c:pt idx="287">
                  <c:v>207.21899999999999</c:v>
                </c:pt>
                <c:pt idx="288">
                  <c:v>207.55199999999999</c:v>
                </c:pt>
                <c:pt idx="289">
                  <c:v>209.41300000000001</c:v>
                </c:pt>
                <c:pt idx="290">
                  <c:v>209.477</c:v>
                </c:pt>
                <c:pt idx="291">
                  <c:v>210.78800000000001</c:v>
                </c:pt>
                <c:pt idx="292">
                  <c:v>211.89099999999999</c:v>
                </c:pt>
                <c:pt idx="293">
                  <c:v>212.98699999999999</c:v>
                </c:pt>
                <c:pt idx="294">
                  <c:v>213.46199999999999</c:v>
                </c:pt>
                <c:pt idx="295">
                  <c:v>214.19800000000001</c:v>
                </c:pt>
                <c:pt idx="296">
                  <c:v>215.12899999999999</c:v>
                </c:pt>
                <c:pt idx="297">
                  <c:v>215.58699999999999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B5-4798-96F9-3CAB411AA261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Secured</c:v>
                </c:pt>
              </c:strCache>
            </c:strRef>
          </c:tx>
          <c:spPr>
            <a:solidFill>
              <a:srgbClr val="FF0000"/>
            </a:solidFill>
            <a:ln w="30356">
              <a:noFill/>
            </a:ln>
          </c:spPr>
          <c:invertIfNegative val="0"/>
          <c:cat>
            <c:numRef>
              <c:f>Sheet1!$A$2:$A$299</c:f>
              <c:numCache>
                <c:formatCode>d\-mmm\-yy</c:formatCode>
                <c:ptCount val="298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</c:numCache>
            </c:numRef>
          </c:cat>
          <c:val>
            <c:numRef>
              <c:f>Sheet1!$C$2:$C$299</c:f>
              <c:numCache>
                <c:formatCode>General</c:formatCode>
                <c:ptCount val="298"/>
                <c:pt idx="0">
                  <c:v>355.52100000000002</c:v>
                </c:pt>
                <c:pt idx="1">
                  <c:v>356.726</c:v>
                </c:pt>
                <c:pt idx="2">
                  <c:v>358.46800000000002</c:v>
                </c:pt>
                <c:pt idx="3">
                  <c:v>359.94299999999998</c:v>
                </c:pt>
                <c:pt idx="4">
                  <c:v>361.39</c:v>
                </c:pt>
                <c:pt idx="5">
                  <c:v>362.95800000000003</c:v>
                </c:pt>
                <c:pt idx="6">
                  <c:v>364.36700000000002</c:v>
                </c:pt>
                <c:pt idx="7">
                  <c:v>365.78100000000001</c:v>
                </c:pt>
                <c:pt idx="8">
                  <c:v>367.36099999999999</c:v>
                </c:pt>
                <c:pt idx="9">
                  <c:v>368.89499999999998</c:v>
                </c:pt>
                <c:pt idx="10">
                  <c:v>370.21100000000001</c:v>
                </c:pt>
                <c:pt idx="11">
                  <c:v>371.73700000000002</c:v>
                </c:pt>
                <c:pt idx="12">
                  <c:v>373.06099999999998</c:v>
                </c:pt>
                <c:pt idx="13">
                  <c:v>374.565</c:v>
                </c:pt>
                <c:pt idx="14">
                  <c:v>375.73599999999999</c:v>
                </c:pt>
                <c:pt idx="15">
                  <c:v>377.255</c:v>
                </c:pt>
                <c:pt idx="16">
                  <c:v>378.32299999999998</c:v>
                </c:pt>
                <c:pt idx="17">
                  <c:v>379.39800000000002</c:v>
                </c:pt>
                <c:pt idx="18">
                  <c:v>380.87299999999999</c:v>
                </c:pt>
                <c:pt idx="19">
                  <c:v>381.52800000000002</c:v>
                </c:pt>
                <c:pt idx="20">
                  <c:v>383.25</c:v>
                </c:pt>
                <c:pt idx="21">
                  <c:v>383.95299999999997</c:v>
                </c:pt>
                <c:pt idx="22">
                  <c:v>384.06900000000002</c:v>
                </c:pt>
                <c:pt idx="23">
                  <c:v>385.48200000000003</c:v>
                </c:pt>
                <c:pt idx="24">
                  <c:v>386.762</c:v>
                </c:pt>
                <c:pt idx="25">
                  <c:v>387.95499999999998</c:v>
                </c:pt>
                <c:pt idx="26">
                  <c:v>389.31</c:v>
                </c:pt>
                <c:pt idx="27">
                  <c:v>390.82</c:v>
                </c:pt>
                <c:pt idx="28">
                  <c:v>392.17099999999999</c:v>
                </c:pt>
                <c:pt idx="29">
                  <c:v>393.92099999999999</c:v>
                </c:pt>
                <c:pt idx="30">
                  <c:v>395.16399999999999</c:v>
                </c:pt>
                <c:pt idx="31">
                  <c:v>396.44900000000001</c:v>
                </c:pt>
                <c:pt idx="32">
                  <c:v>398.35599999999999</c:v>
                </c:pt>
                <c:pt idx="33">
                  <c:v>400.24400000000003</c:v>
                </c:pt>
                <c:pt idx="34">
                  <c:v>402.101</c:v>
                </c:pt>
                <c:pt idx="35">
                  <c:v>404.01600000000002</c:v>
                </c:pt>
                <c:pt idx="36">
                  <c:v>405.88200000000001</c:v>
                </c:pt>
                <c:pt idx="37">
                  <c:v>407.76400000000001</c:v>
                </c:pt>
                <c:pt idx="38">
                  <c:v>409.81400000000002</c:v>
                </c:pt>
                <c:pt idx="39">
                  <c:v>411.149</c:v>
                </c:pt>
                <c:pt idx="40">
                  <c:v>412.839</c:v>
                </c:pt>
                <c:pt idx="41">
                  <c:v>414.50599999999997</c:v>
                </c:pt>
                <c:pt idx="42">
                  <c:v>415.72300000000001</c:v>
                </c:pt>
                <c:pt idx="43">
                  <c:v>417.589</c:v>
                </c:pt>
                <c:pt idx="44">
                  <c:v>418.44</c:v>
                </c:pt>
                <c:pt idx="45">
                  <c:v>420.37299999999999</c:v>
                </c:pt>
                <c:pt idx="46">
                  <c:v>422.17099999999999</c:v>
                </c:pt>
                <c:pt idx="47">
                  <c:v>423.93200000000002</c:v>
                </c:pt>
                <c:pt idx="48">
                  <c:v>424.98700000000002</c:v>
                </c:pt>
                <c:pt idx="49">
                  <c:v>426.93</c:v>
                </c:pt>
                <c:pt idx="50">
                  <c:v>428.89100000000002</c:v>
                </c:pt>
                <c:pt idx="51">
                  <c:v>430.81299999999999</c:v>
                </c:pt>
                <c:pt idx="52">
                  <c:v>432.673</c:v>
                </c:pt>
                <c:pt idx="53">
                  <c:v>434.65800000000002</c:v>
                </c:pt>
                <c:pt idx="54">
                  <c:v>436.90600000000001</c:v>
                </c:pt>
                <c:pt idx="55">
                  <c:v>438.89699999999999</c:v>
                </c:pt>
                <c:pt idx="56">
                  <c:v>440.78399999999999</c:v>
                </c:pt>
                <c:pt idx="57">
                  <c:v>443.84899999999999</c:v>
                </c:pt>
                <c:pt idx="58">
                  <c:v>445.83300000000003</c:v>
                </c:pt>
                <c:pt idx="59">
                  <c:v>448.11900000000003</c:v>
                </c:pt>
                <c:pt idx="60">
                  <c:v>450.19</c:v>
                </c:pt>
                <c:pt idx="61">
                  <c:v>452.44099999999997</c:v>
                </c:pt>
                <c:pt idx="62">
                  <c:v>456.46100000000001</c:v>
                </c:pt>
                <c:pt idx="63">
                  <c:v>459.29199999999997</c:v>
                </c:pt>
                <c:pt idx="64">
                  <c:v>462.13099999999997</c:v>
                </c:pt>
                <c:pt idx="65">
                  <c:v>465.00299999999999</c:v>
                </c:pt>
                <c:pt idx="66">
                  <c:v>468.298</c:v>
                </c:pt>
                <c:pt idx="67">
                  <c:v>471.363</c:v>
                </c:pt>
                <c:pt idx="68">
                  <c:v>474.69499999999999</c:v>
                </c:pt>
                <c:pt idx="69">
                  <c:v>478.375</c:v>
                </c:pt>
                <c:pt idx="70">
                  <c:v>481.38600000000002</c:v>
                </c:pt>
                <c:pt idx="71">
                  <c:v>484.53899999999999</c:v>
                </c:pt>
                <c:pt idx="72">
                  <c:v>488.47</c:v>
                </c:pt>
                <c:pt idx="73">
                  <c:v>491.51900000000001</c:v>
                </c:pt>
                <c:pt idx="74">
                  <c:v>495.17399999999998</c:v>
                </c:pt>
                <c:pt idx="75">
                  <c:v>498.62299999999999</c:v>
                </c:pt>
                <c:pt idx="76">
                  <c:v>501.71</c:v>
                </c:pt>
                <c:pt idx="77">
                  <c:v>505.42</c:v>
                </c:pt>
                <c:pt idx="78">
                  <c:v>508.27100000000002</c:v>
                </c:pt>
                <c:pt idx="79">
                  <c:v>511.435</c:v>
                </c:pt>
                <c:pt idx="80">
                  <c:v>514.351</c:v>
                </c:pt>
                <c:pt idx="81">
                  <c:v>517.65</c:v>
                </c:pt>
                <c:pt idx="82">
                  <c:v>520.95899999999995</c:v>
                </c:pt>
                <c:pt idx="83">
                  <c:v>524.50599999999997</c:v>
                </c:pt>
                <c:pt idx="84">
                  <c:v>528.16</c:v>
                </c:pt>
                <c:pt idx="85">
                  <c:v>532.11400000000003</c:v>
                </c:pt>
                <c:pt idx="86">
                  <c:v>535.95799999999997</c:v>
                </c:pt>
                <c:pt idx="87">
                  <c:v>540.10400000000004</c:v>
                </c:pt>
                <c:pt idx="88">
                  <c:v>544.30399999999997</c:v>
                </c:pt>
                <c:pt idx="89">
                  <c:v>548.72799999999995</c:v>
                </c:pt>
                <c:pt idx="90">
                  <c:v>553.28300000000002</c:v>
                </c:pt>
                <c:pt idx="91">
                  <c:v>558.05399999999997</c:v>
                </c:pt>
                <c:pt idx="92">
                  <c:v>562.53200000000004</c:v>
                </c:pt>
                <c:pt idx="93">
                  <c:v>567.06700000000001</c:v>
                </c:pt>
                <c:pt idx="94">
                  <c:v>571.77800000000002</c:v>
                </c:pt>
                <c:pt idx="95">
                  <c:v>576.553</c:v>
                </c:pt>
                <c:pt idx="96">
                  <c:v>581.53099999999995</c:v>
                </c:pt>
                <c:pt idx="97">
                  <c:v>587.24599999999998</c:v>
                </c:pt>
                <c:pt idx="98">
                  <c:v>593.11199999999997</c:v>
                </c:pt>
                <c:pt idx="99">
                  <c:v>598.93299999999999</c:v>
                </c:pt>
                <c:pt idx="100">
                  <c:v>605.49699999999996</c:v>
                </c:pt>
                <c:pt idx="101">
                  <c:v>611.78700000000003</c:v>
                </c:pt>
                <c:pt idx="102">
                  <c:v>622.08199999999999</c:v>
                </c:pt>
                <c:pt idx="103">
                  <c:v>628.84500000000003</c:v>
                </c:pt>
                <c:pt idx="104">
                  <c:v>635.90300000000002</c:v>
                </c:pt>
                <c:pt idx="105">
                  <c:v>643.66</c:v>
                </c:pt>
                <c:pt idx="106">
                  <c:v>650.88199999999995</c:v>
                </c:pt>
                <c:pt idx="107">
                  <c:v>658.34799999999996</c:v>
                </c:pt>
                <c:pt idx="108">
                  <c:v>666.178</c:v>
                </c:pt>
                <c:pt idx="109">
                  <c:v>673.41600000000005</c:v>
                </c:pt>
                <c:pt idx="110">
                  <c:v>680.84500000000003</c:v>
                </c:pt>
                <c:pt idx="111">
                  <c:v>687.15899999999999</c:v>
                </c:pt>
                <c:pt idx="112">
                  <c:v>694.649</c:v>
                </c:pt>
                <c:pt idx="113">
                  <c:v>702.29600000000005</c:v>
                </c:pt>
                <c:pt idx="114">
                  <c:v>710.75900000000001</c:v>
                </c:pt>
                <c:pt idx="115">
                  <c:v>718.64400000000001</c:v>
                </c:pt>
                <c:pt idx="116">
                  <c:v>727.52599999999995</c:v>
                </c:pt>
                <c:pt idx="117">
                  <c:v>737.77099999999996</c:v>
                </c:pt>
                <c:pt idx="118">
                  <c:v>746.85199999999998</c:v>
                </c:pt>
                <c:pt idx="119">
                  <c:v>755.57600000000002</c:v>
                </c:pt>
                <c:pt idx="120">
                  <c:v>764.64</c:v>
                </c:pt>
                <c:pt idx="121">
                  <c:v>773.61199999999997</c:v>
                </c:pt>
                <c:pt idx="122">
                  <c:v>783.27499999999998</c:v>
                </c:pt>
                <c:pt idx="123">
                  <c:v>792.56899999999996</c:v>
                </c:pt>
                <c:pt idx="124">
                  <c:v>800.84799999999996</c:v>
                </c:pt>
                <c:pt idx="125">
                  <c:v>808.86199999999997</c:v>
                </c:pt>
                <c:pt idx="126">
                  <c:v>817.71400000000006</c:v>
                </c:pt>
                <c:pt idx="127">
                  <c:v>825.60199999999998</c:v>
                </c:pt>
                <c:pt idx="128">
                  <c:v>833.12800000000004</c:v>
                </c:pt>
                <c:pt idx="129">
                  <c:v>840.53800000000001</c:v>
                </c:pt>
                <c:pt idx="130">
                  <c:v>848.37400000000002</c:v>
                </c:pt>
                <c:pt idx="131">
                  <c:v>857.08699999999999</c:v>
                </c:pt>
                <c:pt idx="132">
                  <c:v>863.53300000000002</c:v>
                </c:pt>
                <c:pt idx="133">
                  <c:v>869.28300000000002</c:v>
                </c:pt>
                <c:pt idx="134">
                  <c:v>875.49</c:v>
                </c:pt>
                <c:pt idx="135">
                  <c:v>883.00900000000001</c:v>
                </c:pt>
                <c:pt idx="136">
                  <c:v>890.19799999999998</c:v>
                </c:pt>
                <c:pt idx="137">
                  <c:v>897.36800000000005</c:v>
                </c:pt>
                <c:pt idx="138">
                  <c:v>904.05700000000002</c:v>
                </c:pt>
                <c:pt idx="139">
                  <c:v>911.13699999999994</c:v>
                </c:pt>
                <c:pt idx="140">
                  <c:v>918.41899999999998</c:v>
                </c:pt>
                <c:pt idx="141">
                  <c:v>926.04499999999996</c:v>
                </c:pt>
                <c:pt idx="142">
                  <c:v>933.88800000000003</c:v>
                </c:pt>
                <c:pt idx="143">
                  <c:v>941.95799999999997</c:v>
                </c:pt>
                <c:pt idx="144">
                  <c:v>950.41</c:v>
                </c:pt>
                <c:pt idx="145">
                  <c:v>957.45</c:v>
                </c:pt>
                <c:pt idx="146">
                  <c:v>965.88199999999995</c:v>
                </c:pt>
                <c:pt idx="147">
                  <c:v>974.25800000000004</c:v>
                </c:pt>
                <c:pt idx="148">
                  <c:v>981.82899999999995</c:v>
                </c:pt>
                <c:pt idx="149">
                  <c:v>990.66200000000003</c:v>
                </c:pt>
                <c:pt idx="150">
                  <c:v>999.37</c:v>
                </c:pt>
                <c:pt idx="151">
                  <c:v>1009.9109999999999</c:v>
                </c:pt>
                <c:pt idx="152">
                  <c:v>1020.707</c:v>
                </c:pt>
                <c:pt idx="153">
                  <c:v>1030.6410000000001</c:v>
                </c:pt>
                <c:pt idx="154">
                  <c:v>1040.7370000000001</c:v>
                </c:pt>
                <c:pt idx="155">
                  <c:v>1050.78</c:v>
                </c:pt>
                <c:pt idx="156">
                  <c:v>1059.972</c:v>
                </c:pt>
                <c:pt idx="157">
                  <c:v>1069.127</c:v>
                </c:pt>
                <c:pt idx="158">
                  <c:v>1075.319</c:v>
                </c:pt>
                <c:pt idx="159">
                  <c:v>1083.8679999999999</c:v>
                </c:pt>
                <c:pt idx="160">
                  <c:v>1092.6849999999999</c:v>
                </c:pt>
                <c:pt idx="161">
                  <c:v>1102.644</c:v>
                </c:pt>
                <c:pt idx="162">
                  <c:v>1111.847</c:v>
                </c:pt>
                <c:pt idx="163">
                  <c:v>1120.55</c:v>
                </c:pt>
                <c:pt idx="164">
                  <c:v>1135.0630000000001</c:v>
                </c:pt>
                <c:pt idx="165">
                  <c:v>1142.2249999999999</c:v>
                </c:pt>
                <c:pt idx="166">
                  <c:v>1149.5999999999999</c:v>
                </c:pt>
                <c:pt idx="167">
                  <c:v>1155.2449999999999</c:v>
                </c:pt>
                <c:pt idx="168">
                  <c:v>1152.682</c:v>
                </c:pt>
                <c:pt idx="169">
                  <c:v>1158.624</c:v>
                </c:pt>
                <c:pt idx="170">
                  <c:v>1163.884</c:v>
                </c:pt>
                <c:pt idx="171">
                  <c:v>1168.779</c:v>
                </c:pt>
                <c:pt idx="172">
                  <c:v>1172.415</c:v>
                </c:pt>
                <c:pt idx="173">
                  <c:v>1175.4939999999999</c:v>
                </c:pt>
                <c:pt idx="174">
                  <c:v>1180.43</c:v>
                </c:pt>
                <c:pt idx="175">
                  <c:v>1180.1279999999999</c:v>
                </c:pt>
                <c:pt idx="176">
                  <c:v>1182.6990000000001</c:v>
                </c:pt>
                <c:pt idx="177">
                  <c:v>1183.5630000000001</c:v>
                </c:pt>
                <c:pt idx="178">
                  <c:v>1184.806</c:v>
                </c:pt>
                <c:pt idx="179">
                  <c:v>1184.827</c:v>
                </c:pt>
                <c:pt idx="180">
                  <c:v>1184.893</c:v>
                </c:pt>
                <c:pt idx="181">
                  <c:v>1185.748</c:v>
                </c:pt>
                <c:pt idx="182">
                  <c:v>1186.059</c:v>
                </c:pt>
                <c:pt idx="183">
                  <c:v>1185.6400000000001</c:v>
                </c:pt>
                <c:pt idx="184">
                  <c:v>1185.7950000000001</c:v>
                </c:pt>
                <c:pt idx="185">
                  <c:v>1186.241</c:v>
                </c:pt>
                <c:pt idx="186">
                  <c:v>1186.4390000000001</c:v>
                </c:pt>
                <c:pt idx="187">
                  <c:v>1187.0329999999999</c:v>
                </c:pt>
                <c:pt idx="188">
                  <c:v>1188.23</c:v>
                </c:pt>
                <c:pt idx="189">
                  <c:v>1188.6959999999999</c:v>
                </c:pt>
                <c:pt idx="190">
                  <c:v>1190.0940000000001</c:v>
                </c:pt>
                <c:pt idx="191">
                  <c:v>1191.0889999999999</c:v>
                </c:pt>
                <c:pt idx="192">
                  <c:v>1194.3030000000001</c:v>
                </c:pt>
                <c:pt idx="193">
                  <c:v>1195.117</c:v>
                </c:pt>
                <c:pt idx="194">
                  <c:v>1194.71</c:v>
                </c:pt>
                <c:pt idx="195">
                  <c:v>1194.6130000000001</c:v>
                </c:pt>
                <c:pt idx="196">
                  <c:v>1195.356</c:v>
                </c:pt>
                <c:pt idx="197">
                  <c:v>1195.1010000000001</c:v>
                </c:pt>
                <c:pt idx="198">
                  <c:v>1195.22</c:v>
                </c:pt>
                <c:pt idx="199">
                  <c:v>1196.328</c:v>
                </c:pt>
                <c:pt idx="200">
                  <c:v>1196.5989999999999</c:v>
                </c:pt>
                <c:pt idx="201">
                  <c:v>1197.403</c:v>
                </c:pt>
                <c:pt idx="202">
                  <c:v>1197.9929999999999</c:v>
                </c:pt>
                <c:pt idx="203">
                  <c:v>1197.6079999999999</c:v>
                </c:pt>
                <c:pt idx="204">
                  <c:v>1198.9169999999999</c:v>
                </c:pt>
                <c:pt idx="205">
                  <c:v>1198.963</c:v>
                </c:pt>
                <c:pt idx="206">
                  <c:v>1197.877</c:v>
                </c:pt>
                <c:pt idx="207">
                  <c:v>1197.9480000000001</c:v>
                </c:pt>
                <c:pt idx="208">
                  <c:v>1199.0999999999999</c:v>
                </c:pt>
                <c:pt idx="209">
                  <c:v>1198.701</c:v>
                </c:pt>
                <c:pt idx="210">
                  <c:v>1199.2809999999999</c:v>
                </c:pt>
                <c:pt idx="211">
                  <c:v>1200.0820000000001</c:v>
                </c:pt>
                <c:pt idx="212">
                  <c:v>1199.989</c:v>
                </c:pt>
                <c:pt idx="213">
                  <c:v>1200.9469999999999</c:v>
                </c:pt>
                <c:pt idx="214">
                  <c:v>1201.3409999999999</c:v>
                </c:pt>
                <c:pt idx="215">
                  <c:v>1201.374</c:v>
                </c:pt>
                <c:pt idx="216">
                  <c:v>1204.7449999999999</c:v>
                </c:pt>
                <c:pt idx="217">
                  <c:v>1205.6369999999999</c:v>
                </c:pt>
                <c:pt idx="218">
                  <c:v>1206.8409999999999</c:v>
                </c:pt>
                <c:pt idx="219">
                  <c:v>1208.8530000000001</c:v>
                </c:pt>
                <c:pt idx="220">
                  <c:v>1209.3130000000001</c:v>
                </c:pt>
                <c:pt idx="221">
                  <c:v>1220.414</c:v>
                </c:pt>
                <c:pt idx="222">
                  <c:v>1221.5809999999999</c:v>
                </c:pt>
                <c:pt idx="223">
                  <c:v>1221.925</c:v>
                </c:pt>
                <c:pt idx="224">
                  <c:v>1222.635</c:v>
                </c:pt>
                <c:pt idx="225">
                  <c:v>1223.288</c:v>
                </c:pt>
                <c:pt idx="226">
                  <c:v>1223.616</c:v>
                </c:pt>
                <c:pt idx="227">
                  <c:v>1224.3320000000001</c:v>
                </c:pt>
                <c:pt idx="228">
                  <c:v>1224.7270000000001</c:v>
                </c:pt>
                <c:pt idx="229">
                  <c:v>1225.3789999999999</c:v>
                </c:pt>
                <c:pt idx="230">
                  <c:v>1225.4880000000001</c:v>
                </c:pt>
                <c:pt idx="231">
                  <c:v>1226.268</c:v>
                </c:pt>
                <c:pt idx="232">
                  <c:v>1226.9259999999999</c:v>
                </c:pt>
                <c:pt idx="233">
                  <c:v>1227.643</c:v>
                </c:pt>
                <c:pt idx="234">
                  <c:v>1228.4939999999999</c:v>
                </c:pt>
                <c:pt idx="235">
                  <c:v>1229.152</c:v>
                </c:pt>
                <c:pt idx="236">
                  <c:v>1230.3820000000001</c:v>
                </c:pt>
                <c:pt idx="237">
                  <c:v>1232.2650000000001</c:v>
                </c:pt>
                <c:pt idx="238">
                  <c:v>1234.1890000000001</c:v>
                </c:pt>
                <c:pt idx="239">
                  <c:v>1236.0139999999999</c:v>
                </c:pt>
                <c:pt idx="240">
                  <c:v>1237.6500000000001</c:v>
                </c:pt>
                <c:pt idx="241">
                  <c:v>1239.528</c:v>
                </c:pt>
                <c:pt idx="242">
                  <c:v>1241.9670000000001</c:v>
                </c:pt>
                <c:pt idx="243">
                  <c:v>1244.3119999999999</c:v>
                </c:pt>
                <c:pt idx="244">
                  <c:v>1245.9839999999999</c:v>
                </c:pt>
                <c:pt idx="245">
                  <c:v>1248.1189999999999</c:v>
                </c:pt>
                <c:pt idx="246">
                  <c:v>1250.0840000000001</c:v>
                </c:pt>
                <c:pt idx="247">
                  <c:v>1251.818</c:v>
                </c:pt>
                <c:pt idx="248">
                  <c:v>1252.8530000000001</c:v>
                </c:pt>
                <c:pt idx="249">
                  <c:v>1251.9639999999999</c:v>
                </c:pt>
                <c:pt idx="250">
                  <c:v>1253.684</c:v>
                </c:pt>
                <c:pt idx="251">
                  <c:v>1255.039</c:v>
                </c:pt>
                <c:pt idx="252">
                  <c:v>1257.075</c:v>
                </c:pt>
                <c:pt idx="253">
                  <c:v>1259.6679999999999</c:v>
                </c:pt>
                <c:pt idx="254">
                  <c:v>1261.92</c:v>
                </c:pt>
                <c:pt idx="255">
                  <c:v>1264.105</c:v>
                </c:pt>
                <c:pt idx="256">
                  <c:v>1265.9760000000001</c:v>
                </c:pt>
                <c:pt idx="257">
                  <c:v>1268.7329999999999</c:v>
                </c:pt>
                <c:pt idx="258">
                  <c:v>1269.7349999999999</c:v>
                </c:pt>
                <c:pt idx="259">
                  <c:v>1273.049</c:v>
                </c:pt>
                <c:pt idx="260">
                  <c:v>1276.453</c:v>
                </c:pt>
                <c:pt idx="261">
                  <c:v>1280.049</c:v>
                </c:pt>
                <c:pt idx="262">
                  <c:v>1283.9739999999999</c:v>
                </c:pt>
                <c:pt idx="263">
                  <c:v>1287.002</c:v>
                </c:pt>
                <c:pt idx="264">
                  <c:v>1291.0250000000001</c:v>
                </c:pt>
                <c:pt idx="265">
                  <c:v>1294.537</c:v>
                </c:pt>
                <c:pt idx="266">
                  <c:v>1301.8030000000001</c:v>
                </c:pt>
                <c:pt idx="267">
                  <c:v>1302.4290000000001</c:v>
                </c:pt>
                <c:pt idx="268">
                  <c:v>1305.104</c:v>
                </c:pt>
                <c:pt idx="269">
                  <c:v>1307.154</c:v>
                </c:pt>
                <c:pt idx="270">
                  <c:v>1309.932</c:v>
                </c:pt>
                <c:pt idx="271">
                  <c:v>1312.934</c:v>
                </c:pt>
                <c:pt idx="272">
                  <c:v>1316.481</c:v>
                </c:pt>
                <c:pt idx="273">
                  <c:v>1319.912</c:v>
                </c:pt>
                <c:pt idx="274">
                  <c:v>1321.3019999999999</c:v>
                </c:pt>
                <c:pt idx="275">
                  <c:v>1322.6369999999999</c:v>
                </c:pt>
                <c:pt idx="276">
                  <c:v>1326.098</c:v>
                </c:pt>
                <c:pt idx="277">
                  <c:v>1329.905</c:v>
                </c:pt>
                <c:pt idx="278">
                  <c:v>1333.819</c:v>
                </c:pt>
                <c:pt idx="279">
                  <c:v>1336.46</c:v>
                </c:pt>
                <c:pt idx="280">
                  <c:v>1340.3779999999999</c:v>
                </c:pt>
                <c:pt idx="281">
                  <c:v>1344.847</c:v>
                </c:pt>
                <c:pt idx="282">
                  <c:v>1348.0340000000001</c:v>
                </c:pt>
                <c:pt idx="283">
                  <c:v>1351.8889999999999</c:v>
                </c:pt>
                <c:pt idx="284">
                  <c:v>1355.8710000000001</c:v>
                </c:pt>
                <c:pt idx="285">
                  <c:v>1359.2719999999999</c:v>
                </c:pt>
                <c:pt idx="286">
                  <c:v>1363.126</c:v>
                </c:pt>
                <c:pt idx="287">
                  <c:v>1365.7190000000001</c:v>
                </c:pt>
                <c:pt idx="288">
                  <c:v>1368.6759999999999</c:v>
                </c:pt>
                <c:pt idx="289">
                  <c:v>1371.3679999999999</c:v>
                </c:pt>
                <c:pt idx="290">
                  <c:v>1375.501</c:v>
                </c:pt>
                <c:pt idx="291">
                  <c:v>1373.741</c:v>
                </c:pt>
                <c:pt idx="292">
                  <c:v>1376.7270000000001</c:v>
                </c:pt>
                <c:pt idx="293">
                  <c:v>1380.414</c:v>
                </c:pt>
                <c:pt idx="294">
                  <c:v>1383.7570000000001</c:v>
                </c:pt>
                <c:pt idx="295">
                  <c:v>1386.8920000000001</c:v>
                </c:pt>
                <c:pt idx="296">
                  <c:v>1390.0709999999999</c:v>
                </c:pt>
                <c:pt idx="297">
                  <c:v>1397.0450000000001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B5-4798-96F9-3CAB411AA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78105160"/>
        <c:axId val="1"/>
      </c:barChart>
      <c:catAx>
        <c:axId val="178105160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3035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2"/>
        <c:tickLblSkip val="36"/>
        <c:tickMarkSkip val="12"/>
        <c:noMultiLvlLbl val="0"/>
      </c:catAx>
      <c:valAx>
        <c:axId val="1"/>
        <c:scaling>
          <c:orientation val="minMax"/>
          <c:max val="175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£ billions</a:t>
                </a:r>
              </a:p>
            </c:rich>
          </c:tx>
          <c:layout>
            <c:manualLayout>
              <c:xMode val="edge"/>
              <c:yMode val="edge"/>
              <c:x val="0"/>
              <c:y val="0.34416828829293233"/>
            </c:manualLayout>
          </c:layout>
          <c:overlay val="0"/>
          <c:spPr>
            <a:noFill/>
            <a:ln w="3035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035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8105160"/>
        <c:crosses val="autoZero"/>
        <c:crossBetween val="between"/>
        <c:majorUnit val="250"/>
        <c:minorUnit val="100"/>
      </c:valAx>
      <c:spPr>
        <a:solidFill>
          <a:srgbClr val="FFFFFF"/>
        </a:solidFill>
        <a:ln w="9525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17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17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7932885757701339"/>
          <c:y val="5.4015184488839491E-2"/>
          <c:w val="0.25157894736842107"/>
          <c:h val="0.10146219793489714"/>
        </c:manualLayout>
      </c:layout>
      <c:overlay val="0"/>
      <c:spPr>
        <a:noFill/>
        <a:ln w="3795">
          <a:solidFill>
            <a:srgbClr val="800080"/>
          </a:solidFill>
          <a:prstDash val="solid"/>
        </a:ln>
      </c:spPr>
      <c:txPr>
        <a:bodyPr/>
        <a:lstStyle/>
        <a:p>
          <a:pPr>
            <a:defRPr sz="2017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4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5C5CD7-B7CD-46F5-A394-D2AFD73D9C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84A03-2E30-43F7-9672-08DF65ECD0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C02E576-61D7-4CF6-8B17-43F888429166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E035083-E93B-4210-BE13-B3A32CC4BA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19A6CB7-3297-4E3D-8967-CBC78B193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B925D-0ED4-4848-A63D-D145FBFCB6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1C318-E2CB-4B58-A0DD-6A57270A2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3163439-8C4F-4987-A742-B30DD41556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EAF1E2-0906-4AC0-9D32-F80704A6787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80C66-5286-4996-B163-3F592A2D7BE2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731EF-9412-4F48-A5A6-495D8AE6A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0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DD163-7CAD-4B88-B1E6-B2875B729567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FB07-BB7B-4F8A-A0F7-12C45BCE2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60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59BE8-9185-43DB-ACC4-C7D0E9167694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000CC-2DA4-4D7F-A35F-9B8EE4A24D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88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867C9-1A4C-4F7A-A1F6-36DC01C851B5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517F8-5937-4480-99A4-B0B7A8D0F0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38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BE5DB-346E-4A3E-8175-6D5179136C3D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425D0-CDAE-4A18-BAB5-9A0E2EE75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31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0C12D-B96A-4705-84C9-5CFB3862FCD3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207CF-C110-43A3-847F-CDD44F5D8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29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E66BA-8E91-4086-8523-E4E9582355CE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34B28-CA18-4240-B214-71906566F6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2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269A9-319C-440A-8F8E-0E4F2B5B667B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6DF8F-A60F-4BF3-8FFF-903CBB5E40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29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D938D-1F32-47CF-9F5A-9C875E54EC21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BD442-A538-4DB4-8F32-197A455EF9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69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A849C-BB48-45D8-B467-18617BB9931F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59BE3-8857-4F5E-815E-A0C8D57325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02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6C27C-A714-4AC1-A99B-80A078E01688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24CB3-B59B-4A67-A884-2CB1844F1E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08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ABAF2F-5D8A-42B4-9E6B-798DEE06D50B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F1C1F7-EE3B-433D-AD5B-B2B8D5E43E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ankofengland.co.uk/boeapps/iadb/newintermed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472543"/>
              </p:ext>
            </p:extLst>
          </p:nvPr>
        </p:nvGraphicFramePr>
        <p:xfrm>
          <a:off x="50800" y="50800"/>
          <a:ext cx="9042400" cy="5815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1. Net lending to individuals outstanding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1AF65B-B984-47CB-AA10-0A7DB2196E3C}"/>
              </a:ext>
            </a:extLst>
          </p:cNvPr>
          <p:cNvSpPr/>
          <p:nvPr/>
        </p:nvSpPr>
        <p:spPr>
          <a:xfrm>
            <a:off x="1" y="5781675"/>
            <a:ext cx="914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altLang="en-US" sz="13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Statistical Interactive Database</a:t>
            </a:r>
            <a:r>
              <a:rPr lang="en-GB" altLang="en-US" sz="13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LPQBI2O</a:t>
            </a:r>
            <a:r>
              <a:rPr lang="en-GB" sz="1300" dirty="0"/>
              <a:t> </a:t>
            </a:r>
            <a:r>
              <a:rPr lang="en-GB" alt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LPQVTXK, Bank of England, (data published 29/11/18, seasonally adjusted). Data exclude credit extended by the Student Loans Company.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</TotalTime>
  <Words>43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51</cp:revision>
  <dcterms:created xsi:type="dcterms:W3CDTF">2015-12-17T12:14:16Z</dcterms:created>
  <dcterms:modified xsi:type="dcterms:W3CDTF">2018-12-20T09:07:51Z</dcterms:modified>
</cp:coreProperties>
</file>