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73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660066"/>
    <a:srgbClr val="FFF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48384817282455"/>
          <c:y val="3.471007609637182E-2"/>
          <c:w val="0.84702897233999597"/>
          <c:h val="0.85632034241132704"/>
        </c:manualLayout>
      </c:layout>
      <c:lineChart>
        <c:grouping val="standard"/>
        <c:varyColors val="0"/>
        <c:ser>
          <c:idx val="138"/>
          <c:order val="0"/>
          <c:tx>
            <c:strRef>
              <c:f>Sheet1!$B$1</c:f>
              <c:strCache>
                <c:ptCount val="1"/>
                <c:pt idx="0">
                  <c:v>Consumption</c:v>
                </c:pt>
              </c:strCache>
            </c:strRef>
          </c:tx>
          <c:spPr>
            <a:ln w="38100">
              <a:solidFill>
                <a:srgbClr val="CC0000"/>
              </a:solidFill>
              <a:prstDash val="sysDash"/>
            </a:ln>
          </c:spPr>
          <c:marker>
            <c:symbol val="none"/>
          </c:marker>
          <c:cat>
            <c:numRef>
              <c:f>Sheet1!$A$2:$A$259</c:f>
              <c:numCache>
                <c:formatCode>mmm\-yy</c:formatCode>
                <c:ptCount val="258"/>
                <c:pt idx="0">
                  <c:v>21976</c:v>
                </c:pt>
                <c:pt idx="1">
                  <c:v>22068</c:v>
                </c:pt>
                <c:pt idx="2">
                  <c:v>22160</c:v>
                </c:pt>
                <c:pt idx="3">
                  <c:v>22251</c:v>
                </c:pt>
                <c:pt idx="4">
                  <c:v>22341</c:v>
                </c:pt>
                <c:pt idx="5">
                  <c:v>22433</c:v>
                </c:pt>
                <c:pt idx="6">
                  <c:v>22525</c:v>
                </c:pt>
                <c:pt idx="7">
                  <c:v>22616</c:v>
                </c:pt>
                <c:pt idx="8">
                  <c:v>22706</c:v>
                </c:pt>
                <c:pt idx="9">
                  <c:v>22798</c:v>
                </c:pt>
                <c:pt idx="10">
                  <c:v>22890</c:v>
                </c:pt>
                <c:pt idx="11">
                  <c:v>22981</c:v>
                </c:pt>
                <c:pt idx="12">
                  <c:v>23071</c:v>
                </c:pt>
                <c:pt idx="13">
                  <c:v>23163</c:v>
                </c:pt>
                <c:pt idx="14">
                  <c:v>23255</c:v>
                </c:pt>
                <c:pt idx="15">
                  <c:v>23346</c:v>
                </c:pt>
                <c:pt idx="16">
                  <c:v>23437</c:v>
                </c:pt>
                <c:pt idx="17">
                  <c:v>23529</c:v>
                </c:pt>
                <c:pt idx="18">
                  <c:v>23621</c:v>
                </c:pt>
                <c:pt idx="19">
                  <c:v>23712</c:v>
                </c:pt>
                <c:pt idx="20">
                  <c:v>23802</c:v>
                </c:pt>
                <c:pt idx="21">
                  <c:v>23894</c:v>
                </c:pt>
                <c:pt idx="22">
                  <c:v>23986</c:v>
                </c:pt>
                <c:pt idx="23">
                  <c:v>24077</c:v>
                </c:pt>
                <c:pt idx="24">
                  <c:v>24167</c:v>
                </c:pt>
                <c:pt idx="25">
                  <c:v>24259</c:v>
                </c:pt>
                <c:pt idx="26">
                  <c:v>24351</c:v>
                </c:pt>
                <c:pt idx="27">
                  <c:v>24442</c:v>
                </c:pt>
                <c:pt idx="28">
                  <c:v>24532</c:v>
                </c:pt>
                <c:pt idx="29">
                  <c:v>24624</c:v>
                </c:pt>
                <c:pt idx="30">
                  <c:v>24716</c:v>
                </c:pt>
                <c:pt idx="31">
                  <c:v>24807</c:v>
                </c:pt>
                <c:pt idx="32">
                  <c:v>24898</c:v>
                </c:pt>
                <c:pt idx="33">
                  <c:v>24990</c:v>
                </c:pt>
                <c:pt idx="34">
                  <c:v>25082</c:v>
                </c:pt>
                <c:pt idx="35">
                  <c:v>25173</c:v>
                </c:pt>
                <c:pt idx="36">
                  <c:v>25263</c:v>
                </c:pt>
                <c:pt idx="37">
                  <c:v>25355</c:v>
                </c:pt>
                <c:pt idx="38">
                  <c:v>25447</c:v>
                </c:pt>
                <c:pt idx="39">
                  <c:v>25538</c:v>
                </c:pt>
                <c:pt idx="40">
                  <c:v>25628</c:v>
                </c:pt>
                <c:pt idx="41">
                  <c:v>25720</c:v>
                </c:pt>
                <c:pt idx="42">
                  <c:v>25812</c:v>
                </c:pt>
                <c:pt idx="43">
                  <c:v>25903</c:v>
                </c:pt>
                <c:pt idx="44">
                  <c:v>25993</c:v>
                </c:pt>
                <c:pt idx="45">
                  <c:v>26085</c:v>
                </c:pt>
                <c:pt idx="46">
                  <c:v>26177</c:v>
                </c:pt>
                <c:pt idx="47">
                  <c:v>26268</c:v>
                </c:pt>
                <c:pt idx="48">
                  <c:v>26359</c:v>
                </c:pt>
                <c:pt idx="49">
                  <c:v>26451</c:v>
                </c:pt>
                <c:pt idx="50">
                  <c:v>26543</c:v>
                </c:pt>
                <c:pt idx="51">
                  <c:v>26634</c:v>
                </c:pt>
                <c:pt idx="52">
                  <c:v>26724</c:v>
                </c:pt>
                <c:pt idx="53">
                  <c:v>26816</c:v>
                </c:pt>
                <c:pt idx="54">
                  <c:v>26908</c:v>
                </c:pt>
                <c:pt idx="55">
                  <c:v>26999</c:v>
                </c:pt>
                <c:pt idx="56">
                  <c:v>27089</c:v>
                </c:pt>
                <c:pt idx="57">
                  <c:v>27181</c:v>
                </c:pt>
                <c:pt idx="58">
                  <c:v>27273</c:v>
                </c:pt>
                <c:pt idx="59">
                  <c:v>27364</c:v>
                </c:pt>
                <c:pt idx="60">
                  <c:v>27454</c:v>
                </c:pt>
                <c:pt idx="61">
                  <c:v>27546</c:v>
                </c:pt>
                <c:pt idx="62">
                  <c:v>27638</c:v>
                </c:pt>
                <c:pt idx="63">
                  <c:v>27729</c:v>
                </c:pt>
                <c:pt idx="64">
                  <c:v>27820</c:v>
                </c:pt>
                <c:pt idx="65">
                  <c:v>27912</c:v>
                </c:pt>
                <c:pt idx="66">
                  <c:v>28004</c:v>
                </c:pt>
                <c:pt idx="67">
                  <c:v>28095</c:v>
                </c:pt>
                <c:pt idx="68">
                  <c:v>28185</c:v>
                </c:pt>
                <c:pt idx="69">
                  <c:v>28277</c:v>
                </c:pt>
                <c:pt idx="70">
                  <c:v>28369</c:v>
                </c:pt>
                <c:pt idx="71">
                  <c:v>28460</c:v>
                </c:pt>
                <c:pt idx="72">
                  <c:v>28550</c:v>
                </c:pt>
                <c:pt idx="73">
                  <c:v>28642</c:v>
                </c:pt>
                <c:pt idx="74">
                  <c:v>28734</c:v>
                </c:pt>
                <c:pt idx="75">
                  <c:v>28825</c:v>
                </c:pt>
                <c:pt idx="76">
                  <c:v>28915</c:v>
                </c:pt>
                <c:pt idx="77">
                  <c:v>29007</c:v>
                </c:pt>
                <c:pt idx="78">
                  <c:v>29099</c:v>
                </c:pt>
                <c:pt idx="79">
                  <c:v>29190</c:v>
                </c:pt>
                <c:pt idx="80">
                  <c:v>29281</c:v>
                </c:pt>
                <c:pt idx="81">
                  <c:v>29373</c:v>
                </c:pt>
                <c:pt idx="82">
                  <c:v>29465</c:v>
                </c:pt>
                <c:pt idx="83">
                  <c:v>29556</c:v>
                </c:pt>
                <c:pt idx="84">
                  <c:v>29646</c:v>
                </c:pt>
                <c:pt idx="85">
                  <c:v>29738</c:v>
                </c:pt>
                <c:pt idx="86">
                  <c:v>29830</c:v>
                </c:pt>
                <c:pt idx="87">
                  <c:v>29921</c:v>
                </c:pt>
                <c:pt idx="88">
                  <c:v>30011</c:v>
                </c:pt>
                <c:pt idx="89">
                  <c:v>30103</c:v>
                </c:pt>
                <c:pt idx="90">
                  <c:v>30195</c:v>
                </c:pt>
                <c:pt idx="91">
                  <c:v>30286</c:v>
                </c:pt>
                <c:pt idx="92">
                  <c:v>30376</c:v>
                </c:pt>
                <c:pt idx="93">
                  <c:v>30468</c:v>
                </c:pt>
                <c:pt idx="94">
                  <c:v>30560</c:v>
                </c:pt>
                <c:pt idx="95">
                  <c:v>30651</c:v>
                </c:pt>
                <c:pt idx="96">
                  <c:v>30742</c:v>
                </c:pt>
                <c:pt idx="97">
                  <c:v>30834</c:v>
                </c:pt>
                <c:pt idx="98">
                  <c:v>30926</c:v>
                </c:pt>
                <c:pt idx="99">
                  <c:v>31017</c:v>
                </c:pt>
                <c:pt idx="100">
                  <c:v>31107</c:v>
                </c:pt>
                <c:pt idx="101">
                  <c:v>31199</c:v>
                </c:pt>
                <c:pt idx="102">
                  <c:v>31291</c:v>
                </c:pt>
                <c:pt idx="103">
                  <c:v>31382</c:v>
                </c:pt>
                <c:pt idx="104">
                  <c:v>31472</c:v>
                </c:pt>
                <c:pt idx="105">
                  <c:v>31564</c:v>
                </c:pt>
                <c:pt idx="106">
                  <c:v>31656</c:v>
                </c:pt>
                <c:pt idx="107">
                  <c:v>31747</c:v>
                </c:pt>
                <c:pt idx="108">
                  <c:v>31837</c:v>
                </c:pt>
                <c:pt idx="109">
                  <c:v>31929</c:v>
                </c:pt>
                <c:pt idx="110">
                  <c:v>32021</c:v>
                </c:pt>
                <c:pt idx="111">
                  <c:v>32112</c:v>
                </c:pt>
                <c:pt idx="112">
                  <c:v>32203</c:v>
                </c:pt>
                <c:pt idx="113">
                  <c:v>32295</c:v>
                </c:pt>
                <c:pt idx="114">
                  <c:v>32387</c:v>
                </c:pt>
                <c:pt idx="115">
                  <c:v>32478</c:v>
                </c:pt>
                <c:pt idx="116">
                  <c:v>32568</c:v>
                </c:pt>
                <c:pt idx="117">
                  <c:v>32660</c:v>
                </c:pt>
                <c:pt idx="118">
                  <c:v>32752</c:v>
                </c:pt>
                <c:pt idx="119">
                  <c:v>32843</c:v>
                </c:pt>
                <c:pt idx="120">
                  <c:v>32933</c:v>
                </c:pt>
                <c:pt idx="121">
                  <c:v>33025</c:v>
                </c:pt>
                <c:pt idx="122">
                  <c:v>33117</c:v>
                </c:pt>
                <c:pt idx="123">
                  <c:v>33208</c:v>
                </c:pt>
                <c:pt idx="124">
                  <c:v>33298</c:v>
                </c:pt>
                <c:pt idx="125">
                  <c:v>33390</c:v>
                </c:pt>
                <c:pt idx="126">
                  <c:v>33482</c:v>
                </c:pt>
                <c:pt idx="127">
                  <c:v>33573</c:v>
                </c:pt>
                <c:pt idx="128">
                  <c:v>33664</c:v>
                </c:pt>
                <c:pt idx="129">
                  <c:v>33756</c:v>
                </c:pt>
                <c:pt idx="130">
                  <c:v>33848</c:v>
                </c:pt>
                <c:pt idx="131">
                  <c:v>33939</c:v>
                </c:pt>
                <c:pt idx="132">
                  <c:v>34029</c:v>
                </c:pt>
                <c:pt idx="133">
                  <c:v>34121</c:v>
                </c:pt>
                <c:pt idx="134">
                  <c:v>34213</c:v>
                </c:pt>
                <c:pt idx="135">
                  <c:v>34304</c:v>
                </c:pt>
                <c:pt idx="136">
                  <c:v>34394</c:v>
                </c:pt>
                <c:pt idx="137">
                  <c:v>34486</c:v>
                </c:pt>
                <c:pt idx="138">
                  <c:v>34578</c:v>
                </c:pt>
                <c:pt idx="139">
                  <c:v>34669</c:v>
                </c:pt>
                <c:pt idx="140">
                  <c:v>34759</c:v>
                </c:pt>
                <c:pt idx="141">
                  <c:v>34851</c:v>
                </c:pt>
                <c:pt idx="142">
                  <c:v>34943</c:v>
                </c:pt>
                <c:pt idx="143">
                  <c:v>35034</c:v>
                </c:pt>
                <c:pt idx="144">
                  <c:v>35125</c:v>
                </c:pt>
                <c:pt idx="145">
                  <c:v>35217</c:v>
                </c:pt>
                <c:pt idx="146">
                  <c:v>35309</c:v>
                </c:pt>
                <c:pt idx="147">
                  <c:v>35400</c:v>
                </c:pt>
                <c:pt idx="148">
                  <c:v>35490</c:v>
                </c:pt>
                <c:pt idx="149">
                  <c:v>35582</c:v>
                </c:pt>
                <c:pt idx="150">
                  <c:v>35674</c:v>
                </c:pt>
                <c:pt idx="151">
                  <c:v>35765</c:v>
                </c:pt>
                <c:pt idx="152">
                  <c:v>35855</c:v>
                </c:pt>
                <c:pt idx="153">
                  <c:v>35947</c:v>
                </c:pt>
                <c:pt idx="154">
                  <c:v>36039</c:v>
                </c:pt>
                <c:pt idx="155">
                  <c:v>36130</c:v>
                </c:pt>
                <c:pt idx="156">
                  <c:v>36220</c:v>
                </c:pt>
                <c:pt idx="157">
                  <c:v>36312</c:v>
                </c:pt>
                <c:pt idx="158">
                  <c:v>36404</c:v>
                </c:pt>
                <c:pt idx="159">
                  <c:v>36495</c:v>
                </c:pt>
                <c:pt idx="160">
                  <c:v>36586</c:v>
                </c:pt>
                <c:pt idx="161">
                  <c:v>36678</c:v>
                </c:pt>
                <c:pt idx="162">
                  <c:v>36770</c:v>
                </c:pt>
                <c:pt idx="163">
                  <c:v>36861</c:v>
                </c:pt>
                <c:pt idx="164">
                  <c:v>36951</c:v>
                </c:pt>
                <c:pt idx="165">
                  <c:v>37043</c:v>
                </c:pt>
                <c:pt idx="166">
                  <c:v>37135</c:v>
                </c:pt>
                <c:pt idx="167">
                  <c:v>37226</c:v>
                </c:pt>
                <c:pt idx="168">
                  <c:v>37316</c:v>
                </c:pt>
                <c:pt idx="169">
                  <c:v>37408</c:v>
                </c:pt>
                <c:pt idx="170">
                  <c:v>37500</c:v>
                </c:pt>
                <c:pt idx="171">
                  <c:v>37591</c:v>
                </c:pt>
                <c:pt idx="172">
                  <c:v>37681</c:v>
                </c:pt>
                <c:pt idx="173">
                  <c:v>37773</c:v>
                </c:pt>
                <c:pt idx="174">
                  <c:v>37865</c:v>
                </c:pt>
                <c:pt idx="175">
                  <c:v>37956</c:v>
                </c:pt>
                <c:pt idx="176">
                  <c:v>38047</c:v>
                </c:pt>
                <c:pt idx="177">
                  <c:v>38139</c:v>
                </c:pt>
                <c:pt idx="178">
                  <c:v>38231</c:v>
                </c:pt>
                <c:pt idx="179">
                  <c:v>38322</c:v>
                </c:pt>
                <c:pt idx="180">
                  <c:v>38412</c:v>
                </c:pt>
                <c:pt idx="181">
                  <c:v>38504</c:v>
                </c:pt>
                <c:pt idx="182">
                  <c:v>38596</c:v>
                </c:pt>
                <c:pt idx="183">
                  <c:v>38687</c:v>
                </c:pt>
                <c:pt idx="184">
                  <c:v>38777</c:v>
                </c:pt>
                <c:pt idx="185">
                  <c:v>38869</c:v>
                </c:pt>
                <c:pt idx="186">
                  <c:v>38961</c:v>
                </c:pt>
                <c:pt idx="187">
                  <c:v>39052</c:v>
                </c:pt>
                <c:pt idx="188">
                  <c:v>39142</c:v>
                </c:pt>
                <c:pt idx="189">
                  <c:v>39234</c:v>
                </c:pt>
                <c:pt idx="190">
                  <c:v>39326</c:v>
                </c:pt>
                <c:pt idx="191">
                  <c:v>39417</c:v>
                </c:pt>
                <c:pt idx="192">
                  <c:v>39508</c:v>
                </c:pt>
                <c:pt idx="193">
                  <c:v>39600</c:v>
                </c:pt>
                <c:pt idx="194">
                  <c:v>39692</c:v>
                </c:pt>
                <c:pt idx="195">
                  <c:v>39783</c:v>
                </c:pt>
                <c:pt idx="196">
                  <c:v>39873</c:v>
                </c:pt>
                <c:pt idx="197">
                  <c:v>39965</c:v>
                </c:pt>
                <c:pt idx="198">
                  <c:v>40057</c:v>
                </c:pt>
                <c:pt idx="199">
                  <c:v>40148</c:v>
                </c:pt>
                <c:pt idx="200">
                  <c:v>40238</c:v>
                </c:pt>
                <c:pt idx="201">
                  <c:v>40330</c:v>
                </c:pt>
                <c:pt idx="202">
                  <c:v>40422</c:v>
                </c:pt>
                <c:pt idx="203">
                  <c:v>40513</c:v>
                </c:pt>
                <c:pt idx="204">
                  <c:v>40603</c:v>
                </c:pt>
                <c:pt idx="205">
                  <c:v>40695</c:v>
                </c:pt>
                <c:pt idx="206">
                  <c:v>40787</c:v>
                </c:pt>
                <c:pt idx="207">
                  <c:v>40878</c:v>
                </c:pt>
                <c:pt idx="208">
                  <c:v>40969</c:v>
                </c:pt>
                <c:pt idx="209">
                  <c:v>41061</c:v>
                </c:pt>
                <c:pt idx="210">
                  <c:v>41153</c:v>
                </c:pt>
                <c:pt idx="211">
                  <c:v>41244</c:v>
                </c:pt>
                <c:pt idx="212">
                  <c:v>41334</c:v>
                </c:pt>
                <c:pt idx="213">
                  <c:v>41426</c:v>
                </c:pt>
                <c:pt idx="214">
                  <c:v>41518</c:v>
                </c:pt>
                <c:pt idx="215">
                  <c:v>41609</c:v>
                </c:pt>
                <c:pt idx="216">
                  <c:v>41699</c:v>
                </c:pt>
                <c:pt idx="217">
                  <c:v>41791</c:v>
                </c:pt>
                <c:pt idx="218">
                  <c:v>41883</c:v>
                </c:pt>
                <c:pt idx="219">
                  <c:v>41974</c:v>
                </c:pt>
                <c:pt idx="220">
                  <c:v>42064</c:v>
                </c:pt>
                <c:pt idx="221">
                  <c:v>42156</c:v>
                </c:pt>
                <c:pt idx="222">
                  <c:v>42248</c:v>
                </c:pt>
                <c:pt idx="223">
                  <c:v>42339</c:v>
                </c:pt>
                <c:pt idx="224">
                  <c:v>42430</c:v>
                </c:pt>
                <c:pt idx="225">
                  <c:v>42522</c:v>
                </c:pt>
                <c:pt idx="226">
                  <c:v>42614</c:v>
                </c:pt>
                <c:pt idx="227">
                  <c:v>42705</c:v>
                </c:pt>
                <c:pt idx="228">
                  <c:v>42795</c:v>
                </c:pt>
                <c:pt idx="229">
                  <c:v>42887</c:v>
                </c:pt>
                <c:pt idx="230">
                  <c:v>42979</c:v>
                </c:pt>
                <c:pt idx="231">
                  <c:v>43070</c:v>
                </c:pt>
                <c:pt idx="232">
                  <c:v>43160</c:v>
                </c:pt>
                <c:pt idx="233">
                  <c:v>43252</c:v>
                </c:pt>
                <c:pt idx="234">
                  <c:v>43344</c:v>
                </c:pt>
                <c:pt idx="235">
                  <c:v>43435</c:v>
                </c:pt>
                <c:pt idx="236">
                  <c:v>43525</c:v>
                </c:pt>
                <c:pt idx="237">
                  <c:v>43617</c:v>
                </c:pt>
                <c:pt idx="238">
                  <c:v>43709</c:v>
                </c:pt>
                <c:pt idx="239">
                  <c:v>43800</c:v>
                </c:pt>
                <c:pt idx="240">
                  <c:v>43891</c:v>
                </c:pt>
                <c:pt idx="241">
                  <c:v>43983</c:v>
                </c:pt>
                <c:pt idx="242">
                  <c:v>44075</c:v>
                </c:pt>
                <c:pt idx="243">
                  <c:v>44166</c:v>
                </c:pt>
                <c:pt idx="244">
                  <c:v>44256</c:v>
                </c:pt>
                <c:pt idx="245">
                  <c:v>44348</c:v>
                </c:pt>
                <c:pt idx="246">
                  <c:v>44440</c:v>
                </c:pt>
                <c:pt idx="247">
                  <c:v>44531</c:v>
                </c:pt>
                <c:pt idx="248">
                  <c:v>44621</c:v>
                </c:pt>
                <c:pt idx="249">
                  <c:v>44713</c:v>
                </c:pt>
                <c:pt idx="250">
                  <c:v>44805</c:v>
                </c:pt>
                <c:pt idx="251">
                  <c:v>44896</c:v>
                </c:pt>
                <c:pt idx="252">
                  <c:v>44986</c:v>
                </c:pt>
                <c:pt idx="253">
                  <c:v>45078</c:v>
                </c:pt>
                <c:pt idx="254">
                  <c:v>45170</c:v>
                </c:pt>
                <c:pt idx="255">
                  <c:v>45261</c:v>
                </c:pt>
                <c:pt idx="256">
                  <c:v>45352</c:v>
                </c:pt>
                <c:pt idx="257">
                  <c:v>45444</c:v>
                </c:pt>
              </c:numCache>
            </c:numRef>
          </c:cat>
          <c:val>
            <c:numRef>
              <c:f>Sheet1!$B$2:$B$259</c:f>
              <c:numCache>
                <c:formatCode>0.0</c:formatCode>
                <c:ptCount val="258"/>
                <c:pt idx="0">
                  <c:v>6.3</c:v>
                </c:pt>
                <c:pt idx="1">
                  <c:v>4</c:v>
                </c:pt>
                <c:pt idx="2">
                  <c:v>4.0999999999999996</c:v>
                </c:pt>
                <c:pt idx="3">
                  <c:v>1.5</c:v>
                </c:pt>
                <c:pt idx="4">
                  <c:v>2.1</c:v>
                </c:pt>
                <c:pt idx="5">
                  <c:v>2.5</c:v>
                </c:pt>
                <c:pt idx="6">
                  <c:v>2.2999999999999998</c:v>
                </c:pt>
                <c:pt idx="7">
                  <c:v>2.2999999999999998</c:v>
                </c:pt>
                <c:pt idx="8">
                  <c:v>1.4</c:v>
                </c:pt>
                <c:pt idx="9">
                  <c:v>3</c:v>
                </c:pt>
                <c:pt idx="10">
                  <c:v>1.9</c:v>
                </c:pt>
                <c:pt idx="11">
                  <c:v>3</c:v>
                </c:pt>
                <c:pt idx="12">
                  <c:v>2.7</c:v>
                </c:pt>
                <c:pt idx="13">
                  <c:v>4.2</c:v>
                </c:pt>
                <c:pt idx="14">
                  <c:v>6</c:v>
                </c:pt>
                <c:pt idx="15">
                  <c:v>4.5999999999999996</c:v>
                </c:pt>
                <c:pt idx="16">
                  <c:v>5.5</c:v>
                </c:pt>
                <c:pt idx="17">
                  <c:v>2.7</c:v>
                </c:pt>
                <c:pt idx="18">
                  <c:v>2.1</c:v>
                </c:pt>
                <c:pt idx="19">
                  <c:v>3.4</c:v>
                </c:pt>
                <c:pt idx="20">
                  <c:v>1.7</c:v>
                </c:pt>
                <c:pt idx="21">
                  <c:v>1</c:v>
                </c:pt>
                <c:pt idx="22">
                  <c:v>1.6</c:v>
                </c:pt>
                <c:pt idx="23">
                  <c:v>0.9</c:v>
                </c:pt>
                <c:pt idx="24">
                  <c:v>2.5</c:v>
                </c:pt>
                <c:pt idx="25">
                  <c:v>3.8</c:v>
                </c:pt>
                <c:pt idx="26">
                  <c:v>0.9</c:v>
                </c:pt>
                <c:pt idx="27">
                  <c:v>0.6</c:v>
                </c:pt>
                <c:pt idx="28">
                  <c:v>0.2</c:v>
                </c:pt>
                <c:pt idx="29">
                  <c:v>0.6</c:v>
                </c:pt>
                <c:pt idx="30">
                  <c:v>4.5</c:v>
                </c:pt>
                <c:pt idx="31">
                  <c:v>5.3</c:v>
                </c:pt>
                <c:pt idx="32">
                  <c:v>7.5</c:v>
                </c:pt>
                <c:pt idx="33">
                  <c:v>2</c:v>
                </c:pt>
                <c:pt idx="34">
                  <c:v>1.7</c:v>
                </c:pt>
                <c:pt idx="35">
                  <c:v>1.1000000000000001</c:v>
                </c:pt>
                <c:pt idx="36">
                  <c:v>-2.2000000000000002</c:v>
                </c:pt>
                <c:pt idx="37">
                  <c:v>2.6</c:v>
                </c:pt>
                <c:pt idx="38">
                  <c:v>1</c:v>
                </c:pt>
                <c:pt idx="39">
                  <c:v>1.5</c:v>
                </c:pt>
                <c:pt idx="40">
                  <c:v>1.9</c:v>
                </c:pt>
                <c:pt idx="41">
                  <c:v>2.7</c:v>
                </c:pt>
                <c:pt idx="42">
                  <c:v>4.0999999999999996</c:v>
                </c:pt>
                <c:pt idx="43">
                  <c:v>3</c:v>
                </c:pt>
                <c:pt idx="44">
                  <c:v>2.5</c:v>
                </c:pt>
                <c:pt idx="45">
                  <c:v>3.1</c:v>
                </c:pt>
                <c:pt idx="46">
                  <c:v>3.4</c:v>
                </c:pt>
                <c:pt idx="47">
                  <c:v>4.5999999999999996</c:v>
                </c:pt>
                <c:pt idx="48">
                  <c:v>6.8</c:v>
                </c:pt>
                <c:pt idx="49">
                  <c:v>6.8</c:v>
                </c:pt>
                <c:pt idx="50">
                  <c:v>6.5</c:v>
                </c:pt>
                <c:pt idx="51">
                  <c:v>6.6</c:v>
                </c:pt>
                <c:pt idx="52">
                  <c:v>8.8000000000000007</c:v>
                </c:pt>
                <c:pt idx="53">
                  <c:v>5.7</c:v>
                </c:pt>
                <c:pt idx="54">
                  <c:v>4.8</c:v>
                </c:pt>
                <c:pt idx="55">
                  <c:v>3.2</c:v>
                </c:pt>
                <c:pt idx="56">
                  <c:v>-2.5</c:v>
                </c:pt>
                <c:pt idx="57">
                  <c:v>-1.4</c:v>
                </c:pt>
                <c:pt idx="58">
                  <c:v>-1.1000000000000001</c:v>
                </c:pt>
                <c:pt idx="59">
                  <c:v>-0.1</c:v>
                </c:pt>
                <c:pt idx="60">
                  <c:v>1.4</c:v>
                </c:pt>
                <c:pt idx="61">
                  <c:v>1.1000000000000001</c:v>
                </c:pt>
                <c:pt idx="62">
                  <c:v>-0.9</c:v>
                </c:pt>
                <c:pt idx="63">
                  <c:v>-2</c:v>
                </c:pt>
                <c:pt idx="64">
                  <c:v>-1</c:v>
                </c:pt>
                <c:pt idx="65">
                  <c:v>-0.6</c:v>
                </c:pt>
                <c:pt idx="66">
                  <c:v>1.4</c:v>
                </c:pt>
                <c:pt idx="67">
                  <c:v>2.5</c:v>
                </c:pt>
                <c:pt idx="68">
                  <c:v>-0.2</c:v>
                </c:pt>
                <c:pt idx="69">
                  <c:v>-1</c:v>
                </c:pt>
                <c:pt idx="70">
                  <c:v>-0.7</c:v>
                </c:pt>
                <c:pt idx="71">
                  <c:v>1.1000000000000001</c:v>
                </c:pt>
                <c:pt idx="72">
                  <c:v>5.7</c:v>
                </c:pt>
                <c:pt idx="73">
                  <c:v>5.5</c:v>
                </c:pt>
                <c:pt idx="74">
                  <c:v>6.6</c:v>
                </c:pt>
                <c:pt idx="75">
                  <c:v>3.8</c:v>
                </c:pt>
                <c:pt idx="76">
                  <c:v>3.1</c:v>
                </c:pt>
                <c:pt idx="77">
                  <c:v>9.1999999999999993</c:v>
                </c:pt>
                <c:pt idx="78">
                  <c:v>2.2999999999999998</c:v>
                </c:pt>
                <c:pt idx="79">
                  <c:v>4.4000000000000004</c:v>
                </c:pt>
                <c:pt idx="80">
                  <c:v>4.4000000000000004</c:v>
                </c:pt>
                <c:pt idx="81">
                  <c:v>-3.8</c:v>
                </c:pt>
                <c:pt idx="82">
                  <c:v>1.7</c:v>
                </c:pt>
                <c:pt idx="83">
                  <c:v>-1.6</c:v>
                </c:pt>
                <c:pt idx="84">
                  <c:v>-1.4</c:v>
                </c:pt>
                <c:pt idx="85">
                  <c:v>1.2</c:v>
                </c:pt>
                <c:pt idx="86">
                  <c:v>-0.1</c:v>
                </c:pt>
                <c:pt idx="87">
                  <c:v>1.6</c:v>
                </c:pt>
                <c:pt idx="88">
                  <c:v>0.1</c:v>
                </c:pt>
                <c:pt idx="89">
                  <c:v>0.1</c:v>
                </c:pt>
                <c:pt idx="90">
                  <c:v>1.7</c:v>
                </c:pt>
                <c:pt idx="91">
                  <c:v>2.8</c:v>
                </c:pt>
                <c:pt idx="92">
                  <c:v>4</c:v>
                </c:pt>
                <c:pt idx="93">
                  <c:v>4.8</c:v>
                </c:pt>
                <c:pt idx="94">
                  <c:v>4.7</c:v>
                </c:pt>
                <c:pt idx="95">
                  <c:v>3.9</c:v>
                </c:pt>
                <c:pt idx="96">
                  <c:v>2.9</c:v>
                </c:pt>
                <c:pt idx="97">
                  <c:v>3.1</c:v>
                </c:pt>
                <c:pt idx="98">
                  <c:v>0.9</c:v>
                </c:pt>
                <c:pt idx="99">
                  <c:v>2.8</c:v>
                </c:pt>
                <c:pt idx="100">
                  <c:v>4.5</c:v>
                </c:pt>
                <c:pt idx="101">
                  <c:v>4.2</c:v>
                </c:pt>
                <c:pt idx="102">
                  <c:v>6.3</c:v>
                </c:pt>
                <c:pt idx="103">
                  <c:v>5.0999999999999996</c:v>
                </c:pt>
                <c:pt idx="104">
                  <c:v>5.6</c:v>
                </c:pt>
                <c:pt idx="105">
                  <c:v>6.7</c:v>
                </c:pt>
                <c:pt idx="106">
                  <c:v>5.9</c:v>
                </c:pt>
                <c:pt idx="107">
                  <c:v>5.6</c:v>
                </c:pt>
                <c:pt idx="108">
                  <c:v>4</c:v>
                </c:pt>
                <c:pt idx="109">
                  <c:v>4.0999999999999996</c:v>
                </c:pt>
                <c:pt idx="110">
                  <c:v>5.6</c:v>
                </c:pt>
                <c:pt idx="111">
                  <c:v>7.3</c:v>
                </c:pt>
                <c:pt idx="112">
                  <c:v>7.5</c:v>
                </c:pt>
                <c:pt idx="113">
                  <c:v>7.2</c:v>
                </c:pt>
                <c:pt idx="114">
                  <c:v>7.5</c:v>
                </c:pt>
                <c:pt idx="115">
                  <c:v>6.2</c:v>
                </c:pt>
                <c:pt idx="116">
                  <c:v>5.6</c:v>
                </c:pt>
                <c:pt idx="117">
                  <c:v>5</c:v>
                </c:pt>
                <c:pt idx="118">
                  <c:v>2.6</c:v>
                </c:pt>
                <c:pt idx="119">
                  <c:v>2.1</c:v>
                </c:pt>
                <c:pt idx="120">
                  <c:v>2.2000000000000002</c:v>
                </c:pt>
                <c:pt idx="121">
                  <c:v>1.7</c:v>
                </c:pt>
                <c:pt idx="122">
                  <c:v>1.1000000000000001</c:v>
                </c:pt>
                <c:pt idx="123">
                  <c:v>0.6</c:v>
                </c:pt>
                <c:pt idx="124">
                  <c:v>-0.5</c:v>
                </c:pt>
                <c:pt idx="125">
                  <c:v>-1.5</c:v>
                </c:pt>
                <c:pt idx="126">
                  <c:v>-0.8</c:v>
                </c:pt>
                <c:pt idx="127">
                  <c:v>-0.7</c:v>
                </c:pt>
                <c:pt idx="128">
                  <c:v>-0.8</c:v>
                </c:pt>
                <c:pt idx="129">
                  <c:v>1.2</c:v>
                </c:pt>
                <c:pt idx="130">
                  <c:v>1.7</c:v>
                </c:pt>
                <c:pt idx="131">
                  <c:v>1.8</c:v>
                </c:pt>
                <c:pt idx="132">
                  <c:v>2.9</c:v>
                </c:pt>
                <c:pt idx="133">
                  <c:v>1.8</c:v>
                </c:pt>
                <c:pt idx="134">
                  <c:v>3</c:v>
                </c:pt>
                <c:pt idx="135">
                  <c:v>3.6</c:v>
                </c:pt>
                <c:pt idx="136">
                  <c:v>3.7</c:v>
                </c:pt>
                <c:pt idx="137">
                  <c:v>3.7</c:v>
                </c:pt>
                <c:pt idx="138">
                  <c:v>2.8</c:v>
                </c:pt>
                <c:pt idx="139">
                  <c:v>2.7</c:v>
                </c:pt>
                <c:pt idx="140">
                  <c:v>1.8</c:v>
                </c:pt>
                <c:pt idx="141">
                  <c:v>2.2999999999999998</c:v>
                </c:pt>
                <c:pt idx="142">
                  <c:v>1.9</c:v>
                </c:pt>
                <c:pt idx="143">
                  <c:v>2.4</c:v>
                </c:pt>
                <c:pt idx="144">
                  <c:v>3.4</c:v>
                </c:pt>
                <c:pt idx="145">
                  <c:v>3.5</c:v>
                </c:pt>
                <c:pt idx="146">
                  <c:v>4</c:v>
                </c:pt>
                <c:pt idx="147">
                  <c:v>4.0999999999999996</c:v>
                </c:pt>
                <c:pt idx="148">
                  <c:v>4.5</c:v>
                </c:pt>
                <c:pt idx="149">
                  <c:v>4.9000000000000004</c:v>
                </c:pt>
                <c:pt idx="150">
                  <c:v>5.3</c:v>
                </c:pt>
                <c:pt idx="151">
                  <c:v>5</c:v>
                </c:pt>
                <c:pt idx="152">
                  <c:v>4.4000000000000004</c:v>
                </c:pt>
                <c:pt idx="153">
                  <c:v>4.2</c:v>
                </c:pt>
                <c:pt idx="154">
                  <c:v>4.7</c:v>
                </c:pt>
                <c:pt idx="155">
                  <c:v>3.5</c:v>
                </c:pt>
                <c:pt idx="156">
                  <c:v>3.7</c:v>
                </c:pt>
                <c:pt idx="157">
                  <c:v>4.7</c:v>
                </c:pt>
                <c:pt idx="158">
                  <c:v>4</c:v>
                </c:pt>
                <c:pt idx="159">
                  <c:v>4.7</c:v>
                </c:pt>
                <c:pt idx="160">
                  <c:v>5.2</c:v>
                </c:pt>
                <c:pt idx="161">
                  <c:v>4.4000000000000004</c:v>
                </c:pt>
                <c:pt idx="162">
                  <c:v>4.5</c:v>
                </c:pt>
                <c:pt idx="163">
                  <c:v>4.8</c:v>
                </c:pt>
                <c:pt idx="164">
                  <c:v>3.5</c:v>
                </c:pt>
                <c:pt idx="165">
                  <c:v>3</c:v>
                </c:pt>
                <c:pt idx="166">
                  <c:v>3.3</c:v>
                </c:pt>
                <c:pt idx="167">
                  <c:v>3.1</c:v>
                </c:pt>
                <c:pt idx="168">
                  <c:v>3.1</c:v>
                </c:pt>
                <c:pt idx="169">
                  <c:v>2.8</c:v>
                </c:pt>
                <c:pt idx="170">
                  <c:v>2.2999999999999998</c:v>
                </c:pt>
                <c:pt idx="171">
                  <c:v>2.4</c:v>
                </c:pt>
                <c:pt idx="172">
                  <c:v>3</c:v>
                </c:pt>
                <c:pt idx="173">
                  <c:v>3.8</c:v>
                </c:pt>
                <c:pt idx="174">
                  <c:v>3.5</c:v>
                </c:pt>
                <c:pt idx="175">
                  <c:v>3.2</c:v>
                </c:pt>
                <c:pt idx="176">
                  <c:v>3.1</c:v>
                </c:pt>
                <c:pt idx="177">
                  <c:v>2.7</c:v>
                </c:pt>
                <c:pt idx="178">
                  <c:v>2.5</c:v>
                </c:pt>
                <c:pt idx="179">
                  <c:v>2.8</c:v>
                </c:pt>
                <c:pt idx="180">
                  <c:v>3.3</c:v>
                </c:pt>
                <c:pt idx="181">
                  <c:v>2.2999999999999998</c:v>
                </c:pt>
                <c:pt idx="182">
                  <c:v>3</c:v>
                </c:pt>
                <c:pt idx="183">
                  <c:v>2.7</c:v>
                </c:pt>
                <c:pt idx="184">
                  <c:v>1.1000000000000001</c:v>
                </c:pt>
                <c:pt idx="185">
                  <c:v>1.2</c:v>
                </c:pt>
                <c:pt idx="186">
                  <c:v>0.7</c:v>
                </c:pt>
                <c:pt idx="187">
                  <c:v>0.3</c:v>
                </c:pt>
                <c:pt idx="188">
                  <c:v>2</c:v>
                </c:pt>
                <c:pt idx="189">
                  <c:v>3.1</c:v>
                </c:pt>
                <c:pt idx="190">
                  <c:v>4.4000000000000004</c:v>
                </c:pt>
                <c:pt idx="191">
                  <c:v>4.0999999999999996</c:v>
                </c:pt>
                <c:pt idx="192">
                  <c:v>3.5</c:v>
                </c:pt>
                <c:pt idx="193">
                  <c:v>1</c:v>
                </c:pt>
                <c:pt idx="194">
                  <c:v>-2.6</c:v>
                </c:pt>
                <c:pt idx="195">
                  <c:v>-5</c:v>
                </c:pt>
                <c:pt idx="196">
                  <c:v>-5.9</c:v>
                </c:pt>
                <c:pt idx="197">
                  <c:v>-4.8</c:v>
                </c:pt>
                <c:pt idx="198">
                  <c:v>-2.7</c:v>
                </c:pt>
                <c:pt idx="199">
                  <c:v>0.7</c:v>
                </c:pt>
                <c:pt idx="200">
                  <c:v>0.6</c:v>
                </c:pt>
                <c:pt idx="201">
                  <c:v>3.3</c:v>
                </c:pt>
                <c:pt idx="202">
                  <c:v>2.9</c:v>
                </c:pt>
                <c:pt idx="203">
                  <c:v>1.9</c:v>
                </c:pt>
                <c:pt idx="204">
                  <c:v>1.6</c:v>
                </c:pt>
                <c:pt idx="205">
                  <c:v>-1.3</c:v>
                </c:pt>
                <c:pt idx="206">
                  <c:v>-1</c:v>
                </c:pt>
                <c:pt idx="207">
                  <c:v>-0.7</c:v>
                </c:pt>
                <c:pt idx="208">
                  <c:v>0.2</c:v>
                </c:pt>
                <c:pt idx="209">
                  <c:v>1.4</c:v>
                </c:pt>
                <c:pt idx="210">
                  <c:v>2.1</c:v>
                </c:pt>
                <c:pt idx="211">
                  <c:v>3.4</c:v>
                </c:pt>
                <c:pt idx="212">
                  <c:v>2.8</c:v>
                </c:pt>
                <c:pt idx="213">
                  <c:v>3.1</c:v>
                </c:pt>
                <c:pt idx="214">
                  <c:v>3.2</c:v>
                </c:pt>
                <c:pt idx="215">
                  <c:v>2.2000000000000002</c:v>
                </c:pt>
                <c:pt idx="216">
                  <c:v>3.1</c:v>
                </c:pt>
                <c:pt idx="217">
                  <c:v>2.7</c:v>
                </c:pt>
                <c:pt idx="218">
                  <c:v>3.1</c:v>
                </c:pt>
                <c:pt idx="219">
                  <c:v>3.2</c:v>
                </c:pt>
                <c:pt idx="220">
                  <c:v>3.4</c:v>
                </c:pt>
                <c:pt idx="221">
                  <c:v>3.3</c:v>
                </c:pt>
                <c:pt idx="222">
                  <c:v>2.9</c:v>
                </c:pt>
                <c:pt idx="223">
                  <c:v>2</c:v>
                </c:pt>
                <c:pt idx="224">
                  <c:v>3.7</c:v>
                </c:pt>
                <c:pt idx="225">
                  <c:v>4.0999999999999996</c:v>
                </c:pt>
                <c:pt idx="226">
                  <c:v>3.7</c:v>
                </c:pt>
                <c:pt idx="227">
                  <c:v>3.9</c:v>
                </c:pt>
                <c:pt idx="228">
                  <c:v>2.4</c:v>
                </c:pt>
                <c:pt idx="229">
                  <c:v>1.5</c:v>
                </c:pt>
                <c:pt idx="230">
                  <c:v>1.3</c:v>
                </c:pt>
                <c:pt idx="231">
                  <c:v>1.8</c:v>
                </c:pt>
                <c:pt idx="232">
                  <c:v>1.7</c:v>
                </c:pt>
                <c:pt idx="233">
                  <c:v>1.4</c:v>
                </c:pt>
                <c:pt idx="234">
                  <c:v>1.5</c:v>
                </c:pt>
                <c:pt idx="235">
                  <c:v>2</c:v>
                </c:pt>
                <c:pt idx="236">
                  <c:v>1.3</c:v>
                </c:pt>
                <c:pt idx="237">
                  <c:v>2</c:v>
                </c:pt>
                <c:pt idx="238">
                  <c:v>1.2</c:v>
                </c:pt>
                <c:pt idx="239">
                  <c:v>-0.1</c:v>
                </c:pt>
                <c:pt idx="240">
                  <c:v>-2.9</c:v>
                </c:pt>
                <c:pt idx="241">
                  <c:v>-25.6</c:v>
                </c:pt>
                <c:pt idx="242">
                  <c:v>-11</c:v>
                </c:pt>
                <c:pt idx="243">
                  <c:v>-12.5</c:v>
                </c:pt>
                <c:pt idx="244">
                  <c:v>-13</c:v>
                </c:pt>
                <c:pt idx="245">
                  <c:v>26.1</c:v>
                </c:pt>
                <c:pt idx="246">
                  <c:v>8.6999999999999993</c:v>
                </c:pt>
                <c:pt idx="247">
                  <c:v>11.1</c:v>
                </c:pt>
                <c:pt idx="248">
                  <c:v>16.600000000000001</c:v>
                </c:pt>
                <c:pt idx="249">
                  <c:v>6.4</c:v>
                </c:pt>
                <c:pt idx="250">
                  <c:v>3.5</c:v>
                </c:pt>
                <c:pt idx="251">
                  <c:v>3.8</c:v>
                </c:pt>
                <c:pt idx="252">
                  <c:v>2.1</c:v>
                </c:pt>
                <c:pt idx="253">
                  <c:v>0.8</c:v>
                </c:pt>
                <c:pt idx="254">
                  <c:v>0</c:v>
                </c:pt>
                <c:pt idx="255">
                  <c:v>-0.7</c:v>
                </c:pt>
                <c:pt idx="256">
                  <c:v>0.3</c:v>
                </c:pt>
                <c:pt idx="25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EC-43C2-A3C0-C0105D2F6B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Investment (GFCF)</c:v>
                </c:pt>
              </c:strCache>
            </c:strRef>
          </c:tx>
          <c:spPr>
            <a:ln w="38100">
              <a:solidFill>
                <a:srgbClr val="339966"/>
              </a:solidFill>
              <a:prstDash val="solid"/>
            </a:ln>
          </c:spPr>
          <c:marker>
            <c:symbol val="none"/>
          </c:marker>
          <c:cat>
            <c:numRef>
              <c:f>Sheet1!$A$2:$A$259</c:f>
              <c:numCache>
                <c:formatCode>mmm\-yy</c:formatCode>
                <c:ptCount val="258"/>
                <c:pt idx="0">
                  <c:v>21976</c:v>
                </c:pt>
                <c:pt idx="1">
                  <c:v>22068</c:v>
                </c:pt>
                <c:pt idx="2">
                  <c:v>22160</c:v>
                </c:pt>
                <c:pt idx="3">
                  <c:v>22251</c:v>
                </c:pt>
                <c:pt idx="4">
                  <c:v>22341</c:v>
                </c:pt>
                <c:pt idx="5">
                  <c:v>22433</c:v>
                </c:pt>
                <c:pt idx="6">
                  <c:v>22525</c:v>
                </c:pt>
                <c:pt idx="7">
                  <c:v>22616</c:v>
                </c:pt>
                <c:pt idx="8">
                  <c:v>22706</c:v>
                </c:pt>
                <c:pt idx="9">
                  <c:v>22798</c:v>
                </c:pt>
                <c:pt idx="10">
                  <c:v>22890</c:v>
                </c:pt>
                <c:pt idx="11">
                  <c:v>22981</c:v>
                </c:pt>
                <c:pt idx="12">
                  <c:v>23071</c:v>
                </c:pt>
                <c:pt idx="13">
                  <c:v>23163</c:v>
                </c:pt>
                <c:pt idx="14">
                  <c:v>23255</c:v>
                </c:pt>
                <c:pt idx="15">
                  <c:v>23346</c:v>
                </c:pt>
                <c:pt idx="16">
                  <c:v>23437</c:v>
                </c:pt>
                <c:pt idx="17">
                  <c:v>23529</c:v>
                </c:pt>
                <c:pt idx="18">
                  <c:v>23621</c:v>
                </c:pt>
                <c:pt idx="19">
                  <c:v>23712</c:v>
                </c:pt>
                <c:pt idx="20">
                  <c:v>23802</c:v>
                </c:pt>
                <c:pt idx="21">
                  <c:v>23894</c:v>
                </c:pt>
                <c:pt idx="22">
                  <c:v>23986</c:v>
                </c:pt>
                <c:pt idx="23">
                  <c:v>24077</c:v>
                </c:pt>
                <c:pt idx="24">
                  <c:v>24167</c:v>
                </c:pt>
                <c:pt idx="25">
                  <c:v>24259</c:v>
                </c:pt>
                <c:pt idx="26">
                  <c:v>24351</c:v>
                </c:pt>
                <c:pt idx="27">
                  <c:v>24442</c:v>
                </c:pt>
                <c:pt idx="28">
                  <c:v>24532</c:v>
                </c:pt>
                <c:pt idx="29">
                  <c:v>24624</c:v>
                </c:pt>
                <c:pt idx="30">
                  <c:v>24716</c:v>
                </c:pt>
                <c:pt idx="31">
                  <c:v>24807</c:v>
                </c:pt>
                <c:pt idx="32">
                  <c:v>24898</c:v>
                </c:pt>
                <c:pt idx="33">
                  <c:v>24990</c:v>
                </c:pt>
                <c:pt idx="34">
                  <c:v>25082</c:v>
                </c:pt>
                <c:pt idx="35">
                  <c:v>25173</c:v>
                </c:pt>
                <c:pt idx="36">
                  <c:v>25263</c:v>
                </c:pt>
                <c:pt idx="37">
                  <c:v>25355</c:v>
                </c:pt>
                <c:pt idx="38">
                  <c:v>25447</c:v>
                </c:pt>
                <c:pt idx="39">
                  <c:v>25538</c:v>
                </c:pt>
                <c:pt idx="40">
                  <c:v>25628</c:v>
                </c:pt>
                <c:pt idx="41">
                  <c:v>25720</c:v>
                </c:pt>
                <c:pt idx="42">
                  <c:v>25812</c:v>
                </c:pt>
                <c:pt idx="43">
                  <c:v>25903</c:v>
                </c:pt>
                <c:pt idx="44">
                  <c:v>25993</c:v>
                </c:pt>
                <c:pt idx="45">
                  <c:v>26085</c:v>
                </c:pt>
                <c:pt idx="46">
                  <c:v>26177</c:v>
                </c:pt>
                <c:pt idx="47">
                  <c:v>26268</c:v>
                </c:pt>
                <c:pt idx="48">
                  <c:v>26359</c:v>
                </c:pt>
                <c:pt idx="49">
                  <c:v>26451</c:v>
                </c:pt>
                <c:pt idx="50">
                  <c:v>26543</c:v>
                </c:pt>
                <c:pt idx="51">
                  <c:v>26634</c:v>
                </c:pt>
                <c:pt idx="52">
                  <c:v>26724</c:v>
                </c:pt>
                <c:pt idx="53">
                  <c:v>26816</c:v>
                </c:pt>
                <c:pt idx="54">
                  <c:v>26908</c:v>
                </c:pt>
                <c:pt idx="55">
                  <c:v>26999</c:v>
                </c:pt>
                <c:pt idx="56">
                  <c:v>27089</c:v>
                </c:pt>
                <c:pt idx="57">
                  <c:v>27181</c:v>
                </c:pt>
                <c:pt idx="58">
                  <c:v>27273</c:v>
                </c:pt>
                <c:pt idx="59">
                  <c:v>27364</c:v>
                </c:pt>
                <c:pt idx="60">
                  <c:v>27454</c:v>
                </c:pt>
                <c:pt idx="61">
                  <c:v>27546</c:v>
                </c:pt>
                <c:pt idx="62">
                  <c:v>27638</c:v>
                </c:pt>
                <c:pt idx="63">
                  <c:v>27729</c:v>
                </c:pt>
                <c:pt idx="64">
                  <c:v>27820</c:v>
                </c:pt>
                <c:pt idx="65">
                  <c:v>27912</c:v>
                </c:pt>
                <c:pt idx="66">
                  <c:v>28004</c:v>
                </c:pt>
                <c:pt idx="67">
                  <c:v>28095</c:v>
                </c:pt>
                <c:pt idx="68">
                  <c:v>28185</c:v>
                </c:pt>
                <c:pt idx="69">
                  <c:v>28277</c:v>
                </c:pt>
                <c:pt idx="70">
                  <c:v>28369</c:v>
                </c:pt>
                <c:pt idx="71">
                  <c:v>28460</c:v>
                </c:pt>
                <c:pt idx="72">
                  <c:v>28550</c:v>
                </c:pt>
                <c:pt idx="73">
                  <c:v>28642</c:v>
                </c:pt>
                <c:pt idx="74">
                  <c:v>28734</c:v>
                </c:pt>
                <c:pt idx="75">
                  <c:v>28825</c:v>
                </c:pt>
                <c:pt idx="76">
                  <c:v>28915</c:v>
                </c:pt>
                <c:pt idx="77">
                  <c:v>29007</c:v>
                </c:pt>
                <c:pt idx="78">
                  <c:v>29099</c:v>
                </c:pt>
                <c:pt idx="79">
                  <c:v>29190</c:v>
                </c:pt>
                <c:pt idx="80">
                  <c:v>29281</c:v>
                </c:pt>
                <c:pt idx="81">
                  <c:v>29373</c:v>
                </c:pt>
                <c:pt idx="82">
                  <c:v>29465</c:v>
                </c:pt>
                <c:pt idx="83">
                  <c:v>29556</c:v>
                </c:pt>
                <c:pt idx="84">
                  <c:v>29646</c:v>
                </c:pt>
                <c:pt idx="85">
                  <c:v>29738</c:v>
                </c:pt>
                <c:pt idx="86">
                  <c:v>29830</c:v>
                </c:pt>
                <c:pt idx="87">
                  <c:v>29921</c:v>
                </c:pt>
                <c:pt idx="88">
                  <c:v>30011</c:v>
                </c:pt>
                <c:pt idx="89">
                  <c:v>30103</c:v>
                </c:pt>
                <c:pt idx="90">
                  <c:v>30195</c:v>
                </c:pt>
                <c:pt idx="91">
                  <c:v>30286</c:v>
                </c:pt>
                <c:pt idx="92">
                  <c:v>30376</c:v>
                </c:pt>
                <c:pt idx="93">
                  <c:v>30468</c:v>
                </c:pt>
                <c:pt idx="94">
                  <c:v>30560</c:v>
                </c:pt>
                <c:pt idx="95">
                  <c:v>30651</c:v>
                </c:pt>
                <c:pt idx="96">
                  <c:v>30742</c:v>
                </c:pt>
                <c:pt idx="97">
                  <c:v>30834</c:v>
                </c:pt>
                <c:pt idx="98">
                  <c:v>30926</c:v>
                </c:pt>
                <c:pt idx="99">
                  <c:v>31017</c:v>
                </c:pt>
                <c:pt idx="100">
                  <c:v>31107</c:v>
                </c:pt>
                <c:pt idx="101">
                  <c:v>31199</c:v>
                </c:pt>
                <c:pt idx="102">
                  <c:v>31291</c:v>
                </c:pt>
                <c:pt idx="103">
                  <c:v>31382</c:v>
                </c:pt>
                <c:pt idx="104">
                  <c:v>31472</c:v>
                </c:pt>
                <c:pt idx="105">
                  <c:v>31564</c:v>
                </c:pt>
                <c:pt idx="106">
                  <c:v>31656</c:v>
                </c:pt>
                <c:pt idx="107">
                  <c:v>31747</c:v>
                </c:pt>
                <c:pt idx="108">
                  <c:v>31837</c:v>
                </c:pt>
                <c:pt idx="109">
                  <c:v>31929</c:v>
                </c:pt>
                <c:pt idx="110">
                  <c:v>32021</c:v>
                </c:pt>
                <c:pt idx="111">
                  <c:v>32112</c:v>
                </c:pt>
                <c:pt idx="112">
                  <c:v>32203</c:v>
                </c:pt>
                <c:pt idx="113">
                  <c:v>32295</c:v>
                </c:pt>
                <c:pt idx="114">
                  <c:v>32387</c:v>
                </c:pt>
                <c:pt idx="115">
                  <c:v>32478</c:v>
                </c:pt>
                <c:pt idx="116">
                  <c:v>32568</c:v>
                </c:pt>
                <c:pt idx="117">
                  <c:v>32660</c:v>
                </c:pt>
                <c:pt idx="118">
                  <c:v>32752</c:v>
                </c:pt>
                <c:pt idx="119">
                  <c:v>32843</c:v>
                </c:pt>
                <c:pt idx="120">
                  <c:v>32933</c:v>
                </c:pt>
                <c:pt idx="121">
                  <c:v>33025</c:v>
                </c:pt>
                <c:pt idx="122">
                  <c:v>33117</c:v>
                </c:pt>
                <c:pt idx="123">
                  <c:v>33208</c:v>
                </c:pt>
                <c:pt idx="124">
                  <c:v>33298</c:v>
                </c:pt>
                <c:pt idx="125">
                  <c:v>33390</c:v>
                </c:pt>
                <c:pt idx="126">
                  <c:v>33482</c:v>
                </c:pt>
                <c:pt idx="127">
                  <c:v>33573</c:v>
                </c:pt>
                <c:pt idx="128">
                  <c:v>33664</c:v>
                </c:pt>
                <c:pt idx="129">
                  <c:v>33756</c:v>
                </c:pt>
                <c:pt idx="130">
                  <c:v>33848</c:v>
                </c:pt>
                <c:pt idx="131">
                  <c:v>33939</c:v>
                </c:pt>
                <c:pt idx="132">
                  <c:v>34029</c:v>
                </c:pt>
                <c:pt idx="133">
                  <c:v>34121</c:v>
                </c:pt>
                <c:pt idx="134">
                  <c:v>34213</c:v>
                </c:pt>
                <c:pt idx="135">
                  <c:v>34304</c:v>
                </c:pt>
                <c:pt idx="136">
                  <c:v>34394</c:v>
                </c:pt>
                <c:pt idx="137">
                  <c:v>34486</c:v>
                </c:pt>
                <c:pt idx="138">
                  <c:v>34578</c:v>
                </c:pt>
                <c:pt idx="139">
                  <c:v>34669</c:v>
                </c:pt>
                <c:pt idx="140">
                  <c:v>34759</c:v>
                </c:pt>
                <c:pt idx="141">
                  <c:v>34851</c:v>
                </c:pt>
                <c:pt idx="142">
                  <c:v>34943</c:v>
                </c:pt>
                <c:pt idx="143">
                  <c:v>35034</c:v>
                </c:pt>
                <c:pt idx="144">
                  <c:v>35125</c:v>
                </c:pt>
                <c:pt idx="145">
                  <c:v>35217</c:v>
                </c:pt>
                <c:pt idx="146">
                  <c:v>35309</c:v>
                </c:pt>
                <c:pt idx="147">
                  <c:v>35400</c:v>
                </c:pt>
                <c:pt idx="148">
                  <c:v>35490</c:v>
                </c:pt>
                <c:pt idx="149">
                  <c:v>35582</c:v>
                </c:pt>
                <c:pt idx="150">
                  <c:v>35674</c:v>
                </c:pt>
                <c:pt idx="151">
                  <c:v>35765</c:v>
                </c:pt>
                <c:pt idx="152">
                  <c:v>35855</c:v>
                </c:pt>
                <c:pt idx="153">
                  <c:v>35947</c:v>
                </c:pt>
                <c:pt idx="154">
                  <c:v>36039</c:v>
                </c:pt>
                <c:pt idx="155">
                  <c:v>36130</c:v>
                </c:pt>
                <c:pt idx="156">
                  <c:v>36220</c:v>
                </c:pt>
                <c:pt idx="157">
                  <c:v>36312</c:v>
                </c:pt>
                <c:pt idx="158">
                  <c:v>36404</c:v>
                </c:pt>
                <c:pt idx="159">
                  <c:v>36495</c:v>
                </c:pt>
                <c:pt idx="160">
                  <c:v>36586</c:v>
                </c:pt>
                <c:pt idx="161">
                  <c:v>36678</c:v>
                </c:pt>
                <c:pt idx="162">
                  <c:v>36770</c:v>
                </c:pt>
                <c:pt idx="163">
                  <c:v>36861</c:v>
                </c:pt>
                <c:pt idx="164">
                  <c:v>36951</c:v>
                </c:pt>
                <c:pt idx="165">
                  <c:v>37043</c:v>
                </c:pt>
                <c:pt idx="166">
                  <c:v>37135</c:v>
                </c:pt>
                <c:pt idx="167">
                  <c:v>37226</c:v>
                </c:pt>
                <c:pt idx="168">
                  <c:v>37316</c:v>
                </c:pt>
                <c:pt idx="169">
                  <c:v>37408</c:v>
                </c:pt>
                <c:pt idx="170">
                  <c:v>37500</c:v>
                </c:pt>
                <c:pt idx="171">
                  <c:v>37591</c:v>
                </c:pt>
                <c:pt idx="172">
                  <c:v>37681</c:v>
                </c:pt>
                <c:pt idx="173">
                  <c:v>37773</c:v>
                </c:pt>
                <c:pt idx="174">
                  <c:v>37865</c:v>
                </c:pt>
                <c:pt idx="175">
                  <c:v>37956</c:v>
                </c:pt>
                <c:pt idx="176">
                  <c:v>38047</c:v>
                </c:pt>
                <c:pt idx="177">
                  <c:v>38139</c:v>
                </c:pt>
                <c:pt idx="178">
                  <c:v>38231</c:v>
                </c:pt>
                <c:pt idx="179">
                  <c:v>38322</c:v>
                </c:pt>
                <c:pt idx="180">
                  <c:v>38412</c:v>
                </c:pt>
                <c:pt idx="181">
                  <c:v>38504</c:v>
                </c:pt>
                <c:pt idx="182">
                  <c:v>38596</c:v>
                </c:pt>
                <c:pt idx="183">
                  <c:v>38687</c:v>
                </c:pt>
                <c:pt idx="184">
                  <c:v>38777</c:v>
                </c:pt>
                <c:pt idx="185">
                  <c:v>38869</c:v>
                </c:pt>
                <c:pt idx="186">
                  <c:v>38961</c:v>
                </c:pt>
                <c:pt idx="187">
                  <c:v>39052</c:v>
                </c:pt>
                <c:pt idx="188">
                  <c:v>39142</c:v>
                </c:pt>
                <c:pt idx="189">
                  <c:v>39234</c:v>
                </c:pt>
                <c:pt idx="190">
                  <c:v>39326</c:v>
                </c:pt>
                <c:pt idx="191">
                  <c:v>39417</c:v>
                </c:pt>
                <c:pt idx="192">
                  <c:v>39508</c:v>
                </c:pt>
                <c:pt idx="193">
                  <c:v>39600</c:v>
                </c:pt>
                <c:pt idx="194">
                  <c:v>39692</c:v>
                </c:pt>
                <c:pt idx="195">
                  <c:v>39783</c:v>
                </c:pt>
                <c:pt idx="196">
                  <c:v>39873</c:v>
                </c:pt>
                <c:pt idx="197">
                  <c:v>39965</c:v>
                </c:pt>
                <c:pt idx="198">
                  <c:v>40057</c:v>
                </c:pt>
                <c:pt idx="199">
                  <c:v>40148</c:v>
                </c:pt>
                <c:pt idx="200">
                  <c:v>40238</c:v>
                </c:pt>
                <c:pt idx="201">
                  <c:v>40330</c:v>
                </c:pt>
                <c:pt idx="202">
                  <c:v>40422</c:v>
                </c:pt>
                <c:pt idx="203">
                  <c:v>40513</c:v>
                </c:pt>
                <c:pt idx="204">
                  <c:v>40603</c:v>
                </c:pt>
                <c:pt idx="205">
                  <c:v>40695</c:v>
                </c:pt>
                <c:pt idx="206">
                  <c:v>40787</c:v>
                </c:pt>
                <c:pt idx="207">
                  <c:v>40878</c:v>
                </c:pt>
                <c:pt idx="208">
                  <c:v>40969</c:v>
                </c:pt>
                <c:pt idx="209">
                  <c:v>41061</c:v>
                </c:pt>
                <c:pt idx="210">
                  <c:v>41153</c:v>
                </c:pt>
                <c:pt idx="211">
                  <c:v>41244</c:v>
                </c:pt>
                <c:pt idx="212">
                  <c:v>41334</c:v>
                </c:pt>
                <c:pt idx="213">
                  <c:v>41426</c:v>
                </c:pt>
                <c:pt idx="214">
                  <c:v>41518</c:v>
                </c:pt>
                <c:pt idx="215">
                  <c:v>41609</c:v>
                </c:pt>
                <c:pt idx="216">
                  <c:v>41699</c:v>
                </c:pt>
                <c:pt idx="217">
                  <c:v>41791</c:v>
                </c:pt>
                <c:pt idx="218">
                  <c:v>41883</c:v>
                </c:pt>
                <c:pt idx="219">
                  <c:v>41974</c:v>
                </c:pt>
                <c:pt idx="220">
                  <c:v>42064</c:v>
                </c:pt>
                <c:pt idx="221">
                  <c:v>42156</c:v>
                </c:pt>
                <c:pt idx="222">
                  <c:v>42248</c:v>
                </c:pt>
                <c:pt idx="223">
                  <c:v>42339</c:v>
                </c:pt>
                <c:pt idx="224">
                  <c:v>42430</c:v>
                </c:pt>
                <c:pt idx="225">
                  <c:v>42522</c:v>
                </c:pt>
                <c:pt idx="226">
                  <c:v>42614</c:v>
                </c:pt>
                <c:pt idx="227">
                  <c:v>42705</c:v>
                </c:pt>
                <c:pt idx="228">
                  <c:v>42795</c:v>
                </c:pt>
                <c:pt idx="229">
                  <c:v>42887</c:v>
                </c:pt>
                <c:pt idx="230">
                  <c:v>42979</c:v>
                </c:pt>
                <c:pt idx="231">
                  <c:v>43070</c:v>
                </c:pt>
                <c:pt idx="232">
                  <c:v>43160</c:v>
                </c:pt>
                <c:pt idx="233">
                  <c:v>43252</c:v>
                </c:pt>
                <c:pt idx="234">
                  <c:v>43344</c:v>
                </c:pt>
                <c:pt idx="235">
                  <c:v>43435</c:v>
                </c:pt>
                <c:pt idx="236">
                  <c:v>43525</c:v>
                </c:pt>
                <c:pt idx="237">
                  <c:v>43617</c:v>
                </c:pt>
                <c:pt idx="238">
                  <c:v>43709</c:v>
                </c:pt>
                <c:pt idx="239">
                  <c:v>43800</c:v>
                </c:pt>
                <c:pt idx="240">
                  <c:v>43891</c:v>
                </c:pt>
                <c:pt idx="241">
                  <c:v>43983</c:v>
                </c:pt>
                <c:pt idx="242">
                  <c:v>44075</c:v>
                </c:pt>
                <c:pt idx="243">
                  <c:v>44166</c:v>
                </c:pt>
                <c:pt idx="244">
                  <c:v>44256</c:v>
                </c:pt>
                <c:pt idx="245">
                  <c:v>44348</c:v>
                </c:pt>
                <c:pt idx="246">
                  <c:v>44440</c:v>
                </c:pt>
                <c:pt idx="247">
                  <c:v>44531</c:v>
                </c:pt>
                <c:pt idx="248">
                  <c:v>44621</c:v>
                </c:pt>
                <c:pt idx="249">
                  <c:v>44713</c:v>
                </c:pt>
                <c:pt idx="250">
                  <c:v>44805</c:v>
                </c:pt>
                <c:pt idx="251">
                  <c:v>44896</c:v>
                </c:pt>
                <c:pt idx="252">
                  <c:v>44986</c:v>
                </c:pt>
                <c:pt idx="253">
                  <c:v>45078</c:v>
                </c:pt>
                <c:pt idx="254">
                  <c:v>45170</c:v>
                </c:pt>
                <c:pt idx="255">
                  <c:v>45261</c:v>
                </c:pt>
                <c:pt idx="256">
                  <c:v>45352</c:v>
                </c:pt>
                <c:pt idx="257">
                  <c:v>45444</c:v>
                </c:pt>
              </c:numCache>
            </c:numRef>
          </c:cat>
          <c:val>
            <c:numRef>
              <c:f>Sheet1!$C$2:$C$259</c:f>
              <c:numCache>
                <c:formatCode>0.0</c:formatCode>
                <c:ptCount val="258"/>
                <c:pt idx="0">
                  <c:v>20.100000000000001</c:v>
                </c:pt>
                <c:pt idx="1">
                  <c:v>16.100000000000001</c:v>
                </c:pt>
                <c:pt idx="2">
                  <c:v>17.100000000000001</c:v>
                </c:pt>
                <c:pt idx="3">
                  <c:v>11.7</c:v>
                </c:pt>
                <c:pt idx="4">
                  <c:v>10.9</c:v>
                </c:pt>
                <c:pt idx="5">
                  <c:v>9.6</c:v>
                </c:pt>
                <c:pt idx="6">
                  <c:v>9.1999999999999993</c:v>
                </c:pt>
                <c:pt idx="7">
                  <c:v>3.1</c:v>
                </c:pt>
                <c:pt idx="8">
                  <c:v>1.4</c:v>
                </c:pt>
                <c:pt idx="9">
                  <c:v>2</c:v>
                </c:pt>
                <c:pt idx="10">
                  <c:v>0.1</c:v>
                </c:pt>
                <c:pt idx="11">
                  <c:v>0.2</c:v>
                </c:pt>
                <c:pt idx="12">
                  <c:v>-8.1999999999999993</c:v>
                </c:pt>
                <c:pt idx="13">
                  <c:v>1.9</c:v>
                </c:pt>
                <c:pt idx="14">
                  <c:v>4.5</c:v>
                </c:pt>
                <c:pt idx="15">
                  <c:v>11.2</c:v>
                </c:pt>
                <c:pt idx="16">
                  <c:v>26.5</c:v>
                </c:pt>
                <c:pt idx="17">
                  <c:v>14.4</c:v>
                </c:pt>
                <c:pt idx="18">
                  <c:v>13.8</c:v>
                </c:pt>
                <c:pt idx="19">
                  <c:v>11.6</c:v>
                </c:pt>
                <c:pt idx="20">
                  <c:v>8.1999999999999993</c:v>
                </c:pt>
                <c:pt idx="21">
                  <c:v>3.9</c:v>
                </c:pt>
                <c:pt idx="22">
                  <c:v>3.2</c:v>
                </c:pt>
                <c:pt idx="23">
                  <c:v>3.5</c:v>
                </c:pt>
                <c:pt idx="24">
                  <c:v>-0.4</c:v>
                </c:pt>
                <c:pt idx="25">
                  <c:v>0</c:v>
                </c:pt>
                <c:pt idx="26">
                  <c:v>0.7</c:v>
                </c:pt>
                <c:pt idx="27">
                  <c:v>-1.1000000000000001</c:v>
                </c:pt>
                <c:pt idx="28">
                  <c:v>5</c:v>
                </c:pt>
                <c:pt idx="29">
                  <c:v>11.1</c:v>
                </c:pt>
                <c:pt idx="30">
                  <c:v>9.9</c:v>
                </c:pt>
                <c:pt idx="31">
                  <c:v>9</c:v>
                </c:pt>
                <c:pt idx="32">
                  <c:v>12.9</c:v>
                </c:pt>
                <c:pt idx="33">
                  <c:v>6.7</c:v>
                </c:pt>
                <c:pt idx="34">
                  <c:v>9.1999999999999993</c:v>
                </c:pt>
                <c:pt idx="35">
                  <c:v>15.1</c:v>
                </c:pt>
                <c:pt idx="36">
                  <c:v>-1.3</c:v>
                </c:pt>
                <c:pt idx="37">
                  <c:v>0.2</c:v>
                </c:pt>
                <c:pt idx="38">
                  <c:v>1</c:v>
                </c:pt>
                <c:pt idx="39">
                  <c:v>-3.3</c:v>
                </c:pt>
                <c:pt idx="40">
                  <c:v>1.7</c:v>
                </c:pt>
                <c:pt idx="41">
                  <c:v>5.4</c:v>
                </c:pt>
                <c:pt idx="42">
                  <c:v>3</c:v>
                </c:pt>
                <c:pt idx="43">
                  <c:v>5.5</c:v>
                </c:pt>
                <c:pt idx="44">
                  <c:v>6.6</c:v>
                </c:pt>
                <c:pt idx="45">
                  <c:v>7.2</c:v>
                </c:pt>
                <c:pt idx="46">
                  <c:v>8.4</c:v>
                </c:pt>
                <c:pt idx="47">
                  <c:v>6.8</c:v>
                </c:pt>
                <c:pt idx="48">
                  <c:v>7.9</c:v>
                </c:pt>
                <c:pt idx="49">
                  <c:v>6.3</c:v>
                </c:pt>
                <c:pt idx="50">
                  <c:v>3.6</c:v>
                </c:pt>
                <c:pt idx="51">
                  <c:v>1.8</c:v>
                </c:pt>
                <c:pt idx="52">
                  <c:v>8.1</c:v>
                </c:pt>
                <c:pt idx="53">
                  <c:v>1.2</c:v>
                </c:pt>
                <c:pt idx="54">
                  <c:v>-0.6</c:v>
                </c:pt>
                <c:pt idx="55">
                  <c:v>-0.7</c:v>
                </c:pt>
                <c:pt idx="56">
                  <c:v>-6.5</c:v>
                </c:pt>
                <c:pt idx="57">
                  <c:v>-8.6</c:v>
                </c:pt>
                <c:pt idx="58">
                  <c:v>-7.8</c:v>
                </c:pt>
                <c:pt idx="59">
                  <c:v>-7</c:v>
                </c:pt>
                <c:pt idx="60">
                  <c:v>-8.6</c:v>
                </c:pt>
                <c:pt idx="61">
                  <c:v>-3.7</c:v>
                </c:pt>
                <c:pt idx="62">
                  <c:v>-4.0999999999999996</c:v>
                </c:pt>
                <c:pt idx="63">
                  <c:v>-7.3</c:v>
                </c:pt>
                <c:pt idx="64">
                  <c:v>0</c:v>
                </c:pt>
                <c:pt idx="65">
                  <c:v>-0.5</c:v>
                </c:pt>
                <c:pt idx="66">
                  <c:v>-0.2</c:v>
                </c:pt>
                <c:pt idx="67">
                  <c:v>3.5</c:v>
                </c:pt>
                <c:pt idx="68">
                  <c:v>-4</c:v>
                </c:pt>
                <c:pt idx="69">
                  <c:v>2.2999999999999998</c:v>
                </c:pt>
                <c:pt idx="70">
                  <c:v>2.4</c:v>
                </c:pt>
                <c:pt idx="71">
                  <c:v>5.5</c:v>
                </c:pt>
                <c:pt idx="72">
                  <c:v>12.1</c:v>
                </c:pt>
                <c:pt idx="73">
                  <c:v>6.4</c:v>
                </c:pt>
                <c:pt idx="74">
                  <c:v>7.4</c:v>
                </c:pt>
                <c:pt idx="75">
                  <c:v>3.9</c:v>
                </c:pt>
                <c:pt idx="76">
                  <c:v>5.6</c:v>
                </c:pt>
                <c:pt idx="77">
                  <c:v>7.8</c:v>
                </c:pt>
                <c:pt idx="78">
                  <c:v>9.9</c:v>
                </c:pt>
                <c:pt idx="79">
                  <c:v>11.1</c:v>
                </c:pt>
                <c:pt idx="80">
                  <c:v>0.6</c:v>
                </c:pt>
                <c:pt idx="81">
                  <c:v>-5.5</c:v>
                </c:pt>
                <c:pt idx="82">
                  <c:v>-8.9</c:v>
                </c:pt>
                <c:pt idx="83">
                  <c:v>-11.5</c:v>
                </c:pt>
                <c:pt idx="84">
                  <c:v>-12.1</c:v>
                </c:pt>
                <c:pt idx="85">
                  <c:v>-6.4</c:v>
                </c:pt>
                <c:pt idx="86">
                  <c:v>-3.9</c:v>
                </c:pt>
                <c:pt idx="87">
                  <c:v>-3.7</c:v>
                </c:pt>
                <c:pt idx="88">
                  <c:v>1.7</c:v>
                </c:pt>
                <c:pt idx="89">
                  <c:v>4</c:v>
                </c:pt>
                <c:pt idx="90">
                  <c:v>6.1</c:v>
                </c:pt>
                <c:pt idx="91">
                  <c:v>8.6</c:v>
                </c:pt>
                <c:pt idx="92">
                  <c:v>12</c:v>
                </c:pt>
                <c:pt idx="93">
                  <c:v>5.9</c:v>
                </c:pt>
                <c:pt idx="94">
                  <c:v>3.8</c:v>
                </c:pt>
                <c:pt idx="95">
                  <c:v>7.5</c:v>
                </c:pt>
                <c:pt idx="96">
                  <c:v>6.6</c:v>
                </c:pt>
                <c:pt idx="97">
                  <c:v>8.3000000000000007</c:v>
                </c:pt>
                <c:pt idx="98">
                  <c:v>7.5</c:v>
                </c:pt>
                <c:pt idx="99">
                  <c:v>3.4</c:v>
                </c:pt>
                <c:pt idx="100">
                  <c:v>8.9</c:v>
                </c:pt>
                <c:pt idx="101">
                  <c:v>-0.4</c:v>
                </c:pt>
                <c:pt idx="102">
                  <c:v>0.3</c:v>
                </c:pt>
                <c:pt idx="103">
                  <c:v>-0.8</c:v>
                </c:pt>
                <c:pt idx="104">
                  <c:v>-8.6999999999999993</c:v>
                </c:pt>
                <c:pt idx="105">
                  <c:v>-3.4</c:v>
                </c:pt>
                <c:pt idx="106">
                  <c:v>1.2</c:v>
                </c:pt>
                <c:pt idx="107">
                  <c:v>6.5</c:v>
                </c:pt>
                <c:pt idx="108">
                  <c:v>4.9000000000000004</c:v>
                </c:pt>
                <c:pt idx="109">
                  <c:v>13.1</c:v>
                </c:pt>
                <c:pt idx="110">
                  <c:v>17</c:v>
                </c:pt>
                <c:pt idx="111">
                  <c:v>14.3</c:v>
                </c:pt>
                <c:pt idx="112">
                  <c:v>23.1</c:v>
                </c:pt>
                <c:pt idx="113">
                  <c:v>20.5</c:v>
                </c:pt>
                <c:pt idx="114">
                  <c:v>11.3</c:v>
                </c:pt>
                <c:pt idx="115">
                  <c:v>8.6</c:v>
                </c:pt>
                <c:pt idx="116">
                  <c:v>9</c:v>
                </c:pt>
                <c:pt idx="117">
                  <c:v>4.0999999999999996</c:v>
                </c:pt>
                <c:pt idx="118">
                  <c:v>4.3</c:v>
                </c:pt>
                <c:pt idx="119">
                  <c:v>2.2999999999999998</c:v>
                </c:pt>
                <c:pt idx="120">
                  <c:v>-2.2000000000000002</c:v>
                </c:pt>
                <c:pt idx="121">
                  <c:v>-1.7</c:v>
                </c:pt>
                <c:pt idx="122">
                  <c:v>-3.6</c:v>
                </c:pt>
                <c:pt idx="123">
                  <c:v>-2.8</c:v>
                </c:pt>
                <c:pt idx="124">
                  <c:v>-7.8</c:v>
                </c:pt>
                <c:pt idx="125">
                  <c:v>-7.9</c:v>
                </c:pt>
                <c:pt idx="126">
                  <c:v>-8.6999999999999993</c:v>
                </c:pt>
                <c:pt idx="127">
                  <c:v>-7.4</c:v>
                </c:pt>
                <c:pt idx="128">
                  <c:v>-2.7</c:v>
                </c:pt>
                <c:pt idx="129">
                  <c:v>-1.8</c:v>
                </c:pt>
                <c:pt idx="130">
                  <c:v>0.4</c:v>
                </c:pt>
                <c:pt idx="131">
                  <c:v>-2.4</c:v>
                </c:pt>
                <c:pt idx="132">
                  <c:v>-0.3</c:v>
                </c:pt>
                <c:pt idx="133">
                  <c:v>-0.2</c:v>
                </c:pt>
                <c:pt idx="134">
                  <c:v>-0.5</c:v>
                </c:pt>
                <c:pt idx="135">
                  <c:v>4.0999999999999996</c:v>
                </c:pt>
                <c:pt idx="136">
                  <c:v>2.9</c:v>
                </c:pt>
                <c:pt idx="137">
                  <c:v>1.4</c:v>
                </c:pt>
                <c:pt idx="138">
                  <c:v>1.9</c:v>
                </c:pt>
                <c:pt idx="139">
                  <c:v>0.4</c:v>
                </c:pt>
                <c:pt idx="140">
                  <c:v>-2.1</c:v>
                </c:pt>
                <c:pt idx="141">
                  <c:v>0.1</c:v>
                </c:pt>
                <c:pt idx="142">
                  <c:v>0.1</c:v>
                </c:pt>
                <c:pt idx="143">
                  <c:v>0</c:v>
                </c:pt>
                <c:pt idx="144">
                  <c:v>4</c:v>
                </c:pt>
                <c:pt idx="145">
                  <c:v>7.3</c:v>
                </c:pt>
                <c:pt idx="146">
                  <c:v>5.7</c:v>
                </c:pt>
                <c:pt idx="147">
                  <c:v>1.7</c:v>
                </c:pt>
                <c:pt idx="148">
                  <c:v>-4.4000000000000004</c:v>
                </c:pt>
                <c:pt idx="149">
                  <c:v>-6.5</c:v>
                </c:pt>
                <c:pt idx="150">
                  <c:v>-0.4</c:v>
                </c:pt>
                <c:pt idx="151">
                  <c:v>5.5</c:v>
                </c:pt>
                <c:pt idx="152">
                  <c:v>10.3</c:v>
                </c:pt>
                <c:pt idx="153">
                  <c:v>9.1</c:v>
                </c:pt>
                <c:pt idx="154">
                  <c:v>2.2000000000000002</c:v>
                </c:pt>
                <c:pt idx="155">
                  <c:v>2</c:v>
                </c:pt>
                <c:pt idx="156">
                  <c:v>1.1000000000000001</c:v>
                </c:pt>
                <c:pt idx="157">
                  <c:v>1.3</c:v>
                </c:pt>
                <c:pt idx="158">
                  <c:v>3.8</c:v>
                </c:pt>
                <c:pt idx="159">
                  <c:v>0.7</c:v>
                </c:pt>
                <c:pt idx="160">
                  <c:v>5</c:v>
                </c:pt>
                <c:pt idx="161">
                  <c:v>10.8</c:v>
                </c:pt>
                <c:pt idx="162">
                  <c:v>1.5</c:v>
                </c:pt>
                <c:pt idx="163">
                  <c:v>5.6</c:v>
                </c:pt>
                <c:pt idx="164">
                  <c:v>1.5</c:v>
                </c:pt>
                <c:pt idx="165">
                  <c:v>-0.4</c:v>
                </c:pt>
                <c:pt idx="166">
                  <c:v>6.9</c:v>
                </c:pt>
                <c:pt idx="167">
                  <c:v>0.2</c:v>
                </c:pt>
                <c:pt idx="168">
                  <c:v>0</c:v>
                </c:pt>
                <c:pt idx="169">
                  <c:v>-3.6</c:v>
                </c:pt>
                <c:pt idx="170">
                  <c:v>1.6</c:v>
                </c:pt>
                <c:pt idx="171">
                  <c:v>10.4</c:v>
                </c:pt>
                <c:pt idx="172">
                  <c:v>10.9</c:v>
                </c:pt>
                <c:pt idx="173">
                  <c:v>4</c:v>
                </c:pt>
                <c:pt idx="174">
                  <c:v>0.2</c:v>
                </c:pt>
                <c:pt idx="175">
                  <c:v>-4.3</c:v>
                </c:pt>
                <c:pt idx="176">
                  <c:v>-1.8</c:v>
                </c:pt>
                <c:pt idx="177">
                  <c:v>4</c:v>
                </c:pt>
                <c:pt idx="178">
                  <c:v>4.3</c:v>
                </c:pt>
                <c:pt idx="179">
                  <c:v>4.5</c:v>
                </c:pt>
                <c:pt idx="180">
                  <c:v>3.5</c:v>
                </c:pt>
                <c:pt idx="181">
                  <c:v>6.6</c:v>
                </c:pt>
                <c:pt idx="182">
                  <c:v>3.7</c:v>
                </c:pt>
                <c:pt idx="183">
                  <c:v>2.8</c:v>
                </c:pt>
                <c:pt idx="184">
                  <c:v>2</c:v>
                </c:pt>
                <c:pt idx="185">
                  <c:v>0.1</c:v>
                </c:pt>
                <c:pt idx="186">
                  <c:v>4.5999999999999996</c:v>
                </c:pt>
                <c:pt idx="187">
                  <c:v>4.7</c:v>
                </c:pt>
                <c:pt idx="188">
                  <c:v>4.8</c:v>
                </c:pt>
                <c:pt idx="189">
                  <c:v>6.9</c:v>
                </c:pt>
                <c:pt idx="190">
                  <c:v>-0.7</c:v>
                </c:pt>
                <c:pt idx="191">
                  <c:v>6.7</c:v>
                </c:pt>
                <c:pt idx="192">
                  <c:v>0.5</c:v>
                </c:pt>
                <c:pt idx="193">
                  <c:v>-0.9</c:v>
                </c:pt>
                <c:pt idx="194">
                  <c:v>-2.1</c:v>
                </c:pt>
                <c:pt idx="195">
                  <c:v>-10.1</c:v>
                </c:pt>
                <c:pt idx="196">
                  <c:v>-11.3</c:v>
                </c:pt>
                <c:pt idx="197">
                  <c:v>-16</c:v>
                </c:pt>
                <c:pt idx="198">
                  <c:v>-10.8</c:v>
                </c:pt>
                <c:pt idx="199">
                  <c:v>-10.8</c:v>
                </c:pt>
                <c:pt idx="200">
                  <c:v>-0.2</c:v>
                </c:pt>
                <c:pt idx="201">
                  <c:v>2.7</c:v>
                </c:pt>
                <c:pt idx="202">
                  <c:v>6</c:v>
                </c:pt>
                <c:pt idx="203">
                  <c:v>10.7</c:v>
                </c:pt>
                <c:pt idx="204">
                  <c:v>1</c:v>
                </c:pt>
                <c:pt idx="205">
                  <c:v>1.5</c:v>
                </c:pt>
                <c:pt idx="206">
                  <c:v>-0.1</c:v>
                </c:pt>
                <c:pt idx="207">
                  <c:v>-1.9</c:v>
                </c:pt>
                <c:pt idx="208">
                  <c:v>3.6</c:v>
                </c:pt>
                <c:pt idx="209">
                  <c:v>2.1</c:v>
                </c:pt>
                <c:pt idx="210">
                  <c:v>-1.1000000000000001</c:v>
                </c:pt>
                <c:pt idx="211">
                  <c:v>1.9</c:v>
                </c:pt>
                <c:pt idx="212">
                  <c:v>-2.5</c:v>
                </c:pt>
                <c:pt idx="213">
                  <c:v>4.2</c:v>
                </c:pt>
                <c:pt idx="214">
                  <c:v>7.8</c:v>
                </c:pt>
                <c:pt idx="215">
                  <c:v>3.6</c:v>
                </c:pt>
                <c:pt idx="216">
                  <c:v>10.3</c:v>
                </c:pt>
                <c:pt idx="217">
                  <c:v>5.6</c:v>
                </c:pt>
                <c:pt idx="218">
                  <c:v>4.9000000000000004</c:v>
                </c:pt>
                <c:pt idx="219">
                  <c:v>7.6</c:v>
                </c:pt>
                <c:pt idx="220">
                  <c:v>7.7</c:v>
                </c:pt>
                <c:pt idx="221">
                  <c:v>8.5</c:v>
                </c:pt>
                <c:pt idx="222">
                  <c:v>5.8</c:v>
                </c:pt>
                <c:pt idx="223">
                  <c:v>6.6</c:v>
                </c:pt>
                <c:pt idx="224">
                  <c:v>4.0999999999999996</c:v>
                </c:pt>
                <c:pt idx="225">
                  <c:v>4.5</c:v>
                </c:pt>
                <c:pt idx="226">
                  <c:v>8.1999999999999993</c:v>
                </c:pt>
                <c:pt idx="227">
                  <c:v>3.8</c:v>
                </c:pt>
                <c:pt idx="228">
                  <c:v>4.5</c:v>
                </c:pt>
                <c:pt idx="229">
                  <c:v>4.9000000000000004</c:v>
                </c:pt>
                <c:pt idx="230">
                  <c:v>1.1000000000000001</c:v>
                </c:pt>
                <c:pt idx="231">
                  <c:v>3.6</c:v>
                </c:pt>
                <c:pt idx="232">
                  <c:v>1.3</c:v>
                </c:pt>
                <c:pt idx="233">
                  <c:v>-1.1000000000000001</c:v>
                </c:pt>
                <c:pt idx="234">
                  <c:v>-0.2</c:v>
                </c:pt>
                <c:pt idx="235">
                  <c:v>-1.9</c:v>
                </c:pt>
                <c:pt idx="236">
                  <c:v>1.7</c:v>
                </c:pt>
                <c:pt idx="237">
                  <c:v>2.1</c:v>
                </c:pt>
                <c:pt idx="238">
                  <c:v>2.9</c:v>
                </c:pt>
                <c:pt idx="239">
                  <c:v>1.9</c:v>
                </c:pt>
                <c:pt idx="240">
                  <c:v>-4.3</c:v>
                </c:pt>
                <c:pt idx="241">
                  <c:v>-21.6</c:v>
                </c:pt>
                <c:pt idx="242">
                  <c:v>-9.8000000000000007</c:v>
                </c:pt>
                <c:pt idx="243">
                  <c:v>-3</c:v>
                </c:pt>
                <c:pt idx="244">
                  <c:v>-2.6</c:v>
                </c:pt>
                <c:pt idx="245">
                  <c:v>25.9</c:v>
                </c:pt>
                <c:pt idx="246">
                  <c:v>8.1</c:v>
                </c:pt>
                <c:pt idx="247">
                  <c:v>2.2999999999999998</c:v>
                </c:pt>
                <c:pt idx="248">
                  <c:v>9.1999999999999993</c:v>
                </c:pt>
                <c:pt idx="249">
                  <c:v>4</c:v>
                </c:pt>
                <c:pt idx="250">
                  <c:v>4.7</c:v>
                </c:pt>
                <c:pt idx="251">
                  <c:v>2.7</c:v>
                </c:pt>
                <c:pt idx="252">
                  <c:v>1.6</c:v>
                </c:pt>
                <c:pt idx="253">
                  <c:v>0</c:v>
                </c:pt>
                <c:pt idx="254">
                  <c:v>-1.9</c:v>
                </c:pt>
                <c:pt idx="255">
                  <c:v>0</c:v>
                </c:pt>
                <c:pt idx="256">
                  <c:v>-1.4</c:v>
                </c:pt>
                <c:pt idx="257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EC-43C2-A3C0-C0105D2F6B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GDP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Sheet1!$A$2:$A$259</c:f>
              <c:numCache>
                <c:formatCode>mmm\-yy</c:formatCode>
                <c:ptCount val="258"/>
                <c:pt idx="0">
                  <c:v>21976</c:v>
                </c:pt>
                <c:pt idx="1">
                  <c:v>22068</c:v>
                </c:pt>
                <c:pt idx="2">
                  <c:v>22160</c:v>
                </c:pt>
                <c:pt idx="3">
                  <c:v>22251</c:v>
                </c:pt>
                <c:pt idx="4">
                  <c:v>22341</c:v>
                </c:pt>
                <c:pt idx="5">
                  <c:v>22433</c:v>
                </c:pt>
                <c:pt idx="6">
                  <c:v>22525</c:v>
                </c:pt>
                <c:pt idx="7">
                  <c:v>22616</c:v>
                </c:pt>
                <c:pt idx="8">
                  <c:v>22706</c:v>
                </c:pt>
                <c:pt idx="9">
                  <c:v>22798</c:v>
                </c:pt>
                <c:pt idx="10">
                  <c:v>22890</c:v>
                </c:pt>
                <c:pt idx="11">
                  <c:v>22981</c:v>
                </c:pt>
                <c:pt idx="12">
                  <c:v>23071</c:v>
                </c:pt>
                <c:pt idx="13">
                  <c:v>23163</c:v>
                </c:pt>
                <c:pt idx="14">
                  <c:v>23255</c:v>
                </c:pt>
                <c:pt idx="15">
                  <c:v>23346</c:v>
                </c:pt>
                <c:pt idx="16">
                  <c:v>23437</c:v>
                </c:pt>
                <c:pt idx="17">
                  <c:v>23529</c:v>
                </c:pt>
                <c:pt idx="18">
                  <c:v>23621</c:v>
                </c:pt>
                <c:pt idx="19">
                  <c:v>23712</c:v>
                </c:pt>
                <c:pt idx="20">
                  <c:v>23802</c:v>
                </c:pt>
                <c:pt idx="21">
                  <c:v>23894</c:v>
                </c:pt>
                <c:pt idx="22">
                  <c:v>23986</c:v>
                </c:pt>
                <c:pt idx="23">
                  <c:v>24077</c:v>
                </c:pt>
                <c:pt idx="24">
                  <c:v>24167</c:v>
                </c:pt>
                <c:pt idx="25">
                  <c:v>24259</c:v>
                </c:pt>
                <c:pt idx="26">
                  <c:v>24351</c:v>
                </c:pt>
                <c:pt idx="27">
                  <c:v>24442</c:v>
                </c:pt>
                <c:pt idx="28">
                  <c:v>24532</c:v>
                </c:pt>
                <c:pt idx="29">
                  <c:v>24624</c:v>
                </c:pt>
                <c:pt idx="30">
                  <c:v>24716</c:v>
                </c:pt>
                <c:pt idx="31">
                  <c:v>24807</c:v>
                </c:pt>
                <c:pt idx="32">
                  <c:v>24898</c:v>
                </c:pt>
                <c:pt idx="33">
                  <c:v>24990</c:v>
                </c:pt>
                <c:pt idx="34">
                  <c:v>25082</c:v>
                </c:pt>
                <c:pt idx="35">
                  <c:v>25173</c:v>
                </c:pt>
                <c:pt idx="36">
                  <c:v>25263</c:v>
                </c:pt>
                <c:pt idx="37">
                  <c:v>25355</c:v>
                </c:pt>
                <c:pt idx="38">
                  <c:v>25447</c:v>
                </c:pt>
                <c:pt idx="39">
                  <c:v>25538</c:v>
                </c:pt>
                <c:pt idx="40">
                  <c:v>25628</c:v>
                </c:pt>
                <c:pt idx="41">
                  <c:v>25720</c:v>
                </c:pt>
                <c:pt idx="42">
                  <c:v>25812</c:v>
                </c:pt>
                <c:pt idx="43">
                  <c:v>25903</c:v>
                </c:pt>
                <c:pt idx="44">
                  <c:v>25993</c:v>
                </c:pt>
                <c:pt idx="45">
                  <c:v>26085</c:v>
                </c:pt>
                <c:pt idx="46">
                  <c:v>26177</c:v>
                </c:pt>
                <c:pt idx="47">
                  <c:v>26268</c:v>
                </c:pt>
                <c:pt idx="48">
                  <c:v>26359</c:v>
                </c:pt>
                <c:pt idx="49">
                  <c:v>26451</c:v>
                </c:pt>
                <c:pt idx="50">
                  <c:v>26543</c:v>
                </c:pt>
                <c:pt idx="51">
                  <c:v>26634</c:v>
                </c:pt>
                <c:pt idx="52">
                  <c:v>26724</c:v>
                </c:pt>
                <c:pt idx="53">
                  <c:v>26816</c:v>
                </c:pt>
                <c:pt idx="54">
                  <c:v>26908</c:v>
                </c:pt>
                <c:pt idx="55">
                  <c:v>26999</c:v>
                </c:pt>
                <c:pt idx="56">
                  <c:v>27089</c:v>
                </c:pt>
                <c:pt idx="57">
                  <c:v>27181</c:v>
                </c:pt>
                <c:pt idx="58">
                  <c:v>27273</c:v>
                </c:pt>
                <c:pt idx="59">
                  <c:v>27364</c:v>
                </c:pt>
                <c:pt idx="60">
                  <c:v>27454</c:v>
                </c:pt>
                <c:pt idx="61">
                  <c:v>27546</c:v>
                </c:pt>
                <c:pt idx="62">
                  <c:v>27638</c:v>
                </c:pt>
                <c:pt idx="63">
                  <c:v>27729</c:v>
                </c:pt>
                <c:pt idx="64">
                  <c:v>27820</c:v>
                </c:pt>
                <c:pt idx="65">
                  <c:v>27912</c:v>
                </c:pt>
                <c:pt idx="66">
                  <c:v>28004</c:v>
                </c:pt>
                <c:pt idx="67">
                  <c:v>28095</c:v>
                </c:pt>
                <c:pt idx="68">
                  <c:v>28185</c:v>
                </c:pt>
                <c:pt idx="69">
                  <c:v>28277</c:v>
                </c:pt>
                <c:pt idx="70">
                  <c:v>28369</c:v>
                </c:pt>
                <c:pt idx="71">
                  <c:v>28460</c:v>
                </c:pt>
                <c:pt idx="72">
                  <c:v>28550</c:v>
                </c:pt>
                <c:pt idx="73">
                  <c:v>28642</c:v>
                </c:pt>
                <c:pt idx="74">
                  <c:v>28734</c:v>
                </c:pt>
                <c:pt idx="75">
                  <c:v>28825</c:v>
                </c:pt>
                <c:pt idx="76">
                  <c:v>28915</c:v>
                </c:pt>
                <c:pt idx="77">
                  <c:v>29007</c:v>
                </c:pt>
                <c:pt idx="78">
                  <c:v>29099</c:v>
                </c:pt>
                <c:pt idx="79">
                  <c:v>29190</c:v>
                </c:pt>
                <c:pt idx="80">
                  <c:v>29281</c:v>
                </c:pt>
                <c:pt idx="81">
                  <c:v>29373</c:v>
                </c:pt>
                <c:pt idx="82">
                  <c:v>29465</c:v>
                </c:pt>
                <c:pt idx="83">
                  <c:v>29556</c:v>
                </c:pt>
                <c:pt idx="84">
                  <c:v>29646</c:v>
                </c:pt>
                <c:pt idx="85">
                  <c:v>29738</c:v>
                </c:pt>
                <c:pt idx="86">
                  <c:v>29830</c:v>
                </c:pt>
                <c:pt idx="87">
                  <c:v>29921</c:v>
                </c:pt>
                <c:pt idx="88">
                  <c:v>30011</c:v>
                </c:pt>
                <c:pt idx="89">
                  <c:v>30103</c:v>
                </c:pt>
                <c:pt idx="90">
                  <c:v>30195</c:v>
                </c:pt>
                <c:pt idx="91">
                  <c:v>30286</c:v>
                </c:pt>
                <c:pt idx="92">
                  <c:v>30376</c:v>
                </c:pt>
                <c:pt idx="93">
                  <c:v>30468</c:v>
                </c:pt>
                <c:pt idx="94">
                  <c:v>30560</c:v>
                </c:pt>
                <c:pt idx="95">
                  <c:v>30651</c:v>
                </c:pt>
                <c:pt idx="96">
                  <c:v>30742</c:v>
                </c:pt>
                <c:pt idx="97">
                  <c:v>30834</c:v>
                </c:pt>
                <c:pt idx="98">
                  <c:v>30926</c:v>
                </c:pt>
                <c:pt idx="99">
                  <c:v>31017</c:v>
                </c:pt>
                <c:pt idx="100">
                  <c:v>31107</c:v>
                </c:pt>
                <c:pt idx="101">
                  <c:v>31199</c:v>
                </c:pt>
                <c:pt idx="102">
                  <c:v>31291</c:v>
                </c:pt>
                <c:pt idx="103">
                  <c:v>31382</c:v>
                </c:pt>
                <c:pt idx="104">
                  <c:v>31472</c:v>
                </c:pt>
                <c:pt idx="105">
                  <c:v>31564</c:v>
                </c:pt>
                <c:pt idx="106">
                  <c:v>31656</c:v>
                </c:pt>
                <c:pt idx="107">
                  <c:v>31747</c:v>
                </c:pt>
                <c:pt idx="108">
                  <c:v>31837</c:v>
                </c:pt>
                <c:pt idx="109">
                  <c:v>31929</c:v>
                </c:pt>
                <c:pt idx="110">
                  <c:v>32021</c:v>
                </c:pt>
                <c:pt idx="111">
                  <c:v>32112</c:v>
                </c:pt>
                <c:pt idx="112">
                  <c:v>32203</c:v>
                </c:pt>
                <c:pt idx="113">
                  <c:v>32295</c:v>
                </c:pt>
                <c:pt idx="114">
                  <c:v>32387</c:v>
                </c:pt>
                <c:pt idx="115">
                  <c:v>32478</c:v>
                </c:pt>
                <c:pt idx="116">
                  <c:v>32568</c:v>
                </c:pt>
                <c:pt idx="117">
                  <c:v>32660</c:v>
                </c:pt>
                <c:pt idx="118">
                  <c:v>32752</c:v>
                </c:pt>
                <c:pt idx="119">
                  <c:v>32843</c:v>
                </c:pt>
                <c:pt idx="120">
                  <c:v>32933</c:v>
                </c:pt>
                <c:pt idx="121">
                  <c:v>33025</c:v>
                </c:pt>
                <c:pt idx="122">
                  <c:v>33117</c:v>
                </c:pt>
                <c:pt idx="123">
                  <c:v>33208</c:v>
                </c:pt>
                <c:pt idx="124">
                  <c:v>33298</c:v>
                </c:pt>
                <c:pt idx="125">
                  <c:v>33390</c:v>
                </c:pt>
                <c:pt idx="126">
                  <c:v>33482</c:v>
                </c:pt>
                <c:pt idx="127">
                  <c:v>33573</c:v>
                </c:pt>
                <c:pt idx="128">
                  <c:v>33664</c:v>
                </c:pt>
                <c:pt idx="129">
                  <c:v>33756</c:v>
                </c:pt>
                <c:pt idx="130">
                  <c:v>33848</c:v>
                </c:pt>
                <c:pt idx="131">
                  <c:v>33939</c:v>
                </c:pt>
                <c:pt idx="132">
                  <c:v>34029</c:v>
                </c:pt>
                <c:pt idx="133">
                  <c:v>34121</c:v>
                </c:pt>
                <c:pt idx="134">
                  <c:v>34213</c:v>
                </c:pt>
                <c:pt idx="135">
                  <c:v>34304</c:v>
                </c:pt>
                <c:pt idx="136">
                  <c:v>34394</c:v>
                </c:pt>
                <c:pt idx="137">
                  <c:v>34486</c:v>
                </c:pt>
                <c:pt idx="138">
                  <c:v>34578</c:v>
                </c:pt>
                <c:pt idx="139">
                  <c:v>34669</c:v>
                </c:pt>
                <c:pt idx="140">
                  <c:v>34759</c:v>
                </c:pt>
                <c:pt idx="141">
                  <c:v>34851</c:v>
                </c:pt>
                <c:pt idx="142">
                  <c:v>34943</c:v>
                </c:pt>
                <c:pt idx="143">
                  <c:v>35034</c:v>
                </c:pt>
                <c:pt idx="144">
                  <c:v>35125</c:v>
                </c:pt>
                <c:pt idx="145">
                  <c:v>35217</c:v>
                </c:pt>
                <c:pt idx="146">
                  <c:v>35309</c:v>
                </c:pt>
                <c:pt idx="147">
                  <c:v>35400</c:v>
                </c:pt>
                <c:pt idx="148">
                  <c:v>35490</c:v>
                </c:pt>
                <c:pt idx="149">
                  <c:v>35582</c:v>
                </c:pt>
                <c:pt idx="150">
                  <c:v>35674</c:v>
                </c:pt>
                <c:pt idx="151">
                  <c:v>35765</c:v>
                </c:pt>
                <c:pt idx="152">
                  <c:v>35855</c:v>
                </c:pt>
                <c:pt idx="153">
                  <c:v>35947</c:v>
                </c:pt>
                <c:pt idx="154">
                  <c:v>36039</c:v>
                </c:pt>
                <c:pt idx="155">
                  <c:v>36130</c:v>
                </c:pt>
                <c:pt idx="156">
                  <c:v>36220</c:v>
                </c:pt>
                <c:pt idx="157">
                  <c:v>36312</c:v>
                </c:pt>
                <c:pt idx="158">
                  <c:v>36404</c:v>
                </c:pt>
                <c:pt idx="159">
                  <c:v>36495</c:v>
                </c:pt>
                <c:pt idx="160">
                  <c:v>36586</c:v>
                </c:pt>
                <c:pt idx="161">
                  <c:v>36678</c:v>
                </c:pt>
                <c:pt idx="162">
                  <c:v>36770</c:v>
                </c:pt>
                <c:pt idx="163">
                  <c:v>36861</c:v>
                </c:pt>
                <c:pt idx="164">
                  <c:v>36951</c:v>
                </c:pt>
                <c:pt idx="165">
                  <c:v>37043</c:v>
                </c:pt>
                <c:pt idx="166">
                  <c:v>37135</c:v>
                </c:pt>
                <c:pt idx="167">
                  <c:v>37226</c:v>
                </c:pt>
                <c:pt idx="168">
                  <c:v>37316</c:v>
                </c:pt>
                <c:pt idx="169">
                  <c:v>37408</c:v>
                </c:pt>
                <c:pt idx="170">
                  <c:v>37500</c:v>
                </c:pt>
                <c:pt idx="171">
                  <c:v>37591</c:v>
                </c:pt>
                <c:pt idx="172">
                  <c:v>37681</c:v>
                </c:pt>
                <c:pt idx="173">
                  <c:v>37773</c:v>
                </c:pt>
                <c:pt idx="174">
                  <c:v>37865</c:v>
                </c:pt>
                <c:pt idx="175">
                  <c:v>37956</c:v>
                </c:pt>
                <c:pt idx="176">
                  <c:v>38047</c:v>
                </c:pt>
                <c:pt idx="177">
                  <c:v>38139</c:v>
                </c:pt>
                <c:pt idx="178">
                  <c:v>38231</c:v>
                </c:pt>
                <c:pt idx="179">
                  <c:v>38322</c:v>
                </c:pt>
                <c:pt idx="180">
                  <c:v>38412</c:v>
                </c:pt>
                <c:pt idx="181">
                  <c:v>38504</c:v>
                </c:pt>
                <c:pt idx="182">
                  <c:v>38596</c:v>
                </c:pt>
                <c:pt idx="183">
                  <c:v>38687</c:v>
                </c:pt>
                <c:pt idx="184">
                  <c:v>38777</c:v>
                </c:pt>
                <c:pt idx="185">
                  <c:v>38869</c:v>
                </c:pt>
                <c:pt idx="186">
                  <c:v>38961</c:v>
                </c:pt>
                <c:pt idx="187">
                  <c:v>39052</c:v>
                </c:pt>
                <c:pt idx="188">
                  <c:v>39142</c:v>
                </c:pt>
                <c:pt idx="189">
                  <c:v>39234</c:v>
                </c:pt>
                <c:pt idx="190">
                  <c:v>39326</c:v>
                </c:pt>
                <c:pt idx="191">
                  <c:v>39417</c:v>
                </c:pt>
                <c:pt idx="192">
                  <c:v>39508</c:v>
                </c:pt>
                <c:pt idx="193">
                  <c:v>39600</c:v>
                </c:pt>
                <c:pt idx="194">
                  <c:v>39692</c:v>
                </c:pt>
                <c:pt idx="195">
                  <c:v>39783</c:v>
                </c:pt>
                <c:pt idx="196">
                  <c:v>39873</c:v>
                </c:pt>
                <c:pt idx="197">
                  <c:v>39965</c:v>
                </c:pt>
                <c:pt idx="198">
                  <c:v>40057</c:v>
                </c:pt>
                <c:pt idx="199">
                  <c:v>40148</c:v>
                </c:pt>
                <c:pt idx="200">
                  <c:v>40238</c:v>
                </c:pt>
                <c:pt idx="201">
                  <c:v>40330</c:v>
                </c:pt>
                <c:pt idx="202">
                  <c:v>40422</c:v>
                </c:pt>
                <c:pt idx="203">
                  <c:v>40513</c:v>
                </c:pt>
                <c:pt idx="204">
                  <c:v>40603</c:v>
                </c:pt>
                <c:pt idx="205">
                  <c:v>40695</c:v>
                </c:pt>
                <c:pt idx="206">
                  <c:v>40787</c:v>
                </c:pt>
                <c:pt idx="207">
                  <c:v>40878</c:v>
                </c:pt>
                <c:pt idx="208">
                  <c:v>40969</c:v>
                </c:pt>
                <c:pt idx="209">
                  <c:v>41061</c:v>
                </c:pt>
                <c:pt idx="210">
                  <c:v>41153</c:v>
                </c:pt>
                <c:pt idx="211">
                  <c:v>41244</c:v>
                </c:pt>
                <c:pt idx="212">
                  <c:v>41334</c:v>
                </c:pt>
                <c:pt idx="213">
                  <c:v>41426</c:v>
                </c:pt>
                <c:pt idx="214">
                  <c:v>41518</c:v>
                </c:pt>
                <c:pt idx="215">
                  <c:v>41609</c:v>
                </c:pt>
                <c:pt idx="216">
                  <c:v>41699</c:v>
                </c:pt>
                <c:pt idx="217">
                  <c:v>41791</c:v>
                </c:pt>
                <c:pt idx="218">
                  <c:v>41883</c:v>
                </c:pt>
                <c:pt idx="219">
                  <c:v>41974</c:v>
                </c:pt>
                <c:pt idx="220">
                  <c:v>42064</c:v>
                </c:pt>
                <c:pt idx="221">
                  <c:v>42156</c:v>
                </c:pt>
                <c:pt idx="222">
                  <c:v>42248</c:v>
                </c:pt>
                <c:pt idx="223">
                  <c:v>42339</c:v>
                </c:pt>
                <c:pt idx="224">
                  <c:v>42430</c:v>
                </c:pt>
                <c:pt idx="225">
                  <c:v>42522</c:v>
                </c:pt>
                <c:pt idx="226">
                  <c:v>42614</c:v>
                </c:pt>
                <c:pt idx="227">
                  <c:v>42705</c:v>
                </c:pt>
                <c:pt idx="228">
                  <c:v>42795</c:v>
                </c:pt>
                <c:pt idx="229">
                  <c:v>42887</c:v>
                </c:pt>
                <c:pt idx="230">
                  <c:v>42979</c:v>
                </c:pt>
                <c:pt idx="231">
                  <c:v>43070</c:v>
                </c:pt>
                <c:pt idx="232">
                  <c:v>43160</c:v>
                </c:pt>
                <c:pt idx="233">
                  <c:v>43252</c:v>
                </c:pt>
                <c:pt idx="234">
                  <c:v>43344</c:v>
                </c:pt>
                <c:pt idx="235">
                  <c:v>43435</c:v>
                </c:pt>
                <c:pt idx="236">
                  <c:v>43525</c:v>
                </c:pt>
                <c:pt idx="237">
                  <c:v>43617</c:v>
                </c:pt>
                <c:pt idx="238">
                  <c:v>43709</c:v>
                </c:pt>
                <c:pt idx="239">
                  <c:v>43800</c:v>
                </c:pt>
                <c:pt idx="240">
                  <c:v>43891</c:v>
                </c:pt>
                <c:pt idx="241">
                  <c:v>43983</c:v>
                </c:pt>
                <c:pt idx="242">
                  <c:v>44075</c:v>
                </c:pt>
                <c:pt idx="243">
                  <c:v>44166</c:v>
                </c:pt>
                <c:pt idx="244">
                  <c:v>44256</c:v>
                </c:pt>
                <c:pt idx="245">
                  <c:v>44348</c:v>
                </c:pt>
                <c:pt idx="246">
                  <c:v>44440</c:v>
                </c:pt>
                <c:pt idx="247">
                  <c:v>44531</c:v>
                </c:pt>
                <c:pt idx="248">
                  <c:v>44621</c:v>
                </c:pt>
                <c:pt idx="249">
                  <c:v>44713</c:v>
                </c:pt>
                <c:pt idx="250">
                  <c:v>44805</c:v>
                </c:pt>
                <c:pt idx="251">
                  <c:v>44896</c:v>
                </c:pt>
                <c:pt idx="252">
                  <c:v>44986</c:v>
                </c:pt>
                <c:pt idx="253">
                  <c:v>45078</c:v>
                </c:pt>
                <c:pt idx="254">
                  <c:v>45170</c:v>
                </c:pt>
                <c:pt idx="255">
                  <c:v>45261</c:v>
                </c:pt>
                <c:pt idx="256">
                  <c:v>45352</c:v>
                </c:pt>
                <c:pt idx="257">
                  <c:v>45444</c:v>
                </c:pt>
              </c:numCache>
            </c:numRef>
          </c:cat>
          <c:val>
            <c:numRef>
              <c:f>Sheet1!$D$2:$D$259</c:f>
              <c:numCache>
                <c:formatCode>0.0</c:formatCode>
                <c:ptCount val="258"/>
                <c:pt idx="0">
                  <c:v>9.1</c:v>
                </c:pt>
                <c:pt idx="1">
                  <c:v>6.6</c:v>
                </c:pt>
                <c:pt idx="2">
                  <c:v>5.9</c:v>
                </c:pt>
                <c:pt idx="3">
                  <c:v>3.9</c:v>
                </c:pt>
                <c:pt idx="4">
                  <c:v>3</c:v>
                </c:pt>
                <c:pt idx="5">
                  <c:v>4.2</c:v>
                </c:pt>
                <c:pt idx="6">
                  <c:v>2.2000000000000002</c:v>
                </c:pt>
                <c:pt idx="7">
                  <c:v>1.3</c:v>
                </c:pt>
                <c:pt idx="8">
                  <c:v>0.2</c:v>
                </c:pt>
                <c:pt idx="9">
                  <c:v>0.7</c:v>
                </c:pt>
                <c:pt idx="10">
                  <c:v>1.8</c:v>
                </c:pt>
                <c:pt idx="11">
                  <c:v>1.6</c:v>
                </c:pt>
                <c:pt idx="12">
                  <c:v>1.7</c:v>
                </c:pt>
                <c:pt idx="13">
                  <c:v>5.0999999999999996</c:v>
                </c:pt>
                <c:pt idx="14">
                  <c:v>4.9000000000000004</c:v>
                </c:pt>
                <c:pt idx="15">
                  <c:v>7.7</c:v>
                </c:pt>
                <c:pt idx="16">
                  <c:v>7.9</c:v>
                </c:pt>
                <c:pt idx="17">
                  <c:v>5.3</c:v>
                </c:pt>
                <c:pt idx="18">
                  <c:v>5.2</c:v>
                </c:pt>
                <c:pt idx="19">
                  <c:v>4.5</c:v>
                </c:pt>
                <c:pt idx="20">
                  <c:v>3.5</c:v>
                </c:pt>
                <c:pt idx="21">
                  <c:v>1.7</c:v>
                </c:pt>
                <c:pt idx="22">
                  <c:v>2.1</c:v>
                </c:pt>
                <c:pt idx="23">
                  <c:v>1.2</c:v>
                </c:pt>
                <c:pt idx="24">
                  <c:v>1.6</c:v>
                </c:pt>
                <c:pt idx="25">
                  <c:v>2.2000000000000002</c:v>
                </c:pt>
                <c:pt idx="26">
                  <c:v>1.7</c:v>
                </c:pt>
                <c:pt idx="27">
                  <c:v>0.7</c:v>
                </c:pt>
                <c:pt idx="28">
                  <c:v>1.9</c:v>
                </c:pt>
                <c:pt idx="29">
                  <c:v>2.7</c:v>
                </c:pt>
                <c:pt idx="30">
                  <c:v>2.8</c:v>
                </c:pt>
                <c:pt idx="31">
                  <c:v>3.7</c:v>
                </c:pt>
                <c:pt idx="32">
                  <c:v>6.1</c:v>
                </c:pt>
                <c:pt idx="33">
                  <c:v>4.2</c:v>
                </c:pt>
                <c:pt idx="34">
                  <c:v>5.8</c:v>
                </c:pt>
                <c:pt idx="35">
                  <c:v>5.7</c:v>
                </c:pt>
                <c:pt idx="36">
                  <c:v>1.7</c:v>
                </c:pt>
                <c:pt idx="37">
                  <c:v>2.9</c:v>
                </c:pt>
                <c:pt idx="38">
                  <c:v>1.5</c:v>
                </c:pt>
                <c:pt idx="39">
                  <c:v>1.6</c:v>
                </c:pt>
                <c:pt idx="40">
                  <c:v>1.1000000000000001</c:v>
                </c:pt>
                <c:pt idx="41">
                  <c:v>2.8</c:v>
                </c:pt>
                <c:pt idx="42">
                  <c:v>3.2</c:v>
                </c:pt>
                <c:pt idx="43">
                  <c:v>3.7</c:v>
                </c:pt>
                <c:pt idx="44">
                  <c:v>3.8</c:v>
                </c:pt>
                <c:pt idx="45">
                  <c:v>3.2</c:v>
                </c:pt>
                <c:pt idx="46">
                  <c:v>4</c:v>
                </c:pt>
                <c:pt idx="47">
                  <c:v>3.5</c:v>
                </c:pt>
                <c:pt idx="48">
                  <c:v>4.2</c:v>
                </c:pt>
                <c:pt idx="49">
                  <c:v>5</c:v>
                </c:pt>
                <c:pt idx="50">
                  <c:v>3.5</c:v>
                </c:pt>
                <c:pt idx="51">
                  <c:v>4.7</c:v>
                </c:pt>
                <c:pt idx="52">
                  <c:v>9.6</c:v>
                </c:pt>
                <c:pt idx="53">
                  <c:v>7</c:v>
                </c:pt>
                <c:pt idx="54">
                  <c:v>5.8</c:v>
                </c:pt>
                <c:pt idx="55">
                  <c:v>3.7</c:v>
                </c:pt>
                <c:pt idx="56">
                  <c:v>-3.9</c:v>
                </c:pt>
                <c:pt idx="57">
                  <c:v>-2.7</c:v>
                </c:pt>
                <c:pt idx="58">
                  <c:v>-1.2</c:v>
                </c:pt>
                <c:pt idx="59">
                  <c:v>-2.2999999999999998</c:v>
                </c:pt>
                <c:pt idx="60">
                  <c:v>0.6</c:v>
                </c:pt>
                <c:pt idx="61">
                  <c:v>-2.5</c:v>
                </c:pt>
                <c:pt idx="62">
                  <c:v>-3.3</c:v>
                </c:pt>
                <c:pt idx="63">
                  <c:v>-0.8</c:v>
                </c:pt>
                <c:pt idx="64">
                  <c:v>0.8</c:v>
                </c:pt>
                <c:pt idx="65">
                  <c:v>2.4</c:v>
                </c:pt>
                <c:pt idx="66">
                  <c:v>3.9</c:v>
                </c:pt>
                <c:pt idx="67">
                  <c:v>4.9000000000000004</c:v>
                </c:pt>
                <c:pt idx="68">
                  <c:v>3.3</c:v>
                </c:pt>
                <c:pt idx="69">
                  <c:v>2.7</c:v>
                </c:pt>
                <c:pt idx="70">
                  <c:v>2.1</c:v>
                </c:pt>
                <c:pt idx="71">
                  <c:v>1.7</c:v>
                </c:pt>
                <c:pt idx="72">
                  <c:v>2.6</c:v>
                </c:pt>
                <c:pt idx="73">
                  <c:v>4.5</c:v>
                </c:pt>
                <c:pt idx="74">
                  <c:v>5.2</c:v>
                </c:pt>
                <c:pt idx="75">
                  <c:v>4.4000000000000004</c:v>
                </c:pt>
                <c:pt idx="76">
                  <c:v>3.1</c:v>
                </c:pt>
                <c:pt idx="77">
                  <c:v>6.4</c:v>
                </c:pt>
                <c:pt idx="78">
                  <c:v>2.6</c:v>
                </c:pt>
                <c:pt idx="79">
                  <c:v>2.8</c:v>
                </c:pt>
                <c:pt idx="80">
                  <c:v>2.1</c:v>
                </c:pt>
                <c:pt idx="81">
                  <c:v>-4.0999999999999996</c:v>
                </c:pt>
                <c:pt idx="82">
                  <c:v>-2</c:v>
                </c:pt>
                <c:pt idx="83">
                  <c:v>-4.0999999999999996</c:v>
                </c:pt>
                <c:pt idx="84">
                  <c:v>-3.2</c:v>
                </c:pt>
                <c:pt idx="85">
                  <c:v>-1</c:v>
                </c:pt>
                <c:pt idx="86">
                  <c:v>0.2</c:v>
                </c:pt>
                <c:pt idx="87">
                  <c:v>1.4</c:v>
                </c:pt>
                <c:pt idx="88">
                  <c:v>1.6</c:v>
                </c:pt>
                <c:pt idx="89">
                  <c:v>2.5</c:v>
                </c:pt>
                <c:pt idx="90">
                  <c:v>1.6</c:v>
                </c:pt>
                <c:pt idx="91">
                  <c:v>2.2000000000000002</c:v>
                </c:pt>
                <c:pt idx="92">
                  <c:v>3.9</c:v>
                </c:pt>
                <c:pt idx="93">
                  <c:v>3.6</c:v>
                </c:pt>
                <c:pt idx="94">
                  <c:v>4.5</c:v>
                </c:pt>
                <c:pt idx="95">
                  <c:v>4.5999999999999996</c:v>
                </c:pt>
                <c:pt idx="96">
                  <c:v>3.5</c:v>
                </c:pt>
                <c:pt idx="97">
                  <c:v>1.7</c:v>
                </c:pt>
                <c:pt idx="98">
                  <c:v>1.3</c:v>
                </c:pt>
                <c:pt idx="99">
                  <c:v>2.4</c:v>
                </c:pt>
                <c:pt idx="100">
                  <c:v>2.5</c:v>
                </c:pt>
                <c:pt idx="101">
                  <c:v>5.8</c:v>
                </c:pt>
                <c:pt idx="102">
                  <c:v>5</c:v>
                </c:pt>
                <c:pt idx="103">
                  <c:v>3.2</c:v>
                </c:pt>
                <c:pt idx="104">
                  <c:v>3.2</c:v>
                </c:pt>
                <c:pt idx="105">
                  <c:v>2</c:v>
                </c:pt>
                <c:pt idx="106">
                  <c:v>2.6</c:v>
                </c:pt>
                <c:pt idx="107">
                  <c:v>4.5999999999999996</c:v>
                </c:pt>
                <c:pt idx="108">
                  <c:v>4.2</c:v>
                </c:pt>
                <c:pt idx="109">
                  <c:v>4.8</c:v>
                </c:pt>
                <c:pt idx="110">
                  <c:v>6.7</c:v>
                </c:pt>
                <c:pt idx="111">
                  <c:v>5.9</c:v>
                </c:pt>
                <c:pt idx="112">
                  <c:v>6.9</c:v>
                </c:pt>
                <c:pt idx="113">
                  <c:v>5.9</c:v>
                </c:pt>
                <c:pt idx="114">
                  <c:v>4.5999999999999996</c:v>
                </c:pt>
                <c:pt idx="115">
                  <c:v>4.3</c:v>
                </c:pt>
                <c:pt idx="116">
                  <c:v>3.1</c:v>
                </c:pt>
                <c:pt idx="117">
                  <c:v>3.2</c:v>
                </c:pt>
                <c:pt idx="118">
                  <c:v>2.1</c:v>
                </c:pt>
                <c:pt idx="119">
                  <c:v>1.3</c:v>
                </c:pt>
                <c:pt idx="120">
                  <c:v>1.3</c:v>
                </c:pt>
                <c:pt idx="121">
                  <c:v>1.3</c:v>
                </c:pt>
                <c:pt idx="122">
                  <c:v>0.1</c:v>
                </c:pt>
                <c:pt idx="123">
                  <c:v>-0.4</c:v>
                </c:pt>
                <c:pt idx="124">
                  <c:v>-1.4</c:v>
                </c:pt>
                <c:pt idx="125">
                  <c:v>-2.2000000000000002</c:v>
                </c:pt>
                <c:pt idx="126">
                  <c:v>-1.3</c:v>
                </c:pt>
                <c:pt idx="127">
                  <c:v>-0.7</c:v>
                </c:pt>
                <c:pt idx="128">
                  <c:v>-0.2</c:v>
                </c:pt>
                <c:pt idx="129">
                  <c:v>-0.3</c:v>
                </c:pt>
                <c:pt idx="130">
                  <c:v>0.4</c:v>
                </c:pt>
                <c:pt idx="131">
                  <c:v>1.1000000000000001</c:v>
                </c:pt>
                <c:pt idx="132">
                  <c:v>1.6</c:v>
                </c:pt>
                <c:pt idx="133">
                  <c:v>2.2000000000000002</c:v>
                </c:pt>
                <c:pt idx="134">
                  <c:v>2.7</c:v>
                </c:pt>
                <c:pt idx="135">
                  <c:v>2.6</c:v>
                </c:pt>
                <c:pt idx="136">
                  <c:v>3.1</c:v>
                </c:pt>
                <c:pt idx="137">
                  <c:v>3.5</c:v>
                </c:pt>
                <c:pt idx="138">
                  <c:v>3.6</c:v>
                </c:pt>
                <c:pt idx="139">
                  <c:v>3.4</c:v>
                </c:pt>
                <c:pt idx="140">
                  <c:v>2.9</c:v>
                </c:pt>
                <c:pt idx="141">
                  <c:v>2.2000000000000002</c:v>
                </c:pt>
                <c:pt idx="142">
                  <c:v>2.2999999999999998</c:v>
                </c:pt>
                <c:pt idx="143">
                  <c:v>2.2000000000000002</c:v>
                </c:pt>
                <c:pt idx="144">
                  <c:v>2.2999999999999998</c:v>
                </c:pt>
                <c:pt idx="145">
                  <c:v>2.4</c:v>
                </c:pt>
                <c:pt idx="146">
                  <c:v>2.2000000000000002</c:v>
                </c:pt>
                <c:pt idx="147">
                  <c:v>3.3</c:v>
                </c:pt>
                <c:pt idx="148">
                  <c:v>4.3</c:v>
                </c:pt>
                <c:pt idx="149">
                  <c:v>5.0999999999999996</c:v>
                </c:pt>
                <c:pt idx="150">
                  <c:v>5.0999999999999996</c:v>
                </c:pt>
                <c:pt idx="151">
                  <c:v>5.2</c:v>
                </c:pt>
                <c:pt idx="152">
                  <c:v>4.3</c:v>
                </c:pt>
                <c:pt idx="153">
                  <c:v>3.8</c:v>
                </c:pt>
                <c:pt idx="154">
                  <c:v>3.2</c:v>
                </c:pt>
                <c:pt idx="155">
                  <c:v>2.4</c:v>
                </c:pt>
                <c:pt idx="156">
                  <c:v>2.2999999999999998</c:v>
                </c:pt>
                <c:pt idx="157">
                  <c:v>2.2000000000000002</c:v>
                </c:pt>
                <c:pt idx="158">
                  <c:v>3.5</c:v>
                </c:pt>
                <c:pt idx="159">
                  <c:v>4.3</c:v>
                </c:pt>
                <c:pt idx="160">
                  <c:v>4.9000000000000004</c:v>
                </c:pt>
                <c:pt idx="161">
                  <c:v>5.0999999999999996</c:v>
                </c:pt>
                <c:pt idx="162">
                  <c:v>4.0999999999999996</c:v>
                </c:pt>
                <c:pt idx="163">
                  <c:v>3.3</c:v>
                </c:pt>
                <c:pt idx="164">
                  <c:v>3</c:v>
                </c:pt>
                <c:pt idx="165">
                  <c:v>2.6</c:v>
                </c:pt>
                <c:pt idx="166">
                  <c:v>2.5</c:v>
                </c:pt>
                <c:pt idx="167">
                  <c:v>2.2000000000000002</c:v>
                </c:pt>
                <c:pt idx="168">
                  <c:v>1.5</c:v>
                </c:pt>
                <c:pt idx="169">
                  <c:v>1.6</c:v>
                </c:pt>
                <c:pt idx="170">
                  <c:v>1.8</c:v>
                </c:pt>
                <c:pt idx="171">
                  <c:v>2.2999999999999998</c:v>
                </c:pt>
                <c:pt idx="172">
                  <c:v>2.7</c:v>
                </c:pt>
                <c:pt idx="173">
                  <c:v>3.1</c:v>
                </c:pt>
                <c:pt idx="174">
                  <c:v>3.3</c:v>
                </c:pt>
                <c:pt idx="175">
                  <c:v>3.4</c:v>
                </c:pt>
                <c:pt idx="176">
                  <c:v>3.1</c:v>
                </c:pt>
                <c:pt idx="177">
                  <c:v>2.8</c:v>
                </c:pt>
                <c:pt idx="178">
                  <c:v>2.2000000000000002</c:v>
                </c:pt>
                <c:pt idx="179">
                  <c:v>1.8</c:v>
                </c:pt>
                <c:pt idx="180">
                  <c:v>2.2000000000000002</c:v>
                </c:pt>
                <c:pt idx="181">
                  <c:v>2.4</c:v>
                </c:pt>
                <c:pt idx="182">
                  <c:v>2.9</c:v>
                </c:pt>
                <c:pt idx="183">
                  <c:v>3.4</c:v>
                </c:pt>
                <c:pt idx="184">
                  <c:v>3.1</c:v>
                </c:pt>
                <c:pt idx="185">
                  <c:v>2.6</c:v>
                </c:pt>
                <c:pt idx="186">
                  <c:v>2.1</c:v>
                </c:pt>
                <c:pt idx="187">
                  <c:v>1.7</c:v>
                </c:pt>
                <c:pt idx="188">
                  <c:v>2.1</c:v>
                </c:pt>
                <c:pt idx="189">
                  <c:v>2.5</c:v>
                </c:pt>
                <c:pt idx="190">
                  <c:v>2.9</c:v>
                </c:pt>
                <c:pt idx="191">
                  <c:v>3</c:v>
                </c:pt>
                <c:pt idx="192">
                  <c:v>2.5</c:v>
                </c:pt>
                <c:pt idx="193">
                  <c:v>1.3</c:v>
                </c:pt>
                <c:pt idx="194">
                  <c:v>-1</c:v>
                </c:pt>
                <c:pt idx="195">
                  <c:v>-3.7</c:v>
                </c:pt>
                <c:pt idx="196">
                  <c:v>-6.1</c:v>
                </c:pt>
                <c:pt idx="197">
                  <c:v>-5.9</c:v>
                </c:pt>
                <c:pt idx="198">
                  <c:v>-4.4000000000000004</c:v>
                </c:pt>
                <c:pt idx="199">
                  <c:v>-2</c:v>
                </c:pt>
                <c:pt idx="200">
                  <c:v>1</c:v>
                </c:pt>
                <c:pt idx="201">
                  <c:v>2.4</c:v>
                </c:pt>
                <c:pt idx="202">
                  <c:v>2.9</c:v>
                </c:pt>
                <c:pt idx="203">
                  <c:v>2.7</c:v>
                </c:pt>
                <c:pt idx="204">
                  <c:v>2</c:v>
                </c:pt>
                <c:pt idx="205">
                  <c:v>1</c:v>
                </c:pt>
                <c:pt idx="206">
                  <c:v>0.7</c:v>
                </c:pt>
                <c:pt idx="207">
                  <c:v>0.8</c:v>
                </c:pt>
                <c:pt idx="208">
                  <c:v>1.4</c:v>
                </c:pt>
                <c:pt idx="209">
                  <c:v>1.2</c:v>
                </c:pt>
                <c:pt idx="210">
                  <c:v>1.8</c:v>
                </c:pt>
                <c:pt idx="211">
                  <c:v>1.6</c:v>
                </c:pt>
                <c:pt idx="212">
                  <c:v>1.1000000000000001</c:v>
                </c:pt>
                <c:pt idx="213">
                  <c:v>1.9</c:v>
                </c:pt>
                <c:pt idx="214">
                  <c:v>1.7</c:v>
                </c:pt>
                <c:pt idx="215">
                  <c:v>2.5</c:v>
                </c:pt>
                <c:pt idx="216">
                  <c:v>3</c:v>
                </c:pt>
                <c:pt idx="217">
                  <c:v>3.3</c:v>
                </c:pt>
                <c:pt idx="218">
                  <c:v>3.2</c:v>
                </c:pt>
                <c:pt idx="219">
                  <c:v>3.3</c:v>
                </c:pt>
                <c:pt idx="220">
                  <c:v>2.7</c:v>
                </c:pt>
                <c:pt idx="221">
                  <c:v>2.4</c:v>
                </c:pt>
                <c:pt idx="222">
                  <c:v>2</c:v>
                </c:pt>
                <c:pt idx="223">
                  <c:v>1.8</c:v>
                </c:pt>
                <c:pt idx="224">
                  <c:v>1.9</c:v>
                </c:pt>
                <c:pt idx="225">
                  <c:v>1.9</c:v>
                </c:pt>
                <c:pt idx="226">
                  <c:v>1.9</c:v>
                </c:pt>
                <c:pt idx="227">
                  <c:v>2</c:v>
                </c:pt>
                <c:pt idx="228">
                  <c:v>2.5</c:v>
                </c:pt>
                <c:pt idx="229">
                  <c:v>2.5</c:v>
                </c:pt>
                <c:pt idx="230">
                  <c:v>2.7</c:v>
                </c:pt>
                <c:pt idx="231">
                  <c:v>2.9</c:v>
                </c:pt>
                <c:pt idx="232">
                  <c:v>2.1</c:v>
                </c:pt>
                <c:pt idx="233">
                  <c:v>1.6</c:v>
                </c:pt>
                <c:pt idx="234">
                  <c:v>1.3</c:v>
                </c:pt>
                <c:pt idx="235">
                  <c:v>0.7</c:v>
                </c:pt>
                <c:pt idx="236">
                  <c:v>1.3</c:v>
                </c:pt>
                <c:pt idx="237">
                  <c:v>1.5</c:v>
                </c:pt>
                <c:pt idx="238">
                  <c:v>1.9</c:v>
                </c:pt>
                <c:pt idx="239">
                  <c:v>1.8</c:v>
                </c:pt>
                <c:pt idx="240">
                  <c:v>-1.7</c:v>
                </c:pt>
                <c:pt idx="241">
                  <c:v>-21.9</c:v>
                </c:pt>
                <c:pt idx="242">
                  <c:v>-9.4</c:v>
                </c:pt>
                <c:pt idx="243">
                  <c:v>-8.1999999999999993</c:v>
                </c:pt>
                <c:pt idx="244">
                  <c:v>-6.7</c:v>
                </c:pt>
                <c:pt idx="245">
                  <c:v>25.7</c:v>
                </c:pt>
                <c:pt idx="246">
                  <c:v>9.4</c:v>
                </c:pt>
                <c:pt idx="247">
                  <c:v>9.5</c:v>
                </c:pt>
                <c:pt idx="248">
                  <c:v>11.5</c:v>
                </c:pt>
                <c:pt idx="249">
                  <c:v>4.3</c:v>
                </c:pt>
                <c:pt idx="250">
                  <c:v>2.7</c:v>
                </c:pt>
                <c:pt idx="251">
                  <c:v>1.5</c:v>
                </c:pt>
                <c:pt idx="252">
                  <c:v>0.9</c:v>
                </c:pt>
                <c:pt idx="253">
                  <c:v>0.5</c:v>
                </c:pt>
                <c:pt idx="254">
                  <c:v>0.3</c:v>
                </c:pt>
                <c:pt idx="255">
                  <c:v>-0.3</c:v>
                </c:pt>
                <c:pt idx="256">
                  <c:v>0.3</c:v>
                </c:pt>
                <c:pt idx="257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6EC-43C2-A3C0-C0105D2F6B23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</c:strCache>
            </c:strRef>
          </c:tx>
          <c:spPr>
            <a:ln w="15875">
              <a:solidFill>
                <a:srgbClr val="333333"/>
              </a:solidFill>
              <a:prstDash val="solid"/>
            </a:ln>
          </c:spPr>
          <c:marker>
            <c:symbol val="none"/>
          </c:marker>
          <c:cat>
            <c:numRef>
              <c:f>Sheet1!$A$2:$A$259</c:f>
              <c:numCache>
                <c:formatCode>mmm\-yy</c:formatCode>
                <c:ptCount val="258"/>
                <c:pt idx="0">
                  <c:v>21976</c:v>
                </c:pt>
                <c:pt idx="1">
                  <c:v>22068</c:v>
                </c:pt>
                <c:pt idx="2">
                  <c:v>22160</c:v>
                </c:pt>
                <c:pt idx="3">
                  <c:v>22251</c:v>
                </c:pt>
                <c:pt idx="4">
                  <c:v>22341</c:v>
                </c:pt>
                <c:pt idx="5">
                  <c:v>22433</c:v>
                </c:pt>
                <c:pt idx="6">
                  <c:v>22525</c:v>
                </c:pt>
                <c:pt idx="7">
                  <c:v>22616</c:v>
                </c:pt>
                <c:pt idx="8">
                  <c:v>22706</c:v>
                </c:pt>
                <c:pt idx="9">
                  <c:v>22798</c:v>
                </c:pt>
                <c:pt idx="10">
                  <c:v>22890</c:v>
                </c:pt>
                <c:pt idx="11">
                  <c:v>22981</c:v>
                </c:pt>
                <c:pt idx="12">
                  <c:v>23071</c:v>
                </c:pt>
                <c:pt idx="13">
                  <c:v>23163</c:v>
                </c:pt>
                <c:pt idx="14">
                  <c:v>23255</c:v>
                </c:pt>
                <c:pt idx="15">
                  <c:v>23346</c:v>
                </c:pt>
                <c:pt idx="16">
                  <c:v>23437</c:v>
                </c:pt>
                <c:pt idx="17">
                  <c:v>23529</c:v>
                </c:pt>
                <c:pt idx="18">
                  <c:v>23621</c:v>
                </c:pt>
                <c:pt idx="19">
                  <c:v>23712</c:v>
                </c:pt>
                <c:pt idx="20">
                  <c:v>23802</c:v>
                </c:pt>
                <c:pt idx="21">
                  <c:v>23894</c:v>
                </c:pt>
                <c:pt idx="22">
                  <c:v>23986</c:v>
                </c:pt>
                <c:pt idx="23">
                  <c:v>24077</c:v>
                </c:pt>
                <c:pt idx="24">
                  <c:v>24167</c:v>
                </c:pt>
                <c:pt idx="25">
                  <c:v>24259</c:v>
                </c:pt>
                <c:pt idx="26">
                  <c:v>24351</c:v>
                </c:pt>
                <c:pt idx="27">
                  <c:v>24442</c:v>
                </c:pt>
                <c:pt idx="28">
                  <c:v>24532</c:v>
                </c:pt>
                <c:pt idx="29">
                  <c:v>24624</c:v>
                </c:pt>
                <c:pt idx="30">
                  <c:v>24716</c:v>
                </c:pt>
                <c:pt idx="31">
                  <c:v>24807</c:v>
                </c:pt>
                <c:pt idx="32">
                  <c:v>24898</c:v>
                </c:pt>
                <c:pt idx="33">
                  <c:v>24990</c:v>
                </c:pt>
                <c:pt idx="34">
                  <c:v>25082</c:v>
                </c:pt>
                <c:pt idx="35">
                  <c:v>25173</c:v>
                </c:pt>
                <c:pt idx="36">
                  <c:v>25263</c:v>
                </c:pt>
                <c:pt idx="37">
                  <c:v>25355</c:v>
                </c:pt>
                <c:pt idx="38">
                  <c:v>25447</c:v>
                </c:pt>
                <c:pt idx="39">
                  <c:v>25538</c:v>
                </c:pt>
                <c:pt idx="40">
                  <c:v>25628</c:v>
                </c:pt>
                <c:pt idx="41">
                  <c:v>25720</c:v>
                </c:pt>
                <c:pt idx="42">
                  <c:v>25812</c:v>
                </c:pt>
                <c:pt idx="43">
                  <c:v>25903</c:v>
                </c:pt>
                <c:pt idx="44">
                  <c:v>25993</c:v>
                </c:pt>
                <c:pt idx="45">
                  <c:v>26085</c:v>
                </c:pt>
                <c:pt idx="46">
                  <c:v>26177</c:v>
                </c:pt>
                <c:pt idx="47">
                  <c:v>26268</c:v>
                </c:pt>
                <c:pt idx="48">
                  <c:v>26359</c:v>
                </c:pt>
                <c:pt idx="49">
                  <c:v>26451</c:v>
                </c:pt>
                <c:pt idx="50">
                  <c:v>26543</c:v>
                </c:pt>
                <c:pt idx="51">
                  <c:v>26634</c:v>
                </c:pt>
                <c:pt idx="52">
                  <c:v>26724</c:v>
                </c:pt>
                <c:pt idx="53">
                  <c:v>26816</c:v>
                </c:pt>
                <c:pt idx="54">
                  <c:v>26908</c:v>
                </c:pt>
                <c:pt idx="55">
                  <c:v>26999</c:v>
                </c:pt>
                <c:pt idx="56">
                  <c:v>27089</c:v>
                </c:pt>
                <c:pt idx="57">
                  <c:v>27181</c:v>
                </c:pt>
                <c:pt idx="58">
                  <c:v>27273</c:v>
                </c:pt>
                <c:pt idx="59">
                  <c:v>27364</c:v>
                </c:pt>
                <c:pt idx="60">
                  <c:v>27454</c:v>
                </c:pt>
                <c:pt idx="61">
                  <c:v>27546</c:v>
                </c:pt>
                <c:pt idx="62">
                  <c:v>27638</c:v>
                </c:pt>
                <c:pt idx="63">
                  <c:v>27729</c:v>
                </c:pt>
                <c:pt idx="64">
                  <c:v>27820</c:v>
                </c:pt>
                <c:pt idx="65">
                  <c:v>27912</c:v>
                </c:pt>
                <c:pt idx="66">
                  <c:v>28004</c:v>
                </c:pt>
                <c:pt idx="67">
                  <c:v>28095</c:v>
                </c:pt>
                <c:pt idx="68">
                  <c:v>28185</c:v>
                </c:pt>
                <c:pt idx="69">
                  <c:v>28277</c:v>
                </c:pt>
                <c:pt idx="70">
                  <c:v>28369</c:v>
                </c:pt>
                <c:pt idx="71">
                  <c:v>28460</c:v>
                </c:pt>
                <c:pt idx="72">
                  <c:v>28550</c:v>
                </c:pt>
                <c:pt idx="73">
                  <c:v>28642</c:v>
                </c:pt>
                <c:pt idx="74">
                  <c:v>28734</c:v>
                </c:pt>
                <c:pt idx="75">
                  <c:v>28825</c:v>
                </c:pt>
                <c:pt idx="76">
                  <c:v>28915</c:v>
                </c:pt>
                <c:pt idx="77">
                  <c:v>29007</c:v>
                </c:pt>
                <c:pt idx="78">
                  <c:v>29099</c:v>
                </c:pt>
                <c:pt idx="79">
                  <c:v>29190</c:v>
                </c:pt>
                <c:pt idx="80">
                  <c:v>29281</c:v>
                </c:pt>
                <c:pt idx="81">
                  <c:v>29373</c:v>
                </c:pt>
                <c:pt idx="82">
                  <c:v>29465</c:v>
                </c:pt>
                <c:pt idx="83">
                  <c:v>29556</c:v>
                </c:pt>
                <c:pt idx="84">
                  <c:v>29646</c:v>
                </c:pt>
                <c:pt idx="85">
                  <c:v>29738</c:v>
                </c:pt>
                <c:pt idx="86">
                  <c:v>29830</c:v>
                </c:pt>
                <c:pt idx="87">
                  <c:v>29921</c:v>
                </c:pt>
                <c:pt idx="88">
                  <c:v>30011</c:v>
                </c:pt>
                <c:pt idx="89">
                  <c:v>30103</c:v>
                </c:pt>
                <c:pt idx="90">
                  <c:v>30195</c:v>
                </c:pt>
                <c:pt idx="91">
                  <c:v>30286</c:v>
                </c:pt>
                <c:pt idx="92">
                  <c:v>30376</c:v>
                </c:pt>
                <c:pt idx="93">
                  <c:v>30468</c:v>
                </c:pt>
                <c:pt idx="94">
                  <c:v>30560</c:v>
                </c:pt>
                <c:pt idx="95">
                  <c:v>30651</c:v>
                </c:pt>
                <c:pt idx="96">
                  <c:v>30742</c:v>
                </c:pt>
                <c:pt idx="97">
                  <c:v>30834</c:v>
                </c:pt>
                <c:pt idx="98">
                  <c:v>30926</c:v>
                </c:pt>
                <c:pt idx="99">
                  <c:v>31017</c:v>
                </c:pt>
                <c:pt idx="100">
                  <c:v>31107</c:v>
                </c:pt>
                <c:pt idx="101">
                  <c:v>31199</c:v>
                </c:pt>
                <c:pt idx="102">
                  <c:v>31291</c:v>
                </c:pt>
                <c:pt idx="103">
                  <c:v>31382</c:v>
                </c:pt>
                <c:pt idx="104">
                  <c:v>31472</c:v>
                </c:pt>
                <c:pt idx="105">
                  <c:v>31564</c:v>
                </c:pt>
                <c:pt idx="106">
                  <c:v>31656</c:v>
                </c:pt>
                <c:pt idx="107">
                  <c:v>31747</c:v>
                </c:pt>
                <c:pt idx="108">
                  <c:v>31837</c:v>
                </c:pt>
                <c:pt idx="109">
                  <c:v>31929</c:v>
                </c:pt>
                <c:pt idx="110">
                  <c:v>32021</c:v>
                </c:pt>
                <c:pt idx="111">
                  <c:v>32112</c:v>
                </c:pt>
                <c:pt idx="112">
                  <c:v>32203</c:v>
                </c:pt>
                <c:pt idx="113">
                  <c:v>32295</c:v>
                </c:pt>
                <c:pt idx="114">
                  <c:v>32387</c:v>
                </c:pt>
                <c:pt idx="115">
                  <c:v>32478</c:v>
                </c:pt>
                <c:pt idx="116">
                  <c:v>32568</c:v>
                </c:pt>
                <c:pt idx="117">
                  <c:v>32660</c:v>
                </c:pt>
                <c:pt idx="118">
                  <c:v>32752</c:v>
                </c:pt>
                <c:pt idx="119">
                  <c:v>32843</c:v>
                </c:pt>
                <c:pt idx="120">
                  <c:v>32933</c:v>
                </c:pt>
                <c:pt idx="121">
                  <c:v>33025</c:v>
                </c:pt>
                <c:pt idx="122">
                  <c:v>33117</c:v>
                </c:pt>
                <c:pt idx="123">
                  <c:v>33208</c:v>
                </c:pt>
                <c:pt idx="124">
                  <c:v>33298</c:v>
                </c:pt>
                <c:pt idx="125">
                  <c:v>33390</c:v>
                </c:pt>
                <c:pt idx="126">
                  <c:v>33482</c:v>
                </c:pt>
                <c:pt idx="127">
                  <c:v>33573</c:v>
                </c:pt>
                <c:pt idx="128">
                  <c:v>33664</c:v>
                </c:pt>
                <c:pt idx="129">
                  <c:v>33756</c:v>
                </c:pt>
                <c:pt idx="130">
                  <c:v>33848</c:v>
                </c:pt>
                <c:pt idx="131">
                  <c:v>33939</c:v>
                </c:pt>
                <c:pt idx="132">
                  <c:v>34029</c:v>
                </c:pt>
                <c:pt idx="133">
                  <c:v>34121</c:v>
                </c:pt>
                <c:pt idx="134">
                  <c:v>34213</c:v>
                </c:pt>
                <c:pt idx="135">
                  <c:v>34304</c:v>
                </c:pt>
                <c:pt idx="136">
                  <c:v>34394</c:v>
                </c:pt>
                <c:pt idx="137">
                  <c:v>34486</c:v>
                </c:pt>
                <c:pt idx="138">
                  <c:v>34578</c:v>
                </c:pt>
                <c:pt idx="139">
                  <c:v>34669</c:v>
                </c:pt>
                <c:pt idx="140">
                  <c:v>34759</c:v>
                </c:pt>
                <c:pt idx="141">
                  <c:v>34851</c:v>
                </c:pt>
                <c:pt idx="142">
                  <c:v>34943</c:v>
                </c:pt>
                <c:pt idx="143">
                  <c:v>35034</c:v>
                </c:pt>
                <c:pt idx="144">
                  <c:v>35125</c:v>
                </c:pt>
                <c:pt idx="145">
                  <c:v>35217</c:v>
                </c:pt>
                <c:pt idx="146">
                  <c:v>35309</c:v>
                </c:pt>
                <c:pt idx="147">
                  <c:v>35400</c:v>
                </c:pt>
                <c:pt idx="148">
                  <c:v>35490</c:v>
                </c:pt>
                <c:pt idx="149">
                  <c:v>35582</c:v>
                </c:pt>
                <c:pt idx="150">
                  <c:v>35674</c:v>
                </c:pt>
                <c:pt idx="151">
                  <c:v>35765</c:v>
                </c:pt>
                <c:pt idx="152">
                  <c:v>35855</c:v>
                </c:pt>
                <c:pt idx="153">
                  <c:v>35947</c:v>
                </c:pt>
                <c:pt idx="154">
                  <c:v>36039</c:v>
                </c:pt>
                <c:pt idx="155">
                  <c:v>36130</c:v>
                </c:pt>
                <c:pt idx="156">
                  <c:v>36220</c:v>
                </c:pt>
                <c:pt idx="157">
                  <c:v>36312</c:v>
                </c:pt>
                <c:pt idx="158">
                  <c:v>36404</c:v>
                </c:pt>
                <c:pt idx="159">
                  <c:v>36495</c:v>
                </c:pt>
                <c:pt idx="160">
                  <c:v>36586</c:v>
                </c:pt>
                <c:pt idx="161">
                  <c:v>36678</c:v>
                </c:pt>
                <c:pt idx="162">
                  <c:v>36770</c:v>
                </c:pt>
                <c:pt idx="163">
                  <c:v>36861</c:v>
                </c:pt>
                <c:pt idx="164">
                  <c:v>36951</c:v>
                </c:pt>
                <c:pt idx="165">
                  <c:v>37043</c:v>
                </c:pt>
                <c:pt idx="166">
                  <c:v>37135</c:v>
                </c:pt>
                <c:pt idx="167">
                  <c:v>37226</c:v>
                </c:pt>
                <c:pt idx="168">
                  <c:v>37316</c:v>
                </c:pt>
                <c:pt idx="169">
                  <c:v>37408</c:v>
                </c:pt>
                <c:pt idx="170">
                  <c:v>37500</c:v>
                </c:pt>
                <c:pt idx="171">
                  <c:v>37591</c:v>
                </c:pt>
                <c:pt idx="172">
                  <c:v>37681</c:v>
                </c:pt>
                <c:pt idx="173">
                  <c:v>37773</c:v>
                </c:pt>
                <c:pt idx="174">
                  <c:v>37865</c:v>
                </c:pt>
                <c:pt idx="175">
                  <c:v>37956</c:v>
                </c:pt>
                <c:pt idx="176">
                  <c:v>38047</c:v>
                </c:pt>
                <c:pt idx="177">
                  <c:v>38139</c:v>
                </c:pt>
                <c:pt idx="178">
                  <c:v>38231</c:v>
                </c:pt>
                <c:pt idx="179">
                  <c:v>38322</c:v>
                </c:pt>
                <c:pt idx="180">
                  <c:v>38412</c:v>
                </c:pt>
                <c:pt idx="181">
                  <c:v>38504</c:v>
                </c:pt>
                <c:pt idx="182">
                  <c:v>38596</c:v>
                </c:pt>
                <c:pt idx="183">
                  <c:v>38687</c:v>
                </c:pt>
                <c:pt idx="184">
                  <c:v>38777</c:v>
                </c:pt>
                <c:pt idx="185">
                  <c:v>38869</c:v>
                </c:pt>
                <c:pt idx="186">
                  <c:v>38961</c:v>
                </c:pt>
                <c:pt idx="187">
                  <c:v>39052</c:v>
                </c:pt>
                <c:pt idx="188">
                  <c:v>39142</c:v>
                </c:pt>
                <c:pt idx="189">
                  <c:v>39234</c:v>
                </c:pt>
                <c:pt idx="190">
                  <c:v>39326</c:v>
                </c:pt>
                <c:pt idx="191">
                  <c:v>39417</c:v>
                </c:pt>
                <c:pt idx="192">
                  <c:v>39508</c:v>
                </c:pt>
                <c:pt idx="193">
                  <c:v>39600</c:v>
                </c:pt>
                <c:pt idx="194">
                  <c:v>39692</c:v>
                </c:pt>
                <c:pt idx="195">
                  <c:v>39783</c:v>
                </c:pt>
                <c:pt idx="196">
                  <c:v>39873</c:v>
                </c:pt>
                <c:pt idx="197">
                  <c:v>39965</c:v>
                </c:pt>
                <c:pt idx="198">
                  <c:v>40057</c:v>
                </c:pt>
                <c:pt idx="199">
                  <c:v>40148</c:v>
                </c:pt>
                <c:pt idx="200">
                  <c:v>40238</c:v>
                </c:pt>
                <c:pt idx="201">
                  <c:v>40330</c:v>
                </c:pt>
                <c:pt idx="202">
                  <c:v>40422</c:v>
                </c:pt>
                <c:pt idx="203">
                  <c:v>40513</c:v>
                </c:pt>
                <c:pt idx="204">
                  <c:v>40603</c:v>
                </c:pt>
                <c:pt idx="205">
                  <c:v>40695</c:v>
                </c:pt>
                <c:pt idx="206">
                  <c:v>40787</c:v>
                </c:pt>
                <c:pt idx="207">
                  <c:v>40878</c:v>
                </c:pt>
                <c:pt idx="208">
                  <c:v>40969</c:v>
                </c:pt>
                <c:pt idx="209">
                  <c:v>41061</c:v>
                </c:pt>
                <c:pt idx="210">
                  <c:v>41153</c:v>
                </c:pt>
                <c:pt idx="211">
                  <c:v>41244</c:v>
                </c:pt>
                <c:pt idx="212">
                  <c:v>41334</c:v>
                </c:pt>
                <c:pt idx="213">
                  <c:v>41426</c:v>
                </c:pt>
                <c:pt idx="214">
                  <c:v>41518</c:v>
                </c:pt>
                <c:pt idx="215">
                  <c:v>41609</c:v>
                </c:pt>
                <c:pt idx="216">
                  <c:v>41699</c:v>
                </c:pt>
                <c:pt idx="217">
                  <c:v>41791</c:v>
                </c:pt>
                <c:pt idx="218">
                  <c:v>41883</c:v>
                </c:pt>
                <c:pt idx="219">
                  <c:v>41974</c:v>
                </c:pt>
                <c:pt idx="220">
                  <c:v>42064</c:v>
                </c:pt>
                <c:pt idx="221">
                  <c:v>42156</c:v>
                </c:pt>
                <c:pt idx="222">
                  <c:v>42248</c:v>
                </c:pt>
                <c:pt idx="223">
                  <c:v>42339</c:v>
                </c:pt>
                <c:pt idx="224">
                  <c:v>42430</c:v>
                </c:pt>
                <c:pt idx="225">
                  <c:v>42522</c:v>
                </c:pt>
                <c:pt idx="226">
                  <c:v>42614</c:v>
                </c:pt>
                <c:pt idx="227">
                  <c:v>42705</c:v>
                </c:pt>
                <c:pt idx="228">
                  <c:v>42795</c:v>
                </c:pt>
                <c:pt idx="229">
                  <c:v>42887</c:v>
                </c:pt>
                <c:pt idx="230">
                  <c:v>42979</c:v>
                </c:pt>
                <c:pt idx="231">
                  <c:v>43070</c:v>
                </c:pt>
                <c:pt idx="232">
                  <c:v>43160</c:v>
                </c:pt>
                <c:pt idx="233">
                  <c:v>43252</c:v>
                </c:pt>
                <c:pt idx="234">
                  <c:v>43344</c:v>
                </c:pt>
                <c:pt idx="235">
                  <c:v>43435</c:v>
                </c:pt>
                <c:pt idx="236">
                  <c:v>43525</c:v>
                </c:pt>
                <c:pt idx="237">
                  <c:v>43617</c:v>
                </c:pt>
                <c:pt idx="238">
                  <c:v>43709</c:v>
                </c:pt>
                <c:pt idx="239">
                  <c:v>43800</c:v>
                </c:pt>
                <c:pt idx="240">
                  <c:v>43891</c:v>
                </c:pt>
                <c:pt idx="241">
                  <c:v>43983</c:v>
                </c:pt>
                <c:pt idx="242">
                  <c:v>44075</c:v>
                </c:pt>
                <c:pt idx="243">
                  <c:v>44166</c:v>
                </c:pt>
                <c:pt idx="244">
                  <c:v>44256</c:v>
                </c:pt>
                <c:pt idx="245">
                  <c:v>44348</c:v>
                </c:pt>
                <c:pt idx="246">
                  <c:v>44440</c:v>
                </c:pt>
                <c:pt idx="247">
                  <c:v>44531</c:v>
                </c:pt>
                <c:pt idx="248">
                  <c:v>44621</c:v>
                </c:pt>
                <c:pt idx="249">
                  <c:v>44713</c:v>
                </c:pt>
                <c:pt idx="250">
                  <c:v>44805</c:v>
                </c:pt>
                <c:pt idx="251">
                  <c:v>44896</c:v>
                </c:pt>
                <c:pt idx="252">
                  <c:v>44986</c:v>
                </c:pt>
                <c:pt idx="253">
                  <c:v>45078</c:v>
                </c:pt>
                <c:pt idx="254">
                  <c:v>45170</c:v>
                </c:pt>
                <c:pt idx="255">
                  <c:v>45261</c:v>
                </c:pt>
                <c:pt idx="256">
                  <c:v>45352</c:v>
                </c:pt>
                <c:pt idx="257">
                  <c:v>45444</c:v>
                </c:pt>
              </c:numCache>
            </c:numRef>
          </c:cat>
          <c:val>
            <c:numRef>
              <c:f>Sheet1!$E$2:$E$259</c:f>
              <c:numCache>
                <c:formatCode>General</c:formatCode>
                <c:ptCount val="258"/>
                <c:pt idx="0">
                  <c:v>0</c:v>
                </c:pt>
                <c:pt idx="257" formatCode="0.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6EC-43C2-A3C0-C0105D2F6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766760"/>
        <c:axId val="1"/>
      </c:lineChart>
      <c:catAx>
        <c:axId val="193766760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30"/>
        <c:auto val="0"/>
        <c:lblAlgn val="ctr"/>
        <c:lblOffset val="100"/>
        <c:tickLblSkip val="40"/>
        <c:tickMarkSkip val="20"/>
        <c:noMultiLvlLbl val="0"/>
      </c:catAx>
      <c:valAx>
        <c:axId val="1"/>
        <c:scaling>
          <c:orientation val="minMax"/>
          <c:max val="30"/>
          <c:min val="-30"/>
        </c:scaling>
        <c:delete val="0"/>
        <c:axPos val="l"/>
        <c:majorGridlines>
          <c:spPr>
            <a:ln w="6350">
              <a:solidFill>
                <a:srgbClr val="77777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dirty="0"/>
                  <a:t>Annual % change, %</a:t>
                </a:r>
              </a:p>
            </c:rich>
          </c:tx>
          <c:layout>
            <c:manualLayout>
              <c:xMode val="edge"/>
              <c:yMode val="edge"/>
              <c:x val="4.5618816878659392E-4"/>
              <c:y val="0.26020136531098748"/>
            </c:manualLayout>
          </c:layout>
          <c:overlay val="0"/>
          <c:spPr>
            <a:noFill/>
            <a:ln w="19741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766760"/>
        <c:crosses val="autoZero"/>
        <c:crossBetween val="midCat"/>
        <c:majorUnit val="5"/>
      </c:valAx>
      <c:spPr>
        <a:noFill/>
        <a:ln w="9525">
          <a:solidFill>
            <a:schemeClr val="accent3">
              <a:lumMod val="50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33996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0.12320068645265496"/>
          <c:y val="0.67044751860145912"/>
          <c:w val="0.30639093359700459"/>
          <c:h val="0.20171675214910062"/>
        </c:manualLayout>
      </c:layout>
      <c:overlay val="0"/>
      <c:spPr>
        <a:solidFill>
          <a:srgbClr val="FFFEDC"/>
        </a:solidFill>
        <a:ln w="15875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8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7061E-B8B3-4A0E-B891-AFB5B7D21586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E08BA-D300-4ECA-A205-3FE2B6587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BEC4B9-5AD9-4F8F-BF7D-E0983D3E894D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534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91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1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66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9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3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2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2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18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3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46644-5FBB-4E79-9493-97C6106A588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1540B-2EB6-46EF-B83A-9F2FB6DF9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99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ons.gov.uk/economy/grossdomesticproductgdp/timeseries/ihyr/pn2?referrer=search&amp;searchTerm=ihyr" TargetMode="External"/><Relationship Id="rId5" Type="http://schemas.openxmlformats.org/officeDocument/2006/relationships/hyperlink" Target="https://www.ons.gov.uk/economy/grossdomesticproductgdp/timeseries/kg7t/pn2?referrer=search&amp;searchTerm=kg7t" TargetMode="External"/><Relationship Id="rId4" Type="http://schemas.openxmlformats.org/officeDocument/2006/relationships/hyperlink" Target="https://www.ons.gov.uk/economy/grossdomesticproductgdp/timeseries/kgz7/pn2?referrer=search&amp;searchTerm=kgz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558323381"/>
              </p:ext>
            </p:extLst>
          </p:nvPr>
        </p:nvGraphicFramePr>
        <p:xfrm>
          <a:off x="0" y="0"/>
          <a:ext cx="9906000" cy="5713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285" y="6321254"/>
            <a:ext cx="98657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2400" b="1" dirty="0"/>
              <a:t>Figure 2  </a:t>
            </a:r>
            <a:r>
              <a:rPr lang="en-GB" altLang="en-US" sz="2400" dirty="0"/>
              <a:t>Growth of UK consumption, investment and GDP </a:t>
            </a:r>
          </a:p>
        </p:txBody>
      </p:sp>
      <p:sp>
        <p:nvSpPr>
          <p:cNvPr id="22533" name="Text Box 10"/>
          <p:cNvSpPr txBox="1">
            <a:spLocks noChangeArrowheads="1"/>
          </p:cNvSpPr>
          <p:nvPr/>
        </p:nvSpPr>
        <p:spPr bwMode="auto">
          <a:xfrm>
            <a:off x="790111" y="5581367"/>
            <a:ext cx="901527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tabLst>
                <a:tab pos="668322" algn="l"/>
              </a:tabLst>
              <a:defRPr/>
            </a:pPr>
            <a:r>
              <a:rPr lang="en-GB" altLang="en-US" sz="1400" i="1" dirty="0"/>
              <a:t>Notes</a:t>
            </a:r>
            <a:r>
              <a:rPr lang="en-GB" altLang="en-US" sz="1400" dirty="0"/>
              <a:t>: Annual growth rates are calculated using constant-price data; investment numbers are the growth in gross fixed capital formation (GFCF).</a:t>
            </a: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tabLst>
                <a:tab pos="668322" algn="l"/>
              </a:tabLst>
              <a:defRPr/>
            </a:pPr>
            <a:r>
              <a:rPr lang="en-GB" altLang="en-US" sz="1400" i="1" dirty="0"/>
              <a:t>Source</a:t>
            </a:r>
            <a:r>
              <a:rPr lang="en-GB" altLang="en-US" sz="1400" dirty="0"/>
              <a:t>: Based on time series data (National Statistics), series </a:t>
            </a:r>
            <a:r>
              <a:rPr lang="en-GB" altLang="en-US" sz="1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KGZ7</a:t>
            </a:r>
            <a:r>
              <a:rPr lang="en-GB" altLang="en-US" sz="1400" dirty="0"/>
              <a:t>, </a:t>
            </a:r>
            <a:r>
              <a:rPr lang="en-GB" altLang="en-US" sz="1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KG7T</a:t>
            </a:r>
            <a:r>
              <a:rPr lang="en-GB" altLang="en-US" sz="1400" dirty="0"/>
              <a:t> and </a:t>
            </a:r>
            <a:r>
              <a:rPr lang="en-GB" altLang="en-US" sz="14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IHYR</a:t>
            </a:r>
            <a:r>
              <a:rPr lang="en-GB" altLang="en-US" sz="1400" dirty="0"/>
              <a:t>, (30 September 2024)</a:t>
            </a:r>
          </a:p>
        </p:txBody>
      </p:sp>
    </p:spTree>
    <p:extLst>
      <p:ext uri="{BB962C8B-B14F-4D97-AF65-F5344CB8AC3E}">
        <p14:creationId xmlns:p14="http://schemas.microsoft.com/office/powerpoint/2010/main" val="285288626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63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 Garratt</dc:creator>
  <cp:lastModifiedBy>John Sloman</cp:lastModifiedBy>
  <cp:revision>7</cp:revision>
  <dcterms:created xsi:type="dcterms:W3CDTF">2024-10-11T15:29:28Z</dcterms:created>
  <dcterms:modified xsi:type="dcterms:W3CDTF">2024-10-14T09:35:44Z</dcterms:modified>
</cp:coreProperties>
</file>