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88540652924003"/>
          <c:y val="4.1681967474333975E-2"/>
          <c:w val="0.73275126072724051"/>
          <c:h val="0.8465735624878489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Consumer credit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Sheet1!$A$2:$A$307</c:f>
              <c:numCache>
                <c:formatCode>mmm\-yy</c:formatCode>
                <c:ptCount val="306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  <c:pt idx="298">
                  <c:v>43434</c:v>
                </c:pt>
                <c:pt idx="299">
                  <c:v>43465</c:v>
                </c:pt>
                <c:pt idx="300">
                  <c:v>43496</c:v>
                </c:pt>
                <c:pt idx="301">
                  <c:v>43524</c:v>
                </c:pt>
                <c:pt idx="302">
                  <c:v>43555</c:v>
                </c:pt>
                <c:pt idx="303">
                  <c:v>43585</c:v>
                </c:pt>
                <c:pt idx="304">
                  <c:v>43616</c:v>
                </c:pt>
                <c:pt idx="305">
                  <c:v>43646</c:v>
                </c:pt>
              </c:numCache>
            </c:numRef>
          </c:cat>
          <c:val>
            <c:numRef>
              <c:f>Sheet1!$B$2:$B$307</c:f>
              <c:numCache>
                <c:formatCode>General</c:formatCode>
                <c:ptCount val="306"/>
                <c:pt idx="2">
                  <c:v>6.6</c:v>
                </c:pt>
                <c:pt idx="3">
                  <c:v>7.6</c:v>
                </c:pt>
                <c:pt idx="4">
                  <c:v>7.9</c:v>
                </c:pt>
                <c:pt idx="5">
                  <c:v>8.3000000000000007</c:v>
                </c:pt>
                <c:pt idx="6">
                  <c:v>8.6999999999999993</c:v>
                </c:pt>
                <c:pt idx="7">
                  <c:v>9.4</c:v>
                </c:pt>
                <c:pt idx="8">
                  <c:v>9.5</c:v>
                </c:pt>
                <c:pt idx="9">
                  <c:v>10</c:v>
                </c:pt>
                <c:pt idx="10">
                  <c:v>10.1</c:v>
                </c:pt>
                <c:pt idx="11">
                  <c:v>11</c:v>
                </c:pt>
                <c:pt idx="12">
                  <c:v>11.3</c:v>
                </c:pt>
                <c:pt idx="13">
                  <c:v>12.1</c:v>
                </c:pt>
                <c:pt idx="14">
                  <c:v>12.4</c:v>
                </c:pt>
                <c:pt idx="15">
                  <c:v>12.1</c:v>
                </c:pt>
                <c:pt idx="16">
                  <c:v>12.2</c:v>
                </c:pt>
                <c:pt idx="17">
                  <c:v>12.3</c:v>
                </c:pt>
                <c:pt idx="18">
                  <c:v>12.6</c:v>
                </c:pt>
                <c:pt idx="19">
                  <c:v>12.6</c:v>
                </c:pt>
                <c:pt idx="20">
                  <c:v>12.9</c:v>
                </c:pt>
                <c:pt idx="21">
                  <c:v>13.4</c:v>
                </c:pt>
                <c:pt idx="22">
                  <c:v>13.7</c:v>
                </c:pt>
                <c:pt idx="23">
                  <c:v>13.7</c:v>
                </c:pt>
                <c:pt idx="24">
                  <c:v>13.5</c:v>
                </c:pt>
                <c:pt idx="25">
                  <c:v>13.7</c:v>
                </c:pt>
                <c:pt idx="26">
                  <c:v>13.7</c:v>
                </c:pt>
                <c:pt idx="27">
                  <c:v>14.6</c:v>
                </c:pt>
                <c:pt idx="28">
                  <c:v>14.9</c:v>
                </c:pt>
                <c:pt idx="29">
                  <c:v>14.7</c:v>
                </c:pt>
                <c:pt idx="30">
                  <c:v>15.2</c:v>
                </c:pt>
                <c:pt idx="31">
                  <c:v>15.9</c:v>
                </c:pt>
                <c:pt idx="32">
                  <c:v>16.3</c:v>
                </c:pt>
                <c:pt idx="33">
                  <c:v>16.3</c:v>
                </c:pt>
                <c:pt idx="34">
                  <c:v>16.600000000000001</c:v>
                </c:pt>
                <c:pt idx="35">
                  <c:v>16.399999999999999</c:v>
                </c:pt>
                <c:pt idx="36">
                  <c:v>16.8</c:v>
                </c:pt>
                <c:pt idx="37">
                  <c:v>17.600000000000001</c:v>
                </c:pt>
                <c:pt idx="38">
                  <c:v>17</c:v>
                </c:pt>
                <c:pt idx="39">
                  <c:v>16.600000000000001</c:v>
                </c:pt>
                <c:pt idx="40">
                  <c:v>17.100000000000001</c:v>
                </c:pt>
                <c:pt idx="41">
                  <c:v>17.5</c:v>
                </c:pt>
                <c:pt idx="42">
                  <c:v>16.5</c:v>
                </c:pt>
                <c:pt idx="43">
                  <c:v>16.100000000000001</c:v>
                </c:pt>
                <c:pt idx="44">
                  <c:v>15.3</c:v>
                </c:pt>
                <c:pt idx="45">
                  <c:v>15.2</c:v>
                </c:pt>
                <c:pt idx="46">
                  <c:v>15.3</c:v>
                </c:pt>
                <c:pt idx="47">
                  <c:v>15.8</c:v>
                </c:pt>
                <c:pt idx="48">
                  <c:v>16.399999999999999</c:v>
                </c:pt>
                <c:pt idx="49">
                  <c:v>15.9</c:v>
                </c:pt>
                <c:pt idx="50">
                  <c:v>16.600000000000001</c:v>
                </c:pt>
                <c:pt idx="51">
                  <c:v>16.3</c:v>
                </c:pt>
                <c:pt idx="52">
                  <c:v>16.5</c:v>
                </c:pt>
                <c:pt idx="53">
                  <c:v>16.2</c:v>
                </c:pt>
                <c:pt idx="54">
                  <c:v>16.8</c:v>
                </c:pt>
                <c:pt idx="55">
                  <c:v>16.899999999999999</c:v>
                </c:pt>
                <c:pt idx="56">
                  <c:v>17.600000000000001</c:v>
                </c:pt>
                <c:pt idx="57">
                  <c:v>17.7</c:v>
                </c:pt>
                <c:pt idx="58">
                  <c:v>17.399999999999999</c:v>
                </c:pt>
                <c:pt idx="59">
                  <c:v>16.600000000000001</c:v>
                </c:pt>
                <c:pt idx="60">
                  <c:v>16.100000000000001</c:v>
                </c:pt>
                <c:pt idx="61">
                  <c:v>15.9</c:v>
                </c:pt>
                <c:pt idx="62">
                  <c:v>16</c:v>
                </c:pt>
                <c:pt idx="63">
                  <c:v>16.2</c:v>
                </c:pt>
                <c:pt idx="64">
                  <c:v>15.5</c:v>
                </c:pt>
                <c:pt idx="65">
                  <c:v>15.4</c:v>
                </c:pt>
                <c:pt idx="66">
                  <c:v>15.5</c:v>
                </c:pt>
                <c:pt idx="67">
                  <c:v>15.2</c:v>
                </c:pt>
                <c:pt idx="68">
                  <c:v>14.8</c:v>
                </c:pt>
                <c:pt idx="69">
                  <c:v>14.6</c:v>
                </c:pt>
                <c:pt idx="70">
                  <c:v>14.5</c:v>
                </c:pt>
                <c:pt idx="71">
                  <c:v>14.6</c:v>
                </c:pt>
                <c:pt idx="72">
                  <c:v>14.5</c:v>
                </c:pt>
                <c:pt idx="73">
                  <c:v>14.4</c:v>
                </c:pt>
                <c:pt idx="74">
                  <c:v>14.5</c:v>
                </c:pt>
                <c:pt idx="75">
                  <c:v>14.1</c:v>
                </c:pt>
                <c:pt idx="76">
                  <c:v>14.4</c:v>
                </c:pt>
                <c:pt idx="77">
                  <c:v>14.1</c:v>
                </c:pt>
                <c:pt idx="78">
                  <c:v>13.8</c:v>
                </c:pt>
                <c:pt idx="79">
                  <c:v>13.3</c:v>
                </c:pt>
                <c:pt idx="80">
                  <c:v>13.1</c:v>
                </c:pt>
                <c:pt idx="81">
                  <c:v>13.1</c:v>
                </c:pt>
                <c:pt idx="82">
                  <c:v>12.9</c:v>
                </c:pt>
                <c:pt idx="83">
                  <c:v>12.5</c:v>
                </c:pt>
                <c:pt idx="84">
                  <c:v>12.2</c:v>
                </c:pt>
                <c:pt idx="85">
                  <c:v>12.1</c:v>
                </c:pt>
                <c:pt idx="86">
                  <c:v>11.5</c:v>
                </c:pt>
                <c:pt idx="87">
                  <c:v>11.9</c:v>
                </c:pt>
                <c:pt idx="88">
                  <c:v>12</c:v>
                </c:pt>
                <c:pt idx="89">
                  <c:v>12.1</c:v>
                </c:pt>
                <c:pt idx="90">
                  <c:v>12.2</c:v>
                </c:pt>
                <c:pt idx="91">
                  <c:v>12.6</c:v>
                </c:pt>
                <c:pt idx="92">
                  <c:v>12.8</c:v>
                </c:pt>
                <c:pt idx="93">
                  <c:v>13</c:v>
                </c:pt>
                <c:pt idx="94">
                  <c:v>13.3</c:v>
                </c:pt>
                <c:pt idx="95">
                  <c:v>13.9</c:v>
                </c:pt>
                <c:pt idx="96">
                  <c:v>14.5</c:v>
                </c:pt>
                <c:pt idx="97">
                  <c:v>14.9</c:v>
                </c:pt>
                <c:pt idx="98">
                  <c:v>15.3</c:v>
                </c:pt>
                <c:pt idx="99">
                  <c:v>15.2</c:v>
                </c:pt>
                <c:pt idx="100">
                  <c:v>14.8</c:v>
                </c:pt>
                <c:pt idx="101">
                  <c:v>15</c:v>
                </c:pt>
                <c:pt idx="102">
                  <c:v>15.2</c:v>
                </c:pt>
                <c:pt idx="103">
                  <c:v>15.6</c:v>
                </c:pt>
                <c:pt idx="104">
                  <c:v>15.8</c:v>
                </c:pt>
                <c:pt idx="105">
                  <c:v>16</c:v>
                </c:pt>
                <c:pt idx="106">
                  <c:v>15.6</c:v>
                </c:pt>
                <c:pt idx="107">
                  <c:v>15.4</c:v>
                </c:pt>
                <c:pt idx="108">
                  <c:v>15</c:v>
                </c:pt>
                <c:pt idx="109">
                  <c:v>14.6</c:v>
                </c:pt>
                <c:pt idx="110">
                  <c:v>14.6</c:v>
                </c:pt>
                <c:pt idx="111">
                  <c:v>14.6</c:v>
                </c:pt>
                <c:pt idx="112">
                  <c:v>14.9</c:v>
                </c:pt>
                <c:pt idx="113">
                  <c:v>14.8</c:v>
                </c:pt>
                <c:pt idx="114">
                  <c:v>14.8</c:v>
                </c:pt>
                <c:pt idx="115">
                  <c:v>14.4</c:v>
                </c:pt>
                <c:pt idx="116">
                  <c:v>14.1</c:v>
                </c:pt>
                <c:pt idx="117">
                  <c:v>13.8</c:v>
                </c:pt>
                <c:pt idx="118">
                  <c:v>14.1</c:v>
                </c:pt>
                <c:pt idx="119">
                  <c:v>13.5</c:v>
                </c:pt>
                <c:pt idx="120">
                  <c:v>13.8</c:v>
                </c:pt>
                <c:pt idx="121">
                  <c:v>14</c:v>
                </c:pt>
                <c:pt idx="122">
                  <c:v>13.9</c:v>
                </c:pt>
                <c:pt idx="123">
                  <c:v>13.7</c:v>
                </c:pt>
                <c:pt idx="124">
                  <c:v>13.7</c:v>
                </c:pt>
                <c:pt idx="125">
                  <c:v>13.8</c:v>
                </c:pt>
                <c:pt idx="126">
                  <c:v>13.7</c:v>
                </c:pt>
                <c:pt idx="127">
                  <c:v>13.9</c:v>
                </c:pt>
                <c:pt idx="128">
                  <c:v>13.9</c:v>
                </c:pt>
                <c:pt idx="129">
                  <c:v>13.8</c:v>
                </c:pt>
                <c:pt idx="130">
                  <c:v>13.6</c:v>
                </c:pt>
                <c:pt idx="131">
                  <c:v>14.1</c:v>
                </c:pt>
                <c:pt idx="132">
                  <c:v>14.1</c:v>
                </c:pt>
                <c:pt idx="133">
                  <c:v>13.7</c:v>
                </c:pt>
                <c:pt idx="134">
                  <c:v>13.7</c:v>
                </c:pt>
                <c:pt idx="135">
                  <c:v>13.4</c:v>
                </c:pt>
                <c:pt idx="136">
                  <c:v>12.9</c:v>
                </c:pt>
                <c:pt idx="137">
                  <c:v>12.6</c:v>
                </c:pt>
                <c:pt idx="138">
                  <c:v>12</c:v>
                </c:pt>
                <c:pt idx="139">
                  <c:v>11.6</c:v>
                </c:pt>
                <c:pt idx="140">
                  <c:v>11.1</c:v>
                </c:pt>
                <c:pt idx="141">
                  <c:v>10.8</c:v>
                </c:pt>
                <c:pt idx="142">
                  <c:v>10</c:v>
                </c:pt>
                <c:pt idx="143">
                  <c:v>9.6</c:v>
                </c:pt>
                <c:pt idx="144">
                  <c:v>9.1</c:v>
                </c:pt>
                <c:pt idx="145">
                  <c:v>8.8000000000000007</c:v>
                </c:pt>
                <c:pt idx="146">
                  <c:v>7.8</c:v>
                </c:pt>
                <c:pt idx="147">
                  <c:v>7.6</c:v>
                </c:pt>
                <c:pt idx="148">
                  <c:v>7.3</c:v>
                </c:pt>
                <c:pt idx="149">
                  <c:v>6.8</c:v>
                </c:pt>
                <c:pt idx="150">
                  <c:v>6.6</c:v>
                </c:pt>
                <c:pt idx="151">
                  <c:v>6.2</c:v>
                </c:pt>
                <c:pt idx="152">
                  <c:v>5.9</c:v>
                </c:pt>
                <c:pt idx="153">
                  <c:v>5.7</c:v>
                </c:pt>
                <c:pt idx="154">
                  <c:v>5.8</c:v>
                </c:pt>
                <c:pt idx="155">
                  <c:v>5.7</c:v>
                </c:pt>
                <c:pt idx="156">
                  <c:v>5.2</c:v>
                </c:pt>
                <c:pt idx="157">
                  <c:v>4.8</c:v>
                </c:pt>
                <c:pt idx="158">
                  <c:v>4.8</c:v>
                </c:pt>
                <c:pt idx="159">
                  <c:v>4.8</c:v>
                </c:pt>
                <c:pt idx="160">
                  <c:v>4.5999999999999996</c:v>
                </c:pt>
                <c:pt idx="161">
                  <c:v>4.5</c:v>
                </c:pt>
                <c:pt idx="162">
                  <c:v>4.5999999999999996</c:v>
                </c:pt>
                <c:pt idx="163">
                  <c:v>4.7</c:v>
                </c:pt>
                <c:pt idx="164">
                  <c:v>5</c:v>
                </c:pt>
                <c:pt idx="165">
                  <c:v>5.4</c:v>
                </c:pt>
                <c:pt idx="166">
                  <c:v>5.4</c:v>
                </c:pt>
                <c:pt idx="167">
                  <c:v>5</c:v>
                </c:pt>
                <c:pt idx="168">
                  <c:v>5</c:v>
                </c:pt>
                <c:pt idx="169">
                  <c:v>5.6</c:v>
                </c:pt>
                <c:pt idx="170">
                  <c:v>5.7</c:v>
                </c:pt>
                <c:pt idx="171">
                  <c:v>5.5</c:v>
                </c:pt>
                <c:pt idx="172">
                  <c:v>5.9</c:v>
                </c:pt>
                <c:pt idx="173">
                  <c:v>5.7</c:v>
                </c:pt>
                <c:pt idx="174">
                  <c:v>5.5</c:v>
                </c:pt>
                <c:pt idx="175">
                  <c:v>5.4</c:v>
                </c:pt>
                <c:pt idx="176">
                  <c:v>4.7</c:v>
                </c:pt>
                <c:pt idx="177">
                  <c:v>4.0999999999999996</c:v>
                </c:pt>
                <c:pt idx="178">
                  <c:v>3.8</c:v>
                </c:pt>
                <c:pt idx="179">
                  <c:v>3.6</c:v>
                </c:pt>
                <c:pt idx="180">
                  <c:v>3.6</c:v>
                </c:pt>
                <c:pt idx="181">
                  <c:v>3</c:v>
                </c:pt>
                <c:pt idx="182">
                  <c:v>2.2999999999999998</c:v>
                </c:pt>
                <c:pt idx="183">
                  <c:v>2.1</c:v>
                </c:pt>
                <c:pt idx="184">
                  <c:v>1.4</c:v>
                </c:pt>
                <c:pt idx="185">
                  <c:v>1.1000000000000001</c:v>
                </c:pt>
                <c:pt idx="186">
                  <c:v>0.5</c:v>
                </c:pt>
                <c:pt idx="187">
                  <c:v>-0.5</c:v>
                </c:pt>
                <c:pt idx="188">
                  <c:v>-0.6</c:v>
                </c:pt>
                <c:pt idx="189">
                  <c:v>-1.1000000000000001</c:v>
                </c:pt>
                <c:pt idx="190">
                  <c:v>-1.4</c:v>
                </c:pt>
                <c:pt idx="191">
                  <c:v>-1.2</c:v>
                </c:pt>
                <c:pt idx="192">
                  <c:v>-1.5</c:v>
                </c:pt>
                <c:pt idx="193">
                  <c:v>-1.9</c:v>
                </c:pt>
                <c:pt idx="194">
                  <c:v>-1.8</c:v>
                </c:pt>
                <c:pt idx="195">
                  <c:v>-2.1</c:v>
                </c:pt>
                <c:pt idx="196">
                  <c:v>-2.1</c:v>
                </c:pt>
                <c:pt idx="197">
                  <c:v>-2.2000000000000002</c:v>
                </c:pt>
                <c:pt idx="198">
                  <c:v>-2.1</c:v>
                </c:pt>
                <c:pt idx="199">
                  <c:v>-1.7</c:v>
                </c:pt>
                <c:pt idx="200">
                  <c:v>-1.9</c:v>
                </c:pt>
                <c:pt idx="201">
                  <c:v>-1.5</c:v>
                </c:pt>
                <c:pt idx="202">
                  <c:v>-1.5</c:v>
                </c:pt>
                <c:pt idx="203">
                  <c:v>-1.3</c:v>
                </c:pt>
                <c:pt idx="204">
                  <c:v>-1.6</c:v>
                </c:pt>
                <c:pt idx="205">
                  <c:v>-1.4</c:v>
                </c:pt>
                <c:pt idx="206">
                  <c:v>-1.4</c:v>
                </c:pt>
                <c:pt idx="207">
                  <c:v>-0.8</c:v>
                </c:pt>
                <c:pt idx="208">
                  <c:v>-1</c:v>
                </c:pt>
                <c:pt idx="209">
                  <c:v>-0.7</c:v>
                </c:pt>
                <c:pt idx="210">
                  <c:v>-0.7</c:v>
                </c:pt>
                <c:pt idx="211">
                  <c:v>-0.4</c:v>
                </c:pt>
                <c:pt idx="212">
                  <c:v>-0.3</c:v>
                </c:pt>
                <c:pt idx="213">
                  <c:v>-0.4</c:v>
                </c:pt>
                <c:pt idx="214">
                  <c:v>-0.3</c:v>
                </c:pt>
                <c:pt idx="215">
                  <c:v>-0.9</c:v>
                </c:pt>
                <c:pt idx="216">
                  <c:v>-0.7</c:v>
                </c:pt>
                <c:pt idx="217">
                  <c:v>-0.9</c:v>
                </c:pt>
                <c:pt idx="218">
                  <c:v>-0.5</c:v>
                </c:pt>
                <c:pt idx="219">
                  <c:v>-0.9</c:v>
                </c:pt>
                <c:pt idx="220">
                  <c:v>-0.5</c:v>
                </c:pt>
                <c:pt idx="221">
                  <c:v>-0.4</c:v>
                </c:pt>
                <c:pt idx="222">
                  <c:v>-0.4</c:v>
                </c:pt>
                <c:pt idx="223">
                  <c:v>-0.6</c:v>
                </c:pt>
                <c:pt idx="224">
                  <c:v>0.1</c:v>
                </c:pt>
                <c:pt idx="225">
                  <c:v>0</c:v>
                </c:pt>
                <c:pt idx="226">
                  <c:v>0</c:v>
                </c:pt>
                <c:pt idx="227">
                  <c:v>1.2</c:v>
                </c:pt>
                <c:pt idx="228">
                  <c:v>1.7</c:v>
                </c:pt>
                <c:pt idx="229">
                  <c:v>2.2999999999999998</c:v>
                </c:pt>
                <c:pt idx="230">
                  <c:v>2.5</c:v>
                </c:pt>
                <c:pt idx="231">
                  <c:v>2.9</c:v>
                </c:pt>
                <c:pt idx="232">
                  <c:v>3.2</c:v>
                </c:pt>
                <c:pt idx="233">
                  <c:v>3.3</c:v>
                </c:pt>
                <c:pt idx="234">
                  <c:v>3.8</c:v>
                </c:pt>
                <c:pt idx="235">
                  <c:v>4.5</c:v>
                </c:pt>
                <c:pt idx="236">
                  <c:v>4.4000000000000004</c:v>
                </c:pt>
                <c:pt idx="237">
                  <c:v>4.9000000000000004</c:v>
                </c:pt>
                <c:pt idx="238">
                  <c:v>5.2</c:v>
                </c:pt>
                <c:pt idx="239">
                  <c:v>4.9000000000000004</c:v>
                </c:pt>
                <c:pt idx="240">
                  <c:v>5.0999999999999996</c:v>
                </c:pt>
                <c:pt idx="241">
                  <c:v>5.0999999999999996</c:v>
                </c:pt>
                <c:pt idx="242">
                  <c:v>5.4</c:v>
                </c:pt>
                <c:pt idx="243">
                  <c:v>5.5</c:v>
                </c:pt>
                <c:pt idx="244">
                  <c:v>5.7</c:v>
                </c:pt>
                <c:pt idx="245">
                  <c:v>5.7</c:v>
                </c:pt>
                <c:pt idx="246">
                  <c:v>6</c:v>
                </c:pt>
                <c:pt idx="247">
                  <c:v>6.1</c:v>
                </c:pt>
                <c:pt idx="248">
                  <c:v>6.1</c:v>
                </c:pt>
                <c:pt idx="249">
                  <c:v>6.4</c:v>
                </c:pt>
                <c:pt idx="250">
                  <c:v>6.8</c:v>
                </c:pt>
                <c:pt idx="251">
                  <c:v>6.6</c:v>
                </c:pt>
                <c:pt idx="252">
                  <c:v>6.7</c:v>
                </c:pt>
                <c:pt idx="253">
                  <c:v>6.8</c:v>
                </c:pt>
                <c:pt idx="254">
                  <c:v>7.1</c:v>
                </c:pt>
                <c:pt idx="255">
                  <c:v>7.4</c:v>
                </c:pt>
                <c:pt idx="256">
                  <c:v>7.3</c:v>
                </c:pt>
                <c:pt idx="257">
                  <c:v>7.6</c:v>
                </c:pt>
                <c:pt idx="258">
                  <c:v>7.8</c:v>
                </c:pt>
                <c:pt idx="259">
                  <c:v>8</c:v>
                </c:pt>
                <c:pt idx="260">
                  <c:v>8.1</c:v>
                </c:pt>
                <c:pt idx="261">
                  <c:v>8.1999999999999993</c:v>
                </c:pt>
                <c:pt idx="262">
                  <c:v>8.4</c:v>
                </c:pt>
                <c:pt idx="263">
                  <c:v>8.6999999999999993</c:v>
                </c:pt>
                <c:pt idx="264">
                  <c:v>9.1999999999999993</c:v>
                </c:pt>
                <c:pt idx="265">
                  <c:v>9.4</c:v>
                </c:pt>
                <c:pt idx="266">
                  <c:v>9.8000000000000007</c:v>
                </c:pt>
                <c:pt idx="267">
                  <c:v>9.6999999999999993</c:v>
                </c:pt>
                <c:pt idx="268">
                  <c:v>9.9</c:v>
                </c:pt>
                <c:pt idx="269">
                  <c:v>10.199999999999999</c:v>
                </c:pt>
                <c:pt idx="270">
                  <c:v>10.199999999999999</c:v>
                </c:pt>
                <c:pt idx="271">
                  <c:v>10.3</c:v>
                </c:pt>
                <c:pt idx="272">
                  <c:v>10.4</c:v>
                </c:pt>
                <c:pt idx="273">
                  <c:v>10.6</c:v>
                </c:pt>
                <c:pt idx="274">
                  <c:v>10.9</c:v>
                </c:pt>
                <c:pt idx="275">
                  <c:v>10.7</c:v>
                </c:pt>
                <c:pt idx="276">
                  <c:v>10.5</c:v>
                </c:pt>
                <c:pt idx="277">
                  <c:v>10.4</c:v>
                </c:pt>
                <c:pt idx="278">
                  <c:v>10.199999999999999</c:v>
                </c:pt>
                <c:pt idx="279">
                  <c:v>10.4</c:v>
                </c:pt>
                <c:pt idx="280">
                  <c:v>10.3</c:v>
                </c:pt>
                <c:pt idx="281">
                  <c:v>10</c:v>
                </c:pt>
                <c:pt idx="282">
                  <c:v>9.9</c:v>
                </c:pt>
                <c:pt idx="283">
                  <c:v>9.9</c:v>
                </c:pt>
                <c:pt idx="284">
                  <c:v>9.8000000000000007</c:v>
                </c:pt>
                <c:pt idx="285">
                  <c:v>9.6</c:v>
                </c:pt>
                <c:pt idx="286">
                  <c:v>9.3000000000000007</c:v>
                </c:pt>
                <c:pt idx="287">
                  <c:v>9.6</c:v>
                </c:pt>
                <c:pt idx="288">
                  <c:v>9.3000000000000007</c:v>
                </c:pt>
                <c:pt idx="289">
                  <c:v>9.4</c:v>
                </c:pt>
                <c:pt idx="290">
                  <c:v>8.6999999999999993</c:v>
                </c:pt>
                <c:pt idx="291">
                  <c:v>8.8000000000000007</c:v>
                </c:pt>
                <c:pt idx="292">
                  <c:v>8.8000000000000007</c:v>
                </c:pt>
                <c:pt idx="293">
                  <c:v>8.8000000000000007</c:v>
                </c:pt>
                <c:pt idx="294">
                  <c:v>8.5</c:v>
                </c:pt>
                <c:pt idx="295">
                  <c:v>8.1999999999999993</c:v>
                </c:pt>
                <c:pt idx="296">
                  <c:v>7.9</c:v>
                </c:pt>
                <c:pt idx="297">
                  <c:v>7.4</c:v>
                </c:pt>
                <c:pt idx="298">
                  <c:v>7.1</c:v>
                </c:pt>
                <c:pt idx="299">
                  <c:v>6.6</c:v>
                </c:pt>
                <c:pt idx="300">
                  <c:v>6.6</c:v>
                </c:pt>
                <c:pt idx="301">
                  <c:v>6.5</c:v>
                </c:pt>
                <c:pt idx="302">
                  <c:v>6.4</c:v>
                </c:pt>
                <c:pt idx="303">
                  <c:v>5.9</c:v>
                </c:pt>
                <c:pt idx="304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03-40FD-B175-8425ED6EE3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87608"/>
        <c:axId val="1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Confidence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Sheet1!$A$2:$A$307</c:f>
              <c:numCache>
                <c:formatCode>mmm\-yy</c:formatCode>
                <c:ptCount val="306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  <c:pt idx="298">
                  <c:v>43434</c:v>
                </c:pt>
                <c:pt idx="299">
                  <c:v>43465</c:v>
                </c:pt>
                <c:pt idx="300">
                  <c:v>43496</c:v>
                </c:pt>
                <c:pt idx="301">
                  <c:v>43524</c:v>
                </c:pt>
                <c:pt idx="302">
                  <c:v>43555</c:v>
                </c:pt>
                <c:pt idx="303">
                  <c:v>43585</c:v>
                </c:pt>
                <c:pt idx="304">
                  <c:v>43616</c:v>
                </c:pt>
                <c:pt idx="305">
                  <c:v>43646</c:v>
                </c:pt>
              </c:numCache>
            </c:numRef>
          </c:cat>
          <c:val>
            <c:numRef>
              <c:f>Sheet1!$C$2:$C$307</c:f>
              <c:numCache>
                <c:formatCode>General</c:formatCode>
                <c:ptCount val="306"/>
                <c:pt idx="0">
                  <c:v>-13</c:v>
                </c:pt>
                <c:pt idx="1">
                  <c:v>-15</c:v>
                </c:pt>
                <c:pt idx="2">
                  <c:v>-18.2</c:v>
                </c:pt>
                <c:pt idx="3">
                  <c:v>-21.4</c:v>
                </c:pt>
                <c:pt idx="4">
                  <c:v>-21.2</c:v>
                </c:pt>
                <c:pt idx="5">
                  <c:v>-17.100000000000001</c:v>
                </c:pt>
                <c:pt idx="6">
                  <c:v>-14.9</c:v>
                </c:pt>
                <c:pt idx="7">
                  <c:v>-13</c:v>
                </c:pt>
                <c:pt idx="8">
                  <c:v>-13.4</c:v>
                </c:pt>
                <c:pt idx="9">
                  <c:v>-12.8</c:v>
                </c:pt>
                <c:pt idx="10">
                  <c:v>-10.5</c:v>
                </c:pt>
                <c:pt idx="11">
                  <c:v>-17.7</c:v>
                </c:pt>
                <c:pt idx="12">
                  <c:v>-12.8</c:v>
                </c:pt>
                <c:pt idx="13">
                  <c:v>-12.7</c:v>
                </c:pt>
                <c:pt idx="14">
                  <c:v>-13.6</c:v>
                </c:pt>
                <c:pt idx="15">
                  <c:v>-13.8</c:v>
                </c:pt>
                <c:pt idx="16">
                  <c:v>-17.8</c:v>
                </c:pt>
                <c:pt idx="17">
                  <c:v>-10.7</c:v>
                </c:pt>
                <c:pt idx="18">
                  <c:v>-8.1999999999999993</c:v>
                </c:pt>
                <c:pt idx="19">
                  <c:v>-8.8000000000000007</c:v>
                </c:pt>
                <c:pt idx="20">
                  <c:v>-8.6999999999999993</c:v>
                </c:pt>
                <c:pt idx="21">
                  <c:v>-5.9</c:v>
                </c:pt>
                <c:pt idx="22">
                  <c:v>-6.6</c:v>
                </c:pt>
                <c:pt idx="23">
                  <c:v>-5.6</c:v>
                </c:pt>
                <c:pt idx="24">
                  <c:v>-5.0999999999999996</c:v>
                </c:pt>
                <c:pt idx="25">
                  <c:v>-5.4</c:v>
                </c:pt>
                <c:pt idx="26">
                  <c:v>-5</c:v>
                </c:pt>
                <c:pt idx="27">
                  <c:v>-3.6</c:v>
                </c:pt>
                <c:pt idx="28">
                  <c:v>-6.1</c:v>
                </c:pt>
                <c:pt idx="29">
                  <c:v>-7.3</c:v>
                </c:pt>
                <c:pt idx="30">
                  <c:v>-5.7</c:v>
                </c:pt>
                <c:pt idx="31">
                  <c:v>-4.7</c:v>
                </c:pt>
                <c:pt idx="32">
                  <c:v>-3.2</c:v>
                </c:pt>
                <c:pt idx="33">
                  <c:v>-2.5</c:v>
                </c:pt>
                <c:pt idx="34">
                  <c:v>-0.6</c:v>
                </c:pt>
                <c:pt idx="35">
                  <c:v>-1.9</c:v>
                </c:pt>
                <c:pt idx="36">
                  <c:v>-2.7</c:v>
                </c:pt>
                <c:pt idx="37">
                  <c:v>1.5</c:v>
                </c:pt>
                <c:pt idx="38">
                  <c:v>0.8</c:v>
                </c:pt>
                <c:pt idx="39">
                  <c:v>0</c:v>
                </c:pt>
                <c:pt idx="40">
                  <c:v>2.5</c:v>
                </c:pt>
                <c:pt idx="41">
                  <c:v>2.1</c:v>
                </c:pt>
                <c:pt idx="42">
                  <c:v>0.8</c:v>
                </c:pt>
                <c:pt idx="43">
                  <c:v>0.7</c:v>
                </c:pt>
                <c:pt idx="44">
                  <c:v>1.9</c:v>
                </c:pt>
                <c:pt idx="45">
                  <c:v>3.3</c:v>
                </c:pt>
                <c:pt idx="46">
                  <c:v>0.5</c:v>
                </c:pt>
                <c:pt idx="47">
                  <c:v>1.8</c:v>
                </c:pt>
                <c:pt idx="48">
                  <c:v>-0.9</c:v>
                </c:pt>
                <c:pt idx="49">
                  <c:v>0</c:v>
                </c:pt>
                <c:pt idx="50">
                  <c:v>0.3</c:v>
                </c:pt>
                <c:pt idx="51">
                  <c:v>1.1000000000000001</c:v>
                </c:pt>
                <c:pt idx="52">
                  <c:v>1.2</c:v>
                </c:pt>
                <c:pt idx="53">
                  <c:v>-1.3</c:v>
                </c:pt>
                <c:pt idx="54">
                  <c:v>-4.3</c:v>
                </c:pt>
                <c:pt idx="55">
                  <c:v>-6.5</c:v>
                </c:pt>
                <c:pt idx="56">
                  <c:v>-4.9000000000000004</c:v>
                </c:pt>
                <c:pt idx="57">
                  <c:v>-6.7</c:v>
                </c:pt>
                <c:pt idx="58">
                  <c:v>-3.5</c:v>
                </c:pt>
                <c:pt idx="59">
                  <c:v>-4.3</c:v>
                </c:pt>
                <c:pt idx="60">
                  <c:v>-3.6</c:v>
                </c:pt>
                <c:pt idx="61">
                  <c:v>-1.6</c:v>
                </c:pt>
                <c:pt idx="62">
                  <c:v>0.3</c:v>
                </c:pt>
                <c:pt idx="63">
                  <c:v>0.2</c:v>
                </c:pt>
                <c:pt idx="64">
                  <c:v>-0.4</c:v>
                </c:pt>
                <c:pt idx="65">
                  <c:v>0.1</c:v>
                </c:pt>
                <c:pt idx="66">
                  <c:v>-0.3</c:v>
                </c:pt>
                <c:pt idx="67">
                  <c:v>1.4</c:v>
                </c:pt>
                <c:pt idx="68">
                  <c:v>-0.5</c:v>
                </c:pt>
                <c:pt idx="69">
                  <c:v>1.5</c:v>
                </c:pt>
                <c:pt idx="70">
                  <c:v>-0.2</c:v>
                </c:pt>
                <c:pt idx="71">
                  <c:v>3.5</c:v>
                </c:pt>
                <c:pt idx="72">
                  <c:v>3.2</c:v>
                </c:pt>
                <c:pt idx="73">
                  <c:v>1.3</c:v>
                </c:pt>
                <c:pt idx="74">
                  <c:v>-0.8</c:v>
                </c:pt>
                <c:pt idx="75">
                  <c:v>-1.6</c:v>
                </c:pt>
                <c:pt idx="76">
                  <c:v>-0.6</c:v>
                </c:pt>
                <c:pt idx="77">
                  <c:v>-1.5</c:v>
                </c:pt>
                <c:pt idx="78">
                  <c:v>-1.8</c:v>
                </c:pt>
                <c:pt idx="79">
                  <c:v>0.3</c:v>
                </c:pt>
                <c:pt idx="80">
                  <c:v>-4.9000000000000004</c:v>
                </c:pt>
                <c:pt idx="81">
                  <c:v>0.2</c:v>
                </c:pt>
                <c:pt idx="82">
                  <c:v>-0.6</c:v>
                </c:pt>
                <c:pt idx="83">
                  <c:v>1.7</c:v>
                </c:pt>
                <c:pt idx="84">
                  <c:v>1.1000000000000001</c:v>
                </c:pt>
                <c:pt idx="85">
                  <c:v>0.8</c:v>
                </c:pt>
                <c:pt idx="86">
                  <c:v>2.1</c:v>
                </c:pt>
                <c:pt idx="87">
                  <c:v>0.6</c:v>
                </c:pt>
                <c:pt idx="88">
                  <c:v>0.3</c:v>
                </c:pt>
                <c:pt idx="89">
                  <c:v>1.9</c:v>
                </c:pt>
                <c:pt idx="90">
                  <c:v>2.5</c:v>
                </c:pt>
                <c:pt idx="91">
                  <c:v>-1</c:v>
                </c:pt>
                <c:pt idx="92">
                  <c:v>0.2</c:v>
                </c:pt>
                <c:pt idx="93">
                  <c:v>-4.4000000000000004</c:v>
                </c:pt>
                <c:pt idx="94">
                  <c:v>-1.9</c:v>
                </c:pt>
                <c:pt idx="95">
                  <c:v>1.2</c:v>
                </c:pt>
                <c:pt idx="96">
                  <c:v>0.8</c:v>
                </c:pt>
                <c:pt idx="97">
                  <c:v>0.9</c:v>
                </c:pt>
                <c:pt idx="98">
                  <c:v>1.1000000000000001</c:v>
                </c:pt>
                <c:pt idx="99">
                  <c:v>2.5</c:v>
                </c:pt>
                <c:pt idx="100">
                  <c:v>1.2</c:v>
                </c:pt>
                <c:pt idx="101">
                  <c:v>0.3</c:v>
                </c:pt>
                <c:pt idx="102">
                  <c:v>0.8</c:v>
                </c:pt>
                <c:pt idx="103">
                  <c:v>0.9</c:v>
                </c:pt>
                <c:pt idx="104">
                  <c:v>3.6</c:v>
                </c:pt>
                <c:pt idx="105">
                  <c:v>1.5</c:v>
                </c:pt>
                <c:pt idx="106">
                  <c:v>1.7</c:v>
                </c:pt>
                <c:pt idx="107">
                  <c:v>-1.6</c:v>
                </c:pt>
                <c:pt idx="108">
                  <c:v>-5.2</c:v>
                </c:pt>
                <c:pt idx="109">
                  <c:v>-7.2</c:v>
                </c:pt>
                <c:pt idx="110">
                  <c:v>-6.9</c:v>
                </c:pt>
                <c:pt idx="111">
                  <c:v>-3.2</c:v>
                </c:pt>
                <c:pt idx="112">
                  <c:v>-5.8</c:v>
                </c:pt>
                <c:pt idx="113">
                  <c:v>-4.8</c:v>
                </c:pt>
                <c:pt idx="114">
                  <c:v>-4.7</c:v>
                </c:pt>
                <c:pt idx="115">
                  <c:v>-5.7</c:v>
                </c:pt>
                <c:pt idx="116">
                  <c:v>-3.6</c:v>
                </c:pt>
                <c:pt idx="117">
                  <c:v>-5.2</c:v>
                </c:pt>
                <c:pt idx="118">
                  <c:v>-5.4</c:v>
                </c:pt>
                <c:pt idx="119">
                  <c:v>-5.3</c:v>
                </c:pt>
                <c:pt idx="120">
                  <c:v>-4.5999999999999996</c:v>
                </c:pt>
                <c:pt idx="121">
                  <c:v>-5.2</c:v>
                </c:pt>
                <c:pt idx="122">
                  <c:v>-3.4</c:v>
                </c:pt>
                <c:pt idx="123">
                  <c:v>-4.7</c:v>
                </c:pt>
                <c:pt idx="124">
                  <c:v>-6.3</c:v>
                </c:pt>
                <c:pt idx="125">
                  <c:v>-7</c:v>
                </c:pt>
                <c:pt idx="126">
                  <c:v>-6.1</c:v>
                </c:pt>
                <c:pt idx="127">
                  <c:v>-6.4</c:v>
                </c:pt>
                <c:pt idx="128">
                  <c:v>-7.2</c:v>
                </c:pt>
                <c:pt idx="129">
                  <c:v>-5.7</c:v>
                </c:pt>
                <c:pt idx="130">
                  <c:v>-4</c:v>
                </c:pt>
                <c:pt idx="131">
                  <c:v>-4.8</c:v>
                </c:pt>
                <c:pt idx="132">
                  <c:v>-4.4000000000000004</c:v>
                </c:pt>
                <c:pt idx="133">
                  <c:v>-3.3</c:v>
                </c:pt>
                <c:pt idx="134">
                  <c:v>-2.4</c:v>
                </c:pt>
                <c:pt idx="135">
                  <c:v>-3.4</c:v>
                </c:pt>
                <c:pt idx="136">
                  <c:v>-4.5999999999999996</c:v>
                </c:pt>
                <c:pt idx="137">
                  <c:v>-5.5</c:v>
                </c:pt>
                <c:pt idx="138">
                  <c:v>-4.3</c:v>
                </c:pt>
                <c:pt idx="139">
                  <c:v>-4.4000000000000004</c:v>
                </c:pt>
                <c:pt idx="140">
                  <c:v>-4.9000000000000004</c:v>
                </c:pt>
                <c:pt idx="141">
                  <c:v>-6.2</c:v>
                </c:pt>
                <c:pt idx="142">
                  <c:v>-6.6</c:v>
                </c:pt>
                <c:pt idx="143">
                  <c:v>-7.4</c:v>
                </c:pt>
                <c:pt idx="144">
                  <c:v>-5.6</c:v>
                </c:pt>
                <c:pt idx="145">
                  <c:v>-4.8</c:v>
                </c:pt>
                <c:pt idx="146">
                  <c:v>-7.6</c:v>
                </c:pt>
                <c:pt idx="147">
                  <c:v>-5</c:v>
                </c:pt>
                <c:pt idx="148">
                  <c:v>-6.4</c:v>
                </c:pt>
                <c:pt idx="149">
                  <c:v>-5.8</c:v>
                </c:pt>
                <c:pt idx="150">
                  <c:v>-6.9</c:v>
                </c:pt>
                <c:pt idx="151">
                  <c:v>-6.9</c:v>
                </c:pt>
                <c:pt idx="152">
                  <c:v>-7</c:v>
                </c:pt>
                <c:pt idx="153">
                  <c:v>-4</c:v>
                </c:pt>
                <c:pt idx="154">
                  <c:v>-5.9</c:v>
                </c:pt>
                <c:pt idx="155">
                  <c:v>-6</c:v>
                </c:pt>
                <c:pt idx="156">
                  <c:v>-9</c:v>
                </c:pt>
                <c:pt idx="157">
                  <c:v>-7.5</c:v>
                </c:pt>
                <c:pt idx="158">
                  <c:v>-7.4</c:v>
                </c:pt>
                <c:pt idx="159">
                  <c:v>-6.9</c:v>
                </c:pt>
                <c:pt idx="160">
                  <c:v>-3.8</c:v>
                </c:pt>
                <c:pt idx="161">
                  <c:v>-4.8</c:v>
                </c:pt>
                <c:pt idx="162">
                  <c:v>-5.6</c:v>
                </c:pt>
                <c:pt idx="163">
                  <c:v>-4.4000000000000004</c:v>
                </c:pt>
                <c:pt idx="164">
                  <c:v>-4.9000000000000004</c:v>
                </c:pt>
                <c:pt idx="165">
                  <c:v>-4.4000000000000004</c:v>
                </c:pt>
                <c:pt idx="166">
                  <c:v>-7.2</c:v>
                </c:pt>
                <c:pt idx="167">
                  <c:v>-7.7</c:v>
                </c:pt>
                <c:pt idx="168">
                  <c:v>-8.3000000000000007</c:v>
                </c:pt>
                <c:pt idx="169">
                  <c:v>-10.5</c:v>
                </c:pt>
                <c:pt idx="170">
                  <c:v>-11.6</c:v>
                </c:pt>
                <c:pt idx="171">
                  <c:v>-17.2</c:v>
                </c:pt>
                <c:pt idx="172">
                  <c:v>-19.7</c:v>
                </c:pt>
                <c:pt idx="173">
                  <c:v>-23.8</c:v>
                </c:pt>
                <c:pt idx="174">
                  <c:v>-28.8</c:v>
                </c:pt>
                <c:pt idx="175">
                  <c:v>-25.6</c:v>
                </c:pt>
                <c:pt idx="176">
                  <c:v>-24.2</c:v>
                </c:pt>
                <c:pt idx="177">
                  <c:v>-25.5</c:v>
                </c:pt>
                <c:pt idx="178">
                  <c:v>-24.7</c:v>
                </c:pt>
                <c:pt idx="179">
                  <c:v>-25.3</c:v>
                </c:pt>
                <c:pt idx="180">
                  <c:v>-30.1</c:v>
                </c:pt>
                <c:pt idx="181">
                  <c:v>-27.7</c:v>
                </c:pt>
                <c:pt idx="182">
                  <c:v>-23.9</c:v>
                </c:pt>
                <c:pt idx="183">
                  <c:v>-20.5</c:v>
                </c:pt>
                <c:pt idx="184">
                  <c:v>-20.5</c:v>
                </c:pt>
                <c:pt idx="185">
                  <c:v>-17.100000000000001</c:v>
                </c:pt>
                <c:pt idx="186">
                  <c:v>-15.6</c:v>
                </c:pt>
                <c:pt idx="187">
                  <c:v>-16.3</c:v>
                </c:pt>
                <c:pt idx="188">
                  <c:v>-9.6</c:v>
                </c:pt>
                <c:pt idx="189">
                  <c:v>-8.8000000000000007</c:v>
                </c:pt>
                <c:pt idx="190">
                  <c:v>-8.8000000000000007</c:v>
                </c:pt>
                <c:pt idx="191">
                  <c:v>-10.6</c:v>
                </c:pt>
                <c:pt idx="192">
                  <c:v>-8.1999999999999993</c:v>
                </c:pt>
                <c:pt idx="193">
                  <c:v>-7</c:v>
                </c:pt>
                <c:pt idx="194">
                  <c:v>-8</c:v>
                </c:pt>
                <c:pt idx="195">
                  <c:v>-8.9</c:v>
                </c:pt>
                <c:pt idx="196">
                  <c:v>-11.1</c:v>
                </c:pt>
                <c:pt idx="197">
                  <c:v>-11.7</c:v>
                </c:pt>
                <c:pt idx="198">
                  <c:v>-14.1</c:v>
                </c:pt>
                <c:pt idx="199">
                  <c:v>-12</c:v>
                </c:pt>
                <c:pt idx="200">
                  <c:v>-16</c:v>
                </c:pt>
                <c:pt idx="201">
                  <c:v>-16.399999999999999</c:v>
                </c:pt>
                <c:pt idx="202">
                  <c:v>-18</c:v>
                </c:pt>
                <c:pt idx="203">
                  <c:v>-17.3</c:v>
                </c:pt>
                <c:pt idx="204">
                  <c:v>-21.8</c:v>
                </c:pt>
                <c:pt idx="205">
                  <c:v>-20.8</c:v>
                </c:pt>
                <c:pt idx="206">
                  <c:v>-21.7</c:v>
                </c:pt>
                <c:pt idx="207">
                  <c:v>-25.1</c:v>
                </c:pt>
                <c:pt idx="208">
                  <c:v>-17.7</c:v>
                </c:pt>
                <c:pt idx="209">
                  <c:v>-19.7</c:v>
                </c:pt>
                <c:pt idx="210">
                  <c:v>-21.3</c:v>
                </c:pt>
                <c:pt idx="211">
                  <c:v>-23.7</c:v>
                </c:pt>
                <c:pt idx="212">
                  <c:v>-24.6</c:v>
                </c:pt>
                <c:pt idx="213">
                  <c:v>-26.6</c:v>
                </c:pt>
                <c:pt idx="214">
                  <c:v>-25.4</c:v>
                </c:pt>
                <c:pt idx="215">
                  <c:v>-25.9</c:v>
                </c:pt>
                <c:pt idx="216">
                  <c:v>-22.4</c:v>
                </c:pt>
                <c:pt idx="217">
                  <c:v>-22.5</c:v>
                </c:pt>
                <c:pt idx="218">
                  <c:v>-24.2</c:v>
                </c:pt>
                <c:pt idx="219">
                  <c:v>-25</c:v>
                </c:pt>
                <c:pt idx="220">
                  <c:v>-24.7</c:v>
                </c:pt>
                <c:pt idx="221">
                  <c:v>-24.5</c:v>
                </c:pt>
                <c:pt idx="222">
                  <c:v>-21.7</c:v>
                </c:pt>
                <c:pt idx="223">
                  <c:v>-21.4</c:v>
                </c:pt>
                <c:pt idx="224">
                  <c:v>-23.1</c:v>
                </c:pt>
                <c:pt idx="225">
                  <c:v>-24.3</c:v>
                </c:pt>
                <c:pt idx="226">
                  <c:v>-18.5</c:v>
                </c:pt>
                <c:pt idx="227">
                  <c:v>-21</c:v>
                </c:pt>
                <c:pt idx="228">
                  <c:v>-20.100000000000001</c:v>
                </c:pt>
                <c:pt idx="229">
                  <c:v>-21.7</c:v>
                </c:pt>
                <c:pt idx="230">
                  <c:v>-19.899999999999999</c:v>
                </c:pt>
                <c:pt idx="231">
                  <c:v>-19.5</c:v>
                </c:pt>
                <c:pt idx="232">
                  <c:v>-18.5</c:v>
                </c:pt>
                <c:pt idx="233">
                  <c:v>-18</c:v>
                </c:pt>
                <c:pt idx="234">
                  <c:v>-11.1</c:v>
                </c:pt>
                <c:pt idx="235">
                  <c:v>-10.4</c:v>
                </c:pt>
                <c:pt idx="236">
                  <c:v>-9.6</c:v>
                </c:pt>
                <c:pt idx="237">
                  <c:v>-10.1</c:v>
                </c:pt>
                <c:pt idx="238">
                  <c:v>-11.7</c:v>
                </c:pt>
                <c:pt idx="239">
                  <c:v>-10.3</c:v>
                </c:pt>
                <c:pt idx="240">
                  <c:v>-5.9</c:v>
                </c:pt>
                <c:pt idx="241">
                  <c:v>-6.6</c:v>
                </c:pt>
                <c:pt idx="242">
                  <c:v>-4.8</c:v>
                </c:pt>
                <c:pt idx="243">
                  <c:v>-3.4</c:v>
                </c:pt>
                <c:pt idx="244">
                  <c:v>-3.4</c:v>
                </c:pt>
                <c:pt idx="245">
                  <c:v>-2.4</c:v>
                </c:pt>
                <c:pt idx="246">
                  <c:v>-3.6</c:v>
                </c:pt>
                <c:pt idx="247">
                  <c:v>-1.5</c:v>
                </c:pt>
                <c:pt idx="248">
                  <c:v>-4.5</c:v>
                </c:pt>
                <c:pt idx="249">
                  <c:v>-3.1</c:v>
                </c:pt>
                <c:pt idx="250">
                  <c:v>-4.5</c:v>
                </c:pt>
                <c:pt idx="251">
                  <c:v>-4</c:v>
                </c:pt>
                <c:pt idx="252">
                  <c:v>-1.8</c:v>
                </c:pt>
                <c:pt idx="253">
                  <c:v>-1.4</c:v>
                </c:pt>
                <c:pt idx="254">
                  <c:v>0.3</c:v>
                </c:pt>
                <c:pt idx="255">
                  <c:v>0.8</c:v>
                </c:pt>
                <c:pt idx="256">
                  <c:v>-3.8</c:v>
                </c:pt>
                <c:pt idx="257">
                  <c:v>0.6</c:v>
                </c:pt>
                <c:pt idx="258">
                  <c:v>0.4</c:v>
                </c:pt>
                <c:pt idx="259">
                  <c:v>0.1</c:v>
                </c:pt>
                <c:pt idx="260">
                  <c:v>-0.9</c:v>
                </c:pt>
                <c:pt idx="261">
                  <c:v>-0.3</c:v>
                </c:pt>
                <c:pt idx="262">
                  <c:v>-1.8</c:v>
                </c:pt>
                <c:pt idx="263">
                  <c:v>1.6</c:v>
                </c:pt>
                <c:pt idx="264">
                  <c:v>1.2</c:v>
                </c:pt>
                <c:pt idx="265">
                  <c:v>-0.8</c:v>
                </c:pt>
                <c:pt idx="266">
                  <c:v>-1.3</c:v>
                </c:pt>
                <c:pt idx="267">
                  <c:v>-2.4</c:v>
                </c:pt>
                <c:pt idx="268">
                  <c:v>-2.2000000000000002</c:v>
                </c:pt>
                <c:pt idx="269">
                  <c:v>-1.9</c:v>
                </c:pt>
                <c:pt idx="270">
                  <c:v>-10.1</c:v>
                </c:pt>
                <c:pt idx="271">
                  <c:v>-8.1999999999999993</c:v>
                </c:pt>
                <c:pt idx="272">
                  <c:v>-3.2</c:v>
                </c:pt>
                <c:pt idx="273">
                  <c:v>-3.5</c:v>
                </c:pt>
                <c:pt idx="274">
                  <c:v>-6.1</c:v>
                </c:pt>
                <c:pt idx="275">
                  <c:v>-5.0999999999999996</c:v>
                </c:pt>
                <c:pt idx="276">
                  <c:v>-5.7</c:v>
                </c:pt>
                <c:pt idx="277">
                  <c:v>-6.6</c:v>
                </c:pt>
                <c:pt idx="278">
                  <c:v>-6.3</c:v>
                </c:pt>
                <c:pt idx="279">
                  <c:v>-6.3</c:v>
                </c:pt>
                <c:pt idx="280">
                  <c:v>-5.9</c:v>
                </c:pt>
                <c:pt idx="281">
                  <c:v>-8.6</c:v>
                </c:pt>
                <c:pt idx="282">
                  <c:v>-7.1</c:v>
                </c:pt>
                <c:pt idx="283">
                  <c:v>-8.1</c:v>
                </c:pt>
                <c:pt idx="284">
                  <c:v>-8.3000000000000007</c:v>
                </c:pt>
                <c:pt idx="285">
                  <c:v>-7.4</c:v>
                </c:pt>
                <c:pt idx="286">
                  <c:v>-7.7</c:v>
                </c:pt>
                <c:pt idx="287">
                  <c:v>-7.9</c:v>
                </c:pt>
                <c:pt idx="288">
                  <c:v>-7.6</c:v>
                </c:pt>
                <c:pt idx="289">
                  <c:v>-6.9</c:v>
                </c:pt>
                <c:pt idx="290">
                  <c:v>-5.9</c:v>
                </c:pt>
                <c:pt idx="291">
                  <c:v>-7.5</c:v>
                </c:pt>
                <c:pt idx="292">
                  <c:v>-4.8</c:v>
                </c:pt>
                <c:pt idx="293">
                  <c:v>-7</c:v>
                </c:pt>
                <c:pt idx="294">
                  <c:v>-4.4000000000000004</c:v>
                </c:pt>
                <c:pt idx="295">
                  <c:v>-5.6</c:v>
                </c:pt>
                <c:pt idx="296">
                  <c:v>-7</c:v>
                </c:pt>
                <c:pt idx="297">
                  <c:v>-7</c:v>
                </c:pt>
                <c:pt idx="298">
                  <c:v>-8.1</c:v>
                </c:pt>
                <c:pt idx="299">
                  <c:v>-9.1999999999999993</c:v>
                </c:pt>
                <c:pt idx="300">
                  <c:v>-11.3</c:v>
                </c:pt>
                <c:pt idx="301">
                  <c:v>-10.8</c:v>
                </c:pt>
                <c:pt idx="302">
                  <c:v>-11.7</c:v>
                </c:pt>
                <c:pt idx="303">
                  <c:v>-11.1</c:v>
                </c:pt>
                <c:pt idx="304">
                  <c:v>-8.3000000000000007</c:v>
                </c:pt>
                <c:pt idx="305">
                  <c:v>-10.5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03-40FD-B175-8425ED6EE3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63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Sheet1!$A$2:$A$307</c:f>
              <c:numCache>
                <c:formatCode>mmm\-yy</c:formatCode>
                <c:ptCount val="306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  <c:pt idx="298">
                  <c:v>43434</c:v>
                </c:pt>
                <c:pt idx="299">
                  <c:v>43465</c:v>
                </c:pt>
                <c:pt idx="300">
                  <c:v>43496</c:v>
                </c:pt>
                <c:pt idx="301">
                  <c:v>43524</c:v>
                </c:pt>
                <c:pt idx="302">
                  <c:v>43555</c:v>
                </c:pt>
                <c:pt idx="303">
                  <c:v>43585</c:v>
                </c:pt>
                <c:pt idx="304">
                  <c:v>43616</c:v>
                </c:pt>
                <c:pt idx="305">
                  <c:v>43646</c:v>
                </c:pt>
              </c:numCache>
            </c:numRef>
          </c:cat>
          <c:val>
            <c:numRef>
              <c:f>Sheet1!$D$2:$D$307</c:f>
              <c:numCache>
                <c:formatCode>General</c:formatCode>
                <c:ptCount val="30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03-40FD-B175-8425ED6EE3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799176"/>
        <c:axId val="8119544"/>
      </c:lineChart>
      <c:catAx>
        <c:axId val="207187608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60"/>
        <c:tickMarkSkip val="12"/>
        <c:noMultiLvlLbl val="0"/>
      </c:catAx>
      <c:valAx>
        <c:axId val="1"/>
        <c:scaling>
          <c:orientation val="minMax"/>
          <c:max val="20"/>
          <c:min val="-5"/>
        </c:scaling>
        <c:delete val="0"/>
        <c:axPos val="l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dirty="0">
                    <a:solidFill>
                      <a:srgbClr val="0000FF"/>
                    </a:solidFill>
                  </a:rPr>
                  <a:t>Annual</a:t>
                </a:r>
                <a:r>
                  <a:rPr lang="en-GB" sz="2200" baseline="0" dirty="0">
                    <a:solidFill>
                      <a:srgbClr val="0000FF"/>
                    </a:solidFill>
                  </a:rPr>
                  <a:t> growth in consumer credit, %</a:t>
                </a:r>
                <a:endParaRPr lang="en-GB" sz="2200" dirty="0">
                  <a:solidFill>
                    <a:srgbClr val="0000FF"/>
                  </a:solidFill>
                </a:endParaRPr>
              </a:p>
            </c:rich>
          </c:tx>
          <c:layout>
            <c:manualLayout>
              <c:xMode val="edge"/>
              <c:yMode val="edge"/>
              <c:x val="1.5449438202247191E-2"/>
              <c:y val="0.10120446964129275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540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200">
                <a:solidFill>
                  <a:srgbClr val="0000FF"/>
                </a:solidFill>
              </a:defRPr>
            </a:pPr>
            <a:endParaRPr lang="en-US"/>
          </a:p>
        </c:txPr>
        <c:crossAx val="207187608"/>
        <c:crosses val="autoZero"/>
        <c:crossBetween val="between"/>
        <c:majorUnit val="5"/>
        <c:minorUnit val="1"/>
      </c:valAx>
      <c:valAx>
        <c:axId val="8119544"/>
        <c:scaling>
          <c:orientation val="minMax"/>
          <c:max val="10"/>
        </c:scaling>
        <c:delete val="0"/>
        <c:axPos val="r"/>
        <c:title>
          <c:tx>
            <c:rich>
              <a:bodyPr/>
              <a:lstStyle/>
              <a:p>
                <a:pPr>
                  <a:defRPr sz="2200">
                    <a:solidFill>
                      <a:srgbClr val="C00000"/>
                    </a:solidFill>
                  </a:defRPr>
                </a:pPr>
                <a:r>
                  <a:rPr lang="en-GB" sz="2200" dirty="0">
                    <a:solidFill>
                      <a:srgbClr val="C00000"/>
                    </a:solidFill>
                  </a:rPr>
                  <a:t>Confidence</a:t>
                </a:r>
                <a:r>
                  <a:rPr lang="en-GB" sz="2200" baseline="0" dirty="0">
                    <a:solidFill>
                      <a:srgbClr val="C00000"/>
                    </a:solidFill>
                  </a:rPr>
                  <a:t> balance, %</a:t>
                </a:r>
                <a:endParaRPr lang="en-GB" sz="2200" dirty="0">
                  <a:solidFill>
                    <a:srgbClr val="C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3038518534902237"/>
              <c:y val="0.202749490953102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/>
          <a:lstStyle/>
          <a:p>
            <a:pPr>
              <a:defRPr sz="2200">
                <a:solidFill>
                  <a:srgbClr val="C00000"/>
                </a:solidFill>
              </a:defRPr>
            </a:pPr>
            <a:endParaRPr lang="en-US"/>
          </a:p>
        </c:txPr>
        <c:crossAx val="327799176"/>
        <c:crosses val="max"/>
        <c:crossBetween val="between"/>
      </c:valAx>
      <c:dateAx>
        <c:axId val="32779917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8119544"/>
        <c:crosses val="autoZero"/>
        <c:auto val="1"/>
        <c:lblOffset val="100"/>
        <c:baseTimeUnit val="months"/>
      </c:dateAx>
      <c:spPr>
        <a:solidFill>
          <a:srgbClr val="FFFFFF"/>
        </a:solidFill>
        <a:ln w="1270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3008-C656-46A7-90A1-19458FB1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DD2A3-8586-43C0-8E6E-48E7F8984E7C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BF5A-0051-4741-98B4-CC0A62D0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DF814-E316-43A5-9C04-BA865488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913A-6FB9-4117-9064-585499F9F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9B657-C5AF-478E-A178-65FC28739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9E6B0-9A07-42B5-85D4-9B1241BFCF30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058B3-EF3E-4A34-AA6C-2A43B5EC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308E1-5951-44BD-9458-31EDB176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207B2-5B8A-44A0-97CE-A0BB450F93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8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A871E-5FC6-49B9-8723-73B8D7C2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2A0B-4998-48C2-A383-29C6A81911CE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F07D1-FE85-4E45-A0DC-7A34641EA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AC710-F489-464C-A2B9-3B17E111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49C74-D9A0-4020-B17C-B82967B7B2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73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E721D-73B1-4FF6-BCE5-D274DEA6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6A3BC-1FD4-461C-984E-FFD63FA6D8D2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BB072-0D66-476A-AE46-337637F7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A519F-A7CB-41B1-A1B7-D8762B1D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227A5-F410-4AA3-8347-A38AA98291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3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BF04C-25E5-4A8C-818C-E3EC240F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4004A-4D2C-445A-8B69-2EE794803917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6B46-476B-40FC-A0E8-667397D4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90EF7-41A0-44B7-813A-BDBAC4D00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EA94-FF70-44A5-AF4D-1F25E7AD7A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A433A7-2FDB-43E9-BBD4-AE7FBDC3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9A202-88B9-47BE-A712-0E26686EFCCB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C197C-B914-498E-9821-276853F8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A95AF2-1464-4F66-86F1-381F2760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8EC6-4D1D-4117-ACCF-FA2166DF43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6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D4B80B-E57F-4DE5-919F-E84800E1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37869-30DA-48B1-AA57-B3B0C78FAD01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40E204-81FB-4CDB-A804-534A16AE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490F3F-D2D5-4666-A5F4-2A8DAC5C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84A0C-BC3D-42F5-B58E-2713C107D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65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46CC49E-6EB7-4AEC-9BB2-4655FADA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3824B-9332-4B33-BAE8-3D1E10CA7F31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A4A21B-9F07-4CAB-AA4F-BF452AF5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E1BC03-91CD-494D-AA5D-D0882F13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C3070-A230-4265-8C75-6E175F0AF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69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B72727-9068-4891-925F-B72833F4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D043-5F57-4B0A-98C2-F06740D6D279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1C95CBE-A936-482C-A0DB-3CD04E7F6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A34B508-40ED-4DE8-9C4C-ECEDE9EC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9F92-F5C5-475E-AC57-FBE89175BD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81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29E8A2-B88E-4090-BF56-87CC0909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8EEE-E6CA-4DD3-A8DE-CC200E91168F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2909D5-2FAA-4B53-AF5B-E2905539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B4018E-EC78-460A-B568-D8702D43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E05E-F349-46ED-9D2E-1BC446FE3A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5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01CD57-8E80-477C-A5E0-A0FE6AAE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3ED55-D389-4FFB-AA2A-D48BE8B1461B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F09E0CC-7320-418F-B5AB-365F60DD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FE9FBA-FE0B-4289-B49A-E8DCF87A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A5C45-6AF2-409D-A143-940EA3F94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43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E9325-E081-494B-8977-B7ADAE7302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DC60670-5AFB-4496-971F-844777C8FA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/>
              <a:pPr>
                <a:defRPr/>
              </a:pPr>
              <a:t>02/07/2019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625FF3-EE88-4B57-84B3-72EEC5DCF3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business-economy-euro/indicators-statistics/economic-databases/business-and-consumer-surveys/download-business-and-consumer-survey-data/time-series_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hyperlink" Target="http://www.bankofengland.co.uk/boeapps/iadb/newintermed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2. Consumer confidence and net consumer credit growth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79375" y="5858749"/>
            <a:ext cx="901382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Business and Consumer Surveys,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n-GB" sz="12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European Commission) </a:t>
            </a:r>
            <a:r>
              <a:rPr lang="en-GB" sz="12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en-GB" sz="12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Statistical Interactive Database</a:t>
            </a: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LPMB4TC, Bank of England, (data published 29/3/19, seasonally adjusted). Credit data exclude credit extended by the Student Loans Company.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16B61-2703-49F0-A58B-BBF3D5BC9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89615"/>
              </p:ext>
            </p:extLst>
          </p:nvPr>
        </p:nvGraphicFramePr>
        <p:xfrm>
          <a:off x="50800" y="-1"/>
          <a:ext cx="9042400" cy="5858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2028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Garratt, Dean</cp:lastModifiedBy>
  <cp:revision>93</cp:revision>
  <dcterms:created xsi:type="dcterms:W3CDTF">2015-12-17T12:14:16Z</dcterms:created>
  <dcterms:modified xsi:type="dcterms:W3CDTF">2019-07-02T19:53:23Z</dcterms:modified>
</cp:coreProperties>
</file>