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1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22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2288540652924003"/>
          <c:y val="4.1681967474333975E-2"/>
          <c:w val="0.73275126072724051"/>
          <c:h val="0.81070745697896751"/>
        </c:manualLayout>
      </c:layout>
      <c:lineChart>
        <c:grouping val="standard"/>
        <c:varyColors val="0"/>
        <c:ser>
          <c:idx val="1"/>
          <c:order val="0"/>
          <c:tx>
            <c:strRef>
              <c:f>Sheet1!$B$1</c:f>
              <c:strCache>
                <c:ptCount val="1"/>
                <c:pt idx="0">
                  <c:v>Consumer credit</c:v>
                </c:pt>
              </c:strCache>
            </c:strRef>
          </c:tx>
          <c:spPr>
            <a:ln w="31735">
              <a:solidFill>
                <a:srgbClr val="0000FF"/>
              </a:solidFill>
              <a:prstDash val="solid"/>
            </a:ln>
          </c:spPr>
          <c:marker>
            <c:symbol val="none"/>
          </c:marker>
          <c:cat>
            <c:numRef>
              <c:f>Sheet1!$A$2:$A$302</c:f>
              <c:numCache>
                <c:formatCode>d\-mmm\-yy</c:formatCode>
                <c:ptCount val="301"/>
                <c:pt idx="0">
                  <c:v>34424</c:v>
                </c:pt>
                <c:pt idx="1">
                  <c:v>34454</c:v>
                </c:pt>
                <c:pt idx="2">
                  <c:v>34485</c:v>
                </c:pt>
                <c:pt idx="3">
                  <c:v>34515</c:v>
                </c:pt>
                <c:pt idx="4">
                  <c:v>34546</c:v>
                </c:pt>
                <c:pt idx="5">
                  <c:v>34577</c:v>
                </c:pt>
                <c:pt idx="6">
                  <c:v>34607</c:v>
                </c:pt>
                <c:pt idx="7">
                  <c:v>34638</c:v>
                </c:pt>
                <c:pt idx="8">
                  <c:v>34668</c:v>
                </c:pt>
                <c:pt idx="9">
                  <c:v>34699</c:v>
                </c:pt>
                <c:pt idx="10">
                  <c:v>34730</c:v>
                </c:pt>
                <c:pt idx="11">
                  <c:v>34758</c:v>
                </c:pt>
                <c:pt idx="12">
                  <c:v>34789</c:v>
                </c:pt>
                <c:pt idx="13">
                  <c:v>34819</c:v>
                </c:pt>
                <c:pt idx="14">
                  <c:v>34850</c:v>
                </c:pt>
                <c:pt idx="15">
                  <c:v>34880</c:v>
                </c:pt>
                <c:pt idx="16">
                  <c:v>34911</c:v>
                </c:pt>
                <c:pt idx="17">
                  <c:v>34942</c:v>
                </c:pt>
                <c:pt idx="18">
                  <c:v>34972</c:v>
                </c:pt>
                <c:pt idx="19">
                  <c:v>35003</c:v>
                </c:pt>
                <c:pt idx="20">
                  <c:v>35033</c:v>
                </c:pt>
                <c:pt idx="21">
                  <c:v>35064</c:v>
                </c:pt>
                <c:pt idx="22">
                  <c:v>35095</c:v>
                </c:pt>
                <c:pt idx="23">
                  <c:v>35124</c:v>
                </c:pt>
                <c:pt idx="24">
                  <c:v>35155</c:v>
                </c:pt>
                <c:pt idx="25">
                  <c:v>35185</c:v>
                </c:pt>
                <c:pt idx="26">
                  <c:v>35216</c:v>
                </c:pt>
                <c:pt idx="27">
                  <c:v>35246</c:v>
                </c:pt>
                <c:pt idx="28">
                  <c:v>35277</c:v>
                </c:pt>
                <c:pt idx="29">
                  <c:v>35308</c:v>
                </c:pt>
                <c:pt idx="30">
                  <c:v>35338</c:v>
                </c:pt>
                <c:pt idx="31">
                  <c:v>35369</c:v>
                </c:pt>
                <c:pt idx="32">
                  <c:v>35399</c:v>
                </c:pt>
                <c:pt idx="33">
                  <c:v>35430</c:v>
                </c:pt>
                <c:pt idx="34">
                  <c:v>35461</c:v>
                </c:pt>
                <c:pt idx="35">
                  <c:v>35489</c:v>
                </c:pt>
                <c:pt idx="36">
                  <c:v>35520</c:v>
                </c:pt>
                <c:pt idx="37">
                  <c:v>35550</c:v>
                </c:pt>
                <c:pt idx="38">
                  <c:v>35581</c:v>
                </c:pt>
                <c:pt idx="39">
                  <c:v>35611</c:v>
                </c:pt>
                <c:pt idx="40">
                  <c:v>35642</c:v>
                </c:pt>
                <c:pt idx="41">
                  <c:v>35673</c:v>
                </c:pt>
                <c:pt idx="42">
                  <c:v>35703</c:v>
                </c:pt>
                <c:pt idx="43">
                  <c:v>35734</c:v>
                </c:pt>
                <c:pt idx="44">
                  <c:v>35764</c:v>
                </c:pt>
                <c:pt idx="45">
                  <c:v>35795</c:v>
                </c:pt>
                <c:pt idx="46">
                  <c:v>35826</c:v>
                </c:pt>
                <c:pt idx="47">
                  <c:v>35854</c:v>
                </c:pt>
                <c:pt idx="48">
                  <c:v>35885</c:v>
                </c:pt>
                <c:pt idx="49">
                  <c:v>35915</c:v>
                </c:pt>
                <c:pt idx="50">
                  <c:v>35946</c:v>
                </c:pt>
                <c:pt idx="51">
                  <c:v>35976</c:v>
                </c:pt>
                <c:pt idx="52">
                  <c:v>36007</c:v>
                </c:pt>
                <c:pt idx="53">
                  <c:v>36038</c:v>
                </c:pt>
                <c:pt idx="54">
                  <c:v>36068</c:v>
                </c:pt>
                <c:pt idx="55">
                  <c:v>36099</c:v>
                </c:pt>
                <c:pt idx="56">
                  <c:v>36129</c:v>
                </c:pt>
                <c:pt idx="57">
                  <c:v>36160</c:v>
                </c:pt>
                <c:pt idx="58">
                  <c:v>36191</c:v>
                </c:pt>
                <c:pt idx="59">
                  <c:v>36219</c:v>
                </c:pt>
                <c:pt idx="60">
                  <c:v>36250</c:v>
                </c:pt>
                <c:pt idx="61">
                  <c:v>36280</c:v>
                </c:pt>
                <c:pt idx="62">
                  <c:v>36311</c:v>
                </c:pt>
                <c:pt idx="63">
                  <c:v>36341</c:v>
                </c:pt>
                <c:pt idx="64">
                  <c:v>36372</c:v>
                </c:pt>
                <c:pt idx="65">
                  <c:v>36403</c:v>
                </c:pt>
                <c:pt idx="66">
                  <c:v>36433</c:v>
                </c:pt>
                <c:pt idx="67">
                  <c:v>36464</c:v>
                </c:pt>
                <c:pt idx="68">
                  <c:v>36494</c:v>
                </c:pt>
                <c:pt idx="69">
                  <c:v>36525</c:v>
                </c:pt>
                <c:pt idx="70">
                  <c:v>36556</c:v>
                </c:pt>
                <c:pt idx="71">
                  <c:v>36585</c:v>
                </c:pt>
                <c:pt idx="72">
                  <c:v>36616</c:v>
                </c:pt>
                <c:pt idx="73">
                  <c:v>36646</c:v>
                </c:pt>
                <c:pt idx="74">
                  <c:v>36677</c:v>
                </c:pt>
                <c:pt idx="75">
                  <c:v>36707</c:v>
                </c:pt>
                <c:pt idx="76">
                  <c:v>36738</c:v>
                </c:pt>
                <c:pt idx="77">
                  <c:v>36769</c:v>
                </c:pt>
                <c:pt idx="78">
                  <c:v>36799</c:v>
                </c:pt>
                <c:pt idx="79">
                  <c:v>36830</c:v>
                </c:pt>
                <c:pt idx="80">
                  <c:v>36860</c:v>
                </c:pt>
                <c:pt idx="81">
                  <c:v>36891</c:v>
                </c:pt>
                <c:pt idx="82">
                  <c:v>36922</c:v>
                </c:pt>
                <c:pt idx="83">
                  <c:v>36950</c:v>
                </c:pt>
                <c:pt idx="84">
                  <c:v>36981</c:v>
                </c:pt>
                <c:pt idx="85">
                  <c:v>37011</c:v>
                </c:pt>
                <c:pt idx="86">
                  <c:v>37042</c:v>
                </c:pt>
                <c:pt idx="87">
                  <c:v>37072</c:v>
                </c:pt>
                <c:pt idx="88">
                  <c:v>37103</c:v>
                </c:pt>
                <c:pt idx="89">
                  <c:v>37134</c:v>
                </c:pt>
                <c:pt idx="90">
                  <c:v>37164</c:v>
                </c:pt>
                <c:pt idx="91">
                  <c:v>37195</c:v>
                </c:pt>
                <c:pt idx="92">
                  <c:v>37225</c:v>
                </c:pt>
                <c:pt idx="93">
                  <c:v>37256</c:v>
                </c:pt>
                <c:pt idx="94">
                  <c:v>37287</c:v>
                </c:pt>
                <c:pt idx="95">
                  <c:v>37315</c:v>
                </c:pt>
                <c:pt idx="96">
                  <c:v>37346</c:v>
                </c:pt>
                <c:pt idx="97">
                  <c:v>37376</c:v>
                </c:pt>
                <c:pt idx="98">
                  <c:v>37407</c:v>
                </c:pt>
                <c:pt idx="99">
                  <c:v>37437</c:v>
                </c:pt>
                <c:pt idx="100">
                  <c:v>37468</c:v>
                </c:pt>
                <c:pt idx="101">
                  <c:v>37499</c:v>
                </c:pt>
                <c:pt idx="102">
                  <c:v>37529</c:v>
                </c:pt>
                <c:pt idx="103">
                  <c:v>37560</c:v>
                </c:pt>
                <c:pt idx="104">
                  <c:v>37590</c:v>
                </c:pt>
                <c:pt idx="105">
                  <c:v>37621</c:v>
                </c:pt>
                <c:pt idx="106">
                  <c:v>37652</c:v>
                </c:pt>
                <c:pt idx="107">
                  <c:v>37680</c:v>
                </c:pt>
                <c:pt idx="108">
                  <c:v>37711</c:v>
                </c:pt>
                <c:pt idx="109">
                  <c:v>37741</c:v>
                </c:pt>
                <c:pt idx="110">
                  <c:v>37772</c:v>
                </c:pt>
                <c:pt idx="111">
                  <c:v>37802</c:v>
                </c:pt>
                <c:pt idx="112">
                  <c:v>37833</c:v>
                </c:pt>
                <c:pt idx="113">
                  <c:v>37864</c:v>
                </c:pt>
                <c:pt idx="114">
                  <c:v>37894</c:v>
                </c:pt>
                <c:pt idx="115">
                  <c:v>37925</c:v>
                </c:pt>
                <c:pt idx="116">
                  <c:v>37955</c:v>
                </c:pt>
                <c:pt idx="117">
                  <c:v>37986</c:v>
                </c:pt>
                <c:pt idx="118">
                  <c:v>38017</c:v>
                </c:pt>
                <c:pt idx="119">
                  <c:v>38046</c:v>
                </c:pt>
                <c:pt idx="120">
                  <c:v>38077</c:v>
                </c:pt>
                <c:pt idx="121">
                  <c:v>38107</c:v>
                </c:pt>
                <c:pt idx="122">
                  <c:v>38138</c:v>
                </c:pt>
                <c:pt idx="123">
                  <c:v>38168</c:v>
                </c:pt>
                <c:pt idx="124">
                  <c:v>38199</c:v>
                </c:pt>
                <c:pt idx="125">
                  <c:v>38230</c:v>
                </c:pt>
                <c:pt idx="126">
                  <c:v>38260</c:v>
                </c:pt>
                <c:pt idx="127">
                  <c:v>38291</c:v>
                </c:pt>
                <c:pt idx="128">
                  <c:v>38321</c:v>
                </c:pt>
                <c:pt idx="129">
                  <c:v>38352</c:v>
                </c:pt>
                <c:pt idx="130">
                  <c:v>38383</c:v>
                </c:pt>
                <c:pt idx="131">
                  <c:v>38411</c:v>
                </c:pt>
                <c:pt idx="132">
                  <c:v>38442</c:v>
                </c:pt>
                <c:pt idx="133">
                  <c:v>38472</c:v>
                </c:pt>
                <c:pt idx="134">
                  <c:v>38503</c:v>
                </c:pt>
                <c:pt idx="135">
                  <c:v>38533</c:v>
                </c:pt>
                <c:pt idx="136">
                  <c:v>38564</c:v>
                </c:pt>
                <c:pt idx="137">
                  <c:v>38595</c:v>
                </c:pt>
                <c:pt idx="138">
                  <c:v>38625</c:v>
                </c:pt>
                <c:pt idx="139">
                  <c:v>38656</c:v>
                </c:pt>
                <c:pt idx="140">
                  <c:v>38686</c:v>
                </c:pt>
                <c:pt idx="141">
                  <c:v>38717</c:v>
                </c:pt>
                <c:pt idx="142">
                  <c:v>38748</c:v>
                </c:pt>
                <c:pt idx="143">
                  <c:v>38776</c:v>
                </c:pt>
                <c:pt idx="144">
                  <c:v>38807</c:v>
                </c:pt>
                <c:pt idx="145">
                  <c:v>38837</c:v>
                </c:pt>
                <c:pt idx="146">
                  <c:v>38868</c:v>
                </c:pt>
                <c:pt idx="147">
                  <c:v>38898</c:v>
                </c:pt>
                <c:pt idx="148">
                  <c:v>38929</c:v>
                </c:pt>
                <c:pt idx="149">
                  <c:v>38960</c:v>
                </c:pt>
                <c:pt idx="150">
                  <c:v>38990</c:v>
                </c:pt>
                <c:pt idx="151">
                  <c:v>39021</c:v>
                </c:pt>
                <c:pt idx="152">
                  <c:v>39051</c:v>
                </c:pt>
                <c:pt idx="153">
                  <c:v>39082</c:v>
                </c:pt>
                <c:pt idx="154">
                  <c:v>39113</c:v>
                </c:pt>
                <c:pt idx="155">
                  <c:v>39141</c:v>
                </c:pt>
                <c:pt idx="156">
                  <c:v>39172</c:v>
                </c:pt>
                <c:pt idx="157">
                  <c:v>39202</c:v>
                </c:pt>
                <c:pt idx="158">
                  <c:v>39233</c:v>
                </c:pt>
                <c:pt idx="159">
                  <c:v>39263</c:v>
                </c:pt>
                <c:pt idx="160">
                  <c:v>39294</c:v>
                </c:pt>
                <c:pt idx="161">
                  <c:v>39325</c:v>
                </c:pt>
                <c:pt idx="162">
                  <c:v>39355</c:v>
                </c:pt>
                <c:pt idx="163">
                  <c:v>39386</c:v>
                </c:pt>
                <c:pt idx="164">
                  <c:v>39416</c:v>
                </c:pt>
                <c:pt idx="165">
                  <c:v>39447</c:v>
                </c:pt>
                <c:pt idx="166">
                  <c:v>39478</c:v>
                </c:pt>
                <c:pt idx="167">
                  <c:v>39507</c:v>
                </c:pt>
                <c:pt idx="168">
                  <c:v>39538</c:v>
                </c:pt>
                <c:pt idx="169">
                  <c:v>39568</c:v>
                </c:pt>
                <c:pt idx="170">
                  <c:v>39599</c:v>
                </c:pt>
                <c:pt idx="171">
                  <c:v>39629</c:v>
                </c:pt>
                <c:pt idx="172">
                  <c:v>39660</c:v>
                </c:pt>
                <c:pt idx="173">
                  <c:v>39691</c:v>
                </c:pt>
                <c:pt idx="174">
                  <c:v>39721</c:v>
                </c:pt>
                <c:pt idx="175">
                  <c:v>39752</c:v>
                </c:pt>
                <c:pt idx="176">
                  <c:v>39782</c:v>
                </c:pt>
                <c:pt idx="177">
                  <c:v>39813</c:v>
                </c:pt>
                <c:pt idx="178">
                  <c:v>39844</c:v>
                </c:pt>
                <c:pt idx="179">
                  <c:v>39872</c:v>
                </c:pt>
                <c:pt idx="180">
                  <c:v>39903</c:v>
                </c:pt>
                <c:pt idx="181">
                  <c:v>39933</c:v>
                </c:pt>
                <c:pt idx="182">
                  <c:v>39964</c:v>
                </c:pt>
                <c:pt idx="183">
                  <c:v>39994</c:v>
                </c:pt>
                <c:pt idx="184">
                  <c:v>40025</c:v>
                </c:pt>
                <c:pt idx="185">
                  <c:v>40056</c:v>
                </c:pt>
                <c:pt idx="186">
                  <c:v>40086</c:v>
                </c:pt>
                <c:pt idx="187">
                  <c:v>40117</c:v>
                </c:pt>
                <c:pt idx="188">
                  <c:v>40147</c:v>
                </c:pt>
                <c:pt idx="189">
                  <c:v>40178</c:v>
                </c:pt>
                <c:pt idx="190">
                  <c:v>40209</c:v>
                </c:pt>
                <c:pt idx="191">
                  <c:v>40237</c:v>
                </c:pt>
                <c:pt idx="192">
                  <c:v>40268</c:v>
                </c:pt>
                <c:pt idx="193">
                  <c:v>40298</c:v>
                </c:pt>
                <c:pt idx="194">
                  <c:v>40329</c:v>
                </c:pt>
                <c:pt idx="195">
                  <c:v>40359</c:v>
                </c:pt>
                <c:pt idx="196">
                  <c:v>40390</c:v>
                </c:pt>
                <c:pt idx="197">
                  <c:v>40421</c:v>
                </c:pt>
                <c:pt idx="198">
                  <c:v>40451</c:v>
                </c:pt>
                <c:pt idx="199">
                  <c:v>40482</c:v>
                </c:pt>
                <c:pt idx="200">
                  <c:v>40512</c:v>
                </c:pt>
                <c:pt idx="201">
                  <c:v>40543</c:v>
                </c:pt>
                <c:pt idx="202">
                  <c:v>40574</c:v>
                </c:pt>
                <c:pt idx="203">
                  <c:v>40602</c:v>
                </c:pt>
                <c:pt idx="204">
                  <c:v>40633</c:v>
                </c:pt>
                <c:pt idx="205">
                  <c:v>40663</c:v>
                </c:pt>
                <c:pt idx="206">
                  <c:v>40694</c:v>
                </c:pt>
                <c:pt idx="207">
                  <c:v>40724</c:v>
                </c:pt>
                <c:pt idx="208">
                  <c:v>40755</c:v>
                </c:pt>
                <c:pt idx="209">
                  <c:v>40786</c:v>
                </c:pt>
                <c:pt idx="210">
                  <c:v>40816</c:v>
                </c:pt>
                <c:pt idx="211">
                  <c:v>40847</c:v>
                </c:pt>
                <c:pt idx="212">
                  <c:v>40877</c:v>
                </c:pt>
                <c:pt idx="213">
                  <c:v>40908</c:v>
                </c:pt>
                <c:pt idx="214">
                  <c:v>40939</c:v>
                </c:pt>
                <c:pt idx="215">
                  <c:v>40968</c:v>
                </c:pt>
                <c:pt idx="216">
                  <c:v>40999</c:v>
                </c:pt>
                <c:pt idx="217">
                  <c:v>41029</c:v>
                </c:pt>
                <c:pt idx="218">
                  <c:v>41060</c:v>
                </c:pt>
                <c:pt idx="219">
                  <c:v>41090</c:v>
                </c:pt>
                <c:pt idx="220">
                  <c:v>41121</c:v>
                </c:pt>
                <c:pt idx="221">
                  <c:v>41152</c:v>
                </c:pt>
                <c:pt idx="222">
                  <c:v>41182</c:v>
                </c:pt>
                <c:pt idx="223">
                  <c:v>41213</c:v>
                </c:pt>
                <c:pt idx="224">
                  <c:v>41243</c:v>
                </c:pt>
                <c:pt idx="225">
                  <c:v>41274</c:v>
                </c:pt>
                <c:pt idx="226">
                  <c:v>41305</c:v>
                </c:pt>
                <c:pt idx="227">
                  <c:v>41333</c:v>
                </c:pt>
                <c:pt idx="228">
                  <c:v>41364</c:v>
                </c:pt>
                <c:pt idx="229">
                  <c:v>41394</c:v>
                </c:pt>
                <c:pt idx="230">
                  <c:v>41425</c:v>
                </c:pt>
                <c:pt idx="231">
                  <c:v>41455</c:v>
                </c:pt>
                <c:pt idx="232">
                  <c:v>41486</c:v>
                </c:pt>
                <c:pt idx="233">
                  <c:v>41517</c:v>
                </c:pt>
                <c:pt idx="234">
                  <c:v>41547</c:v>
                </c:pt>
                <c:pt idx="235">
                  <c:v>41578</c:v>
                </c:pt>
                <c:pt idx="236">
                  <c:v>41608</c:v>
                </c:pt>
                <c:pt idx="237">
                  <c:v>41639</c:v>
                </c:pt>
                <c:pt idx="238">
                  <c:v>41670</c:v>
                </c:pt>
                <c:pt idx="239">
                  <c:v>41698</c:v>
                </c:pt>
                <c:pt idx="240">
                  <c:v>41729</c:v>
                </c:pt>
                <c:pt idx="241">
                  <c:v>41759</c:v>
                </c:pt>
                <c:pt idx="242">
                  <c:v>41790</c:v>
                </c:pt>
                <c:pt idx="243">
                  <c:v>41820</c:v>
                </c:pt>
                <c:pt idx="244">
                  <c:v>41851</c:v>
                </c:pt>
                <c:pt idx="245">
                  <c:v>41882</c:v>
                </c:pt>
                <c:pt idx="246">
                  <c:v>41912</c:v>
                </c:pt>
                <c:pt idx="247">
                  <c:v>41943</c:v>
                </c:pt>
                <c:pt idx="248">
                  <c:v>41973</c:v>
                </c:pt>
                <c:pt idx="249">
                  <c:v>42004</c:v>
                </c:pt>
                <c:pt idx="250">
                  <c:v>42035</c:v>
                </c:pt>
                <c:pt idx="251">
                  <c:v>42063</c:v>
                </c:pt>
                <c:pt idx="252">
                  <c:v>42094</c:v>
                </c:pt>
                <c:pt idx="253">
                  <c:v>42124</c:v>
                </c:pt>
                <c:pt idx="254">
                  <c:v>42155</c:v>
                </c:pt>
                <c:pt idx="255">
                  <c:v>42185</c:v>
                </c:pt>
                <c:pt idx="256">
                  <c:v>42216</c:v>
                </c:pt>
                <c:pt idx="257">
                  <c:v>42247</c:v>
                </c:pt>
                <c:pt idx="258">
                  <c:v>42277</c:v>
                </c:pt>
                <c:pt idx="259">
                  <c:v>42308</c:v>
                </c:pt>
                <c:pt idx="260">
                  <c:v>42338</c:v>
                </c:pt>
                <c:pt idx="261">
                  <c:v>42369</c:v>
                </c:pt>
                <c:pt idx="262">
                  <c:v>42400</c:v>
                </c:pt>
                <c:pt idx="263">
                  <c:v>42429</c:v>
                </c:pt>
                <c:pt idx="264">
                  <c:v>42460</c:v>
                </c:pt>
                <c:pt idx="265">
                  <c:v>42490</c:v>
                </c:pt>
                <c:pt idx="266">
                  <c:v>42521</c:v>
                </c:pt>
                <c:pt idx="267">
                  <c:v>42551</c:v>
                </c:pt>
                <c:pt idx="268">
                  <c:v>42582</c:v>
                </c:pt>
                <c:pt idx="269">
                  <c:v>42613</c:v>
                </c:pt>
                <c:pt idx="270">
                  <c:v>42643</c:v>
                </c:pt>
                <c:pt idx="271">
                  <c:v>42674</c:v>
                </c:pt>
                <c:pt idx="272">
                  <c:v>42704</c:v>
                </c:pt>
                <c:pt idx="273">
                  <c:v>42735</c:v>
                </c:pt>
                <c:pt idx="274">
                  <c:v>42766</c:v>
                </c:pt>
                <c:pt idx="275">
                  <c:v>42794</c:v>
                </c:pt>
                <c:pt idx="276">
                  <c:v>42825</c:v>
                </c:pt>
                <c:pt idx="277">
                  <c:v>42855</c:v>
                </c:pt>
                <c:pt idx="278">
                  <c:v>42886</c:v>
                </c:pt>
                <c:pt idx="279">
                  <c:v>42916</c:v>
                </c:pt>
                <c:pt idx="280">
                  <c:v>42947</c:v>
                </c:pt>
                <c:pt idx="281">
                  <c:v>42978</c:v>
                </c:pt>
                <c:pt idx="282">
                  <c:v>43008</c:v>
                </c:pt>
                <c:pt idx="283">
                  <c:v>43039</c:v>
                </c:pt>
                <c:pt idx="284">
                  <c:v>43069</c:v>
                </c:pt>
                <c:pt idx="285">
                  <c:v>43100</c:v>
                </c:pt>
                <c:pt idx="286">
                  <c:v>43131</c:v>
                </c:pt>
                <c:pt idx="287">
                  <c:v>43159</c:v>
                </c:pt>
                <c:pt idx="288">
                  <c:v>43190</c:v>
                </c:pt>
                <c:pt idx="289">
                  <c:v>43220</c:v>
                </c:pt>
                <c:pt idx="290">
                  <c:v>43251</c:v>
                </c:pt>
                <c:pt idx="291">
                  <c:v>43281</c:v>
                </c:pt>
                <c:pt idx="292">
                  <c:v>43312</c:v>
                </c:pt>
                <c:pt idx="293">
                  <c:v>43343</c:v>
                </c:pt>
                <c:pt idx="294">
                  <c:v>43373</c:v>
                </c:pt>
                <c:pt idx="295">
                  <c:v>43404</c:v>
                </c:pt>
                <c:pt idx="296">
                  <c:v>43434</c:v>
                </c:pt>
                <c:pt idx="297">
                  <c:v>43465</c:v>
                </c:pt>
                <c:pt idx="298">
                  <c:v>43496</c:v>
                </c:pt>
                <c:pt idx="299">
                  <c:v>43524</c:v>
                </c:pt>
                <c:pt idx="300" formatCode="mmm\-yy">
                  <c:v>43555</c:v>
                </c:pt>
              </c:numCache>
            </c:numRef>
          </c:cat>
          <c:val>
            <c:numRef>
              <c:f>Sheet1!$B$2:$B$302</c:f>
              <c:numCache>
                <c:formatCode>General</c:formatCode>
                <c:ptCount val="301"/>
                <c:pt idx="0">
                  <c:v>6.6</c:v>
                </c:pt>
                <c:pt idx="1">
                  <c:v>7.6</c:v>
                </c:pt>
                <c:pt idx="2">
                  <c:v>7.9</c:v>
                </c:pt>
                <c:pt idx="3">
                  <c:v>8.3000000000000007</c:v>
                </c:pt>
                <c:pt idx="4">
                  <c:v>8.6999999999999993</c:v>
                </c:pt>
                <c:pt idx="5">
                  <c:v>9.4</c:v>
                </c:pt>
                <c:pt idx="6">
                  <c:v>9.5</c:v>
                </c:pt>
                <c:pt idx="7">
                  <c:v>10</c:v>
                </c:pt>
                <c:pt idx="8">
                  <c:v>10.1</c:v>
                </c:pt>
                <c:pt idx="9">
                  <c:v>11</c:v>
                </c:pt>
                <c:pt idx="10">
                  <c:v>11.3</c:v>
                </c:pt>
                <c:pt idx="11">
                  <c:v>12.1</c:v>
                </c:pt>
                <c:pt idx="12">
                  <c:v>12.4</c:v>
                </c:pt>
                <c:pt idx="13">
                  <c:v>12.1</c:v>
                </c:pt>
                <c:pt idx="14">
                  <c:v>12.2</c:v>
                </c:pt>
                <c:pt idx="15">
                  <c:v>12.3</c:v>
                </c:pt>
                <c:pt idx="16">
                  <c:v>12.6</c:v>
                </c:pt>
                <c:pt idx="17">
                  <c:v>12.6</c:v>
                </c:pt>
                <c:pt idx="18">
                  <c:v>12.9</c:v>
                </c:pt>
                <c:pt idx="19">
                  <c:v>13.4</c:v>
                </c:pt>
                <c:pt idx="20">
                  <c:v>13.7</c:v>
                </c:pt>
                <c:pt idx="21">
                  <c:v>13.7</c:v>
                </c:pt>
                <c:pt idx="22">
                  <c:v>13.5</c:v>
                </c:pt>
                <c:pt idx="23">
                  <c:v>13.7</c:v>
                </c:pt>
                <c:pt idx="24">
                  <c:v>13.7</c:v>
                </c:pt>
                <c:pt idx="25">
                  <c:v>14.6</c:v>
                </c:pt>
                <c:pt idx="26">
                  <c:v>14.9</c:v>
                </c:pt>
                <c:pt idx="27">
                  <c:v>14.7</c:v>
                </c:pt>
                <c:pt idx="28">
                  <c:v>15.2</c:v>
                </c:pt>
                <c:pt idx="29">
                  <c:v>15.9</c:v>
                </c:pt>
                <c:pt idx="30">
                  <c:v>16.2</c:v>
                </c:pt>
                <c:pt idx="31">
                  <c:v>16.3</c:v>
                </c:pt>
                <c:pt idx="32">
                  <c:v>16.600000000000001</c:v>
                </c:pt>
                <c:pt idx="33">
                  <c:v>16.399999999999999</c:v>
                </c:pt>
                <c:pt idx="34">
                  <c:v>16.8</c:v>
                </c:pt>
                <c:pt idx="35">
                  <c:v>17.600000000000001</c:v>
                </c:pt>
                <c:pt idx="36">
                  <c:v>17.100000000000001</c:v>
                </c:pt>
                <c:pt idx="37">
                  <c:v>16.600000000000001</c:v>
                </c:pt>
                <c:pt idx="38">
                  <c:v>17.100000000000001</c:v>
                </c:pt>
                <c:pt idx="39">
                  <c:v>17.5</c:v>
                </c:pt>
                <c:pt idx="40">
                  <c:v>16.5</c:v>
                </c:pt>
                <c:pt idx="41">
                  <c:v>16.100000000000001</c:v>
                </c:pt>
                <c:pt idx="42">
                  <c:v>15.3</c:v>
                </c:pt>
                <c:pt idx="43">
                  <c:v>15.2</c:v>
                </c:pt>
                <c:pt idx="44">
                  <c:v>15.3</c:v>
                </c:pt>
                <c:pt idx="45">
                  <c:v>15.8</c:v>
                </c:pt>
                <c:pt idx="46">
                  <c:v>16.399999999999999</c:v>
                </c:pt>
                <c:pt idx="47">
                  <c:v>15.9</c:v>
                </c:pt>
                <c:pt idx="48">
                  <c:v>16.5</c:v>
                </c:pt>
                <c:pt idx="49">
                  <c:v>16.3</c:v>
                </c:pt>
                <c:pt idx="50">
                  <c:v>16.5</c:v>
                </c:pt>
                <c:pt idx="51">
                  <c:v>16.2</c:v>
                </c:pt>
                <c:pt idx="52">
                  <c:v>16.8</c:v>
                </c:pt>
                <c:pt idx="53">
                  <c:v>16.899999999999999</c:v>
                </c:pt>
                <c:pt idx="54">
                  <c:v>17.600000000000001</c:v>
                </c:pt>
                <c:pt idx="55">
                  <c:v>17.7</c:v>
                </c:pt>
                <c:pt idx="56">
                  <c:v>17.399999999999999</c:v>
                </c:pt>
                <c:pt idx="57">
                  <c:v>16.600000000000001</c:v>
                </c:pt>
                <c:pt idx="58">
                  <c:v>16.100000000000001</c:v>
                </c:pt>
                <c:pt idx="59">
                  <c:v>15.9</c:v>
                </c:pt>
                <c:pt idx="60">
                  <c:v>16.100000000000001</c:v>
                </c:pt>
                <c:pt idx="61">
                  <c:v>16.2</c:v>
                </c:pt>
                <c:pt idx="62">
                  <c:v>15.5</c:v>
                </c:pt>
                <c:pt idx="63">
                  <c:v>15.4</c:v>
                </c:pt>
                <c:pt idx="64">
                  <c:v>15.5</c:v>
                </c:pt>
                <c:pt idx="65">
                  <c:v>15.2</c:v>
                </c:pt>
                <c:pt idx="66">
                  <c:v>14.8</c:v>
                </c:pt>
                <c:pt idx="67">
                  <c:v>14.5</c:v>
                </c:pt>
                <c:pt idx="68">
                  <c:v>14.5</c:v>
                </c:pt>
                <c:pt idx="69">
                  <c:v>14.6</c:v>
                </c:pt>
                <c:pt idx="70">
                  <c:v>14.5</c:v>
                </c:pt>
                <c:pt idx="71">
                  <c:v>14.4</c:v>
                </c:pt>
                <c:pt idx="72">
                  <c:v>14.5</c:v>
                </c:pt>
                <c:pt idx="73">
                  <c:v>14.1</c:v>
                </c:pt>
                <c:pt idx="74">
                  <c:v>14.4</c:v>
                </c:pt>
                <c:pt idx="75">
                  <c:v>14.1</c:v>
                </c:pt>
                <c:pt idx="76">
                  <c:v>13.8</c:v>
                </c:pt>
                <c:pt idx="77">
                  <c:v>13.3</c:v>
                </c:pt>
                <c:pt idx="78">
                  <c:v>13.1</c:v>
                </c:pt>
                <c:pt idx="79">
                  <c:v>13.1</c:v>
                </c:pt>
                <c:pt idx="80">
                  <c:v>12.9</c:v>
                </c:pt>
                <c:pt idx="81">
                  <c:v>12.5</c:v>
                </c:pt>
                <c:pt idx="82">
                  <c:v>12.2</c:v>
                </c:pt>
                <c:pt idx="83">
                  <c:v>12.1</c:v>
                </c:pt>
                <c:pt idx="84">
                  <c:v>11.5</c:v>
                </c:pt>
                <c:pt idx="85">
                  <c:v>11.9</c:v>
                </c:pt>
                <c:pt idx="86">
                  <c:v>12</c:v>
                </c:pt>
                <c:pt idx="87">
                  <c:v>12.1</c:v>
                </c:pt>
                <c:pt idx="88">
                  <c:v>12.2</c:v>
                </c:pt>
                <c:pt idx="89">
                  <c:v>12.6</c:v>
                </c:pt>
                <c:pt idx="90">
                  <c:v>12.8</c:v>
                </c:pt>
                <c:pt idx="91">
                  <c:v>13</c:v>
                </c:pt>
                <c:pt idx="92">
                  <c:v>13.3</c:v>
                </c:pt>
                <c:pt idx="93">
                  <c:v>13.9</c:v>
                </c:pt>
                <c:pt idx="94">
                  <c:v>14.5</c:v>
                </c:pt>
                <c:pt idx="95">
                  <c:v>14.9</c:v>
                </c:pt>
                <c:pt idx="96">
                  <c:v>15.3</c:v>
                </c:pt>
                <c:pt idx="97">
                  <c:v>15.2</c:v>
                </c:pt>
                <c:pt idx="98">
                  <c:v>14.8</c:v>
                </c:pt>
                <c:pt idx="99">
                  <c:v>15</c:v>
                </c:pt>
                <c:pt idx="100">
                  <c:v>15.2</c:v>
                </c:pt>
                <c:pt idx="101">
                  <c:v>15.6</c:v>
                </c:pt>
                <c:pt idx="102">
                  <c:v>15.8</c:v>
                </c:pt>
                <c:pt idx="103">
                  <c:v>16</c:v>
                </c:pt>
                <c:pt idx="104">
                  <c:v>15.6</c:v>
                </c:pt>
                <c:pt idx="105">
                  <c:v>15.4</c:v>
                </c:pt>
                <c:pt idx="106">
                  <c:v>15</c:v>
                </c:pt>
                <c:pt idx="107">
                  <c:v>14.6</c:v>
                </c:pt>
                <c:pt idx="108">
                  <c:v>14.5</c:v>
                </c:pt>
                <c:pt idx="109">
                  <c:v>14.6</c:v>
                </c:pt>
                <c:pt idx="110">
                  <c:v>14.9</c:v>
                </c:pt>
                <c:pt idx="111">
                  <c:v>14.8</c:v>
                </c:pt>
                <c:pt idx="112">
                  <c:v>14.8</c:v>
                </c:pt>
                <c:pt idx="113">
                  <c:v>14.4</c:v>
                </c:pt>
                <c:pt idx="114">
                  <c:v>14.1</c:v>
                </c:pt>
                <c:pt idx="115">
                  <c:v>13.8</c:v>
                </c:pt>
                <c:pt idx="116">
                  <c:v>14.1</c:v>
                </c:pt>
                <c:pt idx="117">
                  <c:v>13.5</c:v>
                </c:pt>
                <c:pt idx="118">
                  <c:v>13.8</c:v>
                </c:pt>
                <c:pt idx="119">
                  <c:v>14</c:v>
                </c:pt>
                <c:pt idx="120">
                  <c:v>13.9</c:v>
                </c:pt>
                <c:pt idx="121">
                  <c:v>13.7</c:v>
                </c:pt>
                <c:pt idx="122">
                  <c:v>13.7</c:v>
                </c:pt>
                <c:pt idx="123">
                  <c:v>13.8</c:v>
                </c:pt>
                <c:pt idx="124">
                  <c:v>13.7</c:v>
                </c:pt>
                <c:pt idx="125">
                  <c:v>13.9</c:v>
                </c:pt>
                <c:pt idx="126">
                  <c:v>13.9</c:v>
                </c:pt>
                <c:pt idx="127">
                  <c:v>13.8</c:v>
                </c:pt>
                <c:pt idx="128">
                  <c:v>13.6</c:v>
                </c:pt>
                <c:pt idx="129">
                  <c:v>14.1</c:v>
                </c:pt>
                <c:pt idx="130">
                  <c:v>14.1</c:v>
                </c:pt>
                <c:pt idx="131">
                  <c:v>13.7</c:v>
                </c:pt>
                <c:pt idx="132">
                  <c:v>13.8</c:v>
                </c:pt>
                <c:pt idx="133">
                  <c:v>13.4</c:v>
                </c:pt>
                <c:pt idx="134">
                  <c:v>12.9</c:v>
                </c:pt>
                <c:pt idx="135">
                  <c:v>12.6</c:v>
                </c:pt>
                <c:pt idx="136">
                  <c:v>12</c:v>
                </c:pt>
                <c:pt idx="137">
                  <c:v>11.6</c:v>
                </c:pt>
                <c:pt idx="138">
                  <c:v>11.1</c:v>
                </c:pt>
                <c:pt idx="139">
                  <c:v>10.8</c:v>
                </c:pt>
                <c:pt idx="140">
                  <c:v>10</c:v>
                </c:pt>
                <c:pt idx="141">
                  <c:v>9.6</c:v>
                </c:pt>
                <c:pt idx="142">
                  <c:v>9.1</c:v>
                </c:pt>
                <c:pt idx="143">
                  <c:v>8.8000000000000007</c:v>
                </c:pt>
                <c:pt idx="144">
                  <c:v>7.8</c:v>
                </c:pt>
                <c:pt idx="145">
                  <c:v>7.5</c:v>
                </c:pt>
                <c:pt idx="146">
                  <c:v>7.3</c:v>
                </c:pt>
                <c:pt idx="147">
                  <c:v>6.8</c:v>
                </c:pt>
                <c:pt idx="148">
                  <c:v>6.6</c:v>
                </c:pt>
                <c:pt idx="149">
                  <c:v>6.2</c:v>
                </c:pt>
                <c:pt idx="150">
                  <c:v>5.9</c:v>
                </c:pt>
                <c:pt idx="151">
                  <c:v>5.7</c:v>
                </c:pt>
                <c:pt idx="152">
                  <c:v>5.8</c:v>
                </c:pt>
                <c:pt idx="153">
                  <c:v>5.7</c:v>
                </c:pt>
                <c:pt idx="154">
                  <c:v>5.2</c:v>
                </c:pt>
                <c:pt idx="155">
                  <c:v>4.8</c:v>
                </c:pt>
                <c:pt idx="156">
                  <c:v>4.8</c:v>
                </c:pt>
                <c:pt idx="157">
                  <c:v>4.8</c:v>
                </c:pt>
                <c:pt idx="158">
                  <c:v>4.5999999999999996</c:v>
                </c:pt>
                <c:pt idx="159">
                  <c:v>4.5</c:v>
                </c:pt>
                <c:pt idx="160">
                  <c:v>4.5999999999999996</c:v>
                </c:pt>
                <c:pt idx="161">
                  <c:v>4.7</c:v>
                </c:pt>
                <c:pt idx="162">
                  <c:v>5</c:v>
                </c:pt>
                <c:pt idx="163">
                  <c:v>5.4</c:v>
                </c:pt>
                <c:pt idx="164">
                  <c:v>5.4</c:v>
                </c:pt>
                <c:pt idx="165">
                  <c:v>5</c:v>
                </c:pt>
                <c:pt idx="166">
                  <c:v>5</c:v>
                </c:pt>
                <c:pt idx="167">
                  <c:v>5.6</c:v>
                </c:pt>
                <c:pt idx="168">
                  <c:v>5.7</c:v>
                </c:pt>
                <c:pt idx="169">
                  <c:v>5.5</c:v>
                </c:pt>
                <c:pt idx="170">
                  <c:v>5.9</c:v>
                </c:pt>
                <c:pt idx="171">
                  <c:v>5.7</c:v>
                </c:pt>
                <c:pt idx="172">
                  <c:v>5.5</c:v>
                </c:pt>
                <c:pt idx="173">
                  <c:v>5.4</c:v>
                </c:pt>
                <c:pt idx="174">
                  <c:v>4.7</c:v>
                </c:pt>
                <c:pt idx="175">
                  <c:v>4.0999999999999996</c:v>
                </c:pt>
                <c:pt idx="176">
                  <c:v>3.8</c:v>
                </c:pt>
                <c:pt idx="177">
                  <c:v>3.6</c:v>
                </c:pt>
                <c:pt idx="178">
                  <c:v>3.6</c:v>
                </c:pt>
                <c:pt idx="179">
                  <c:v>3</c:v>
                </c:pt>
                <c:pt idx="180">
                  <c:v>2.2999999999999998</c:v>
                </c:pt>
                <c:pt idx="181">
                  <c:v>2.1</c:v>
                </c:pt>
                <c:pt idx="182">
                  <c:v>1.4</c:v>
                </c:pt>
                <c:pt idx="183">
                  <c:v>1.1000000000000001</c:v>
                </c:pt>
                <c:pt idx="184">
                  <c:v>0.5</c:v>
                </c:pt>
                <c:pt idx="185">
                  <c:v>-0.5</c:v>
                </c:pt>
                <c:pt idx="186">
                  <c:v>-0.6</c:v>
                </c:pt>
                <c:pt idx="187">
                  <c:v>-1.1000000000000001</c:v>
                </c:pt>
                <c:pt idx="188">
                  <c:v>-1.4</c:v>
                </c:pt>
                <c:pt idx="189">
                  <c:v>-1.2</c:v>
                </c:pt>
                <c:pt idx="190">
                  <c:v>-1.5</c:v>
                </c:pt>
                <c:pt idx="191">
                  <c:v>-1.9</c:v>
                </c:pt>
                <c:pt idx="192">
                  <c:v>-1.8</c:v>
                </c:pt>
                <c:pt idx="193">
                  <c:v>-2.1</c:v>
                </c:pt>
                <c:pt idx="194">
                  <c:v>-2.1</c:v>
                </c:pt>
                <c:pt idx="195">
                  <c:v>-2.2999999999999998</c:v>
                </c:pt>
                <c:pt idx="196">
                  <c:v>-2.1</c:v>
                </c:pt>
                <c:pt idx="197">
                  <c:v>-1.7</c:v>
                </c:pt>
                <c:pt idx="198">
                  <c:v>-1.9</c:v>
                </c:pt>
                <c:pt idx="199">
                  <c:v>-1.5</c:v>
                </c:pt>
                <c:pt idx="200">
                  <c:v>-1.5</c:v>
                </c:pt>
                <c:pt idx="201">
                  <c:v>-1.3</c:v>
                </c:pt>
                <c:pt idx="202">
                  <c:v>-1.6</c:v>
                </c:pt>
                <c:pt idx="203">
                  <c:v>-1.4</c:v>
                </c:pt>
                <c:pt idx="204">
                  <c:v>-1.4</c:v>
                </c:pt>
                <c:pt idx="205">
                  <c:v>-0.8</c:v>
                </c:pt>
                <c:pt idx="206">
                  <c:v>-1</c:v>
                </c:pt>
                <c:pt idx="207">
                  <c:v>-0.7</c:v>
                </c:pt>
                <c:pt idx="208">
                  <c:v>-0.7</c:v>
                </c:pt>
                <c:pt idx="209">
                  <c:v>-0.4</c:v>
                </c:pt>
                <c:pt idx="210">
                  <c:v>-0.3</c:v>
                </c:pt>
                <c:pt idx="211">
                  <c:v>-0.4</c:v>
                </c:pt>
                <c:pt idx="212">
                  <c:v>-0.3</c:v>
                </c:pt>
                <c:pt idx="213">
                  <c:v>-0.9</c:v>
                </c:pt>
                <c:pt idx="214">
                  <c:v>-0.7</c:v>
                </c:pt>
                <c:pt idx="215">
                  <c:v>-0.9</c:v>
                </c:pt>
                <c:pt idx="216">
                  <c:v>-0.5</c:v>
                </c:pt>
                <c:pt idx="217">
                  <c:v>-0.9</c:v>
                </c:pt>
                <c:pt idx="218">
                  <c:v>-0.5</c:v>
                </c:pt>
                <c:pt idx="219">
                  <c:v>-0.4</c:v>
                </c:pt>
                <c:pt idx="220">
                  <c:v>-0.4</c:v>
                </c:pt>
                <c:pt idx="221">
                  <c:v>-0.6</c:v>
                </c:pt>
                <c:pt idx="222">
                  <c:v>0.1</c:v>
                </c:pt>
                <c:pt idx="223">
                  <c:v>0</c:v>
                </c:pt>
                <c:pt idx="224">
                  <c:v>0</c:v>
                </c:pt>
                <c:pt idx="225">
                  <c:v>1.2</c:v>
                </c:pt>
                <c:pt idx="226">
                  <c:v>1.7</c:v>
                </c:pt>
                <c:pt idx="227">
                  <c:v>2.2999999999999998</c:v>
                </c:pt>
                <c:pt idx="228">
                  <c:v>2.5</c:v>
                </c:pt>
                <c:pt idx="229">
                  <c:v>2.9</c:v>
                </c:pt>
                <c:pt idx="230">
                  <c:v>3.2</c:v>
                </c:pt>
                <c:pt idx="231">
                  <c:v>3.3</c:v>
                </c:pt>
                <c:pt idx="232">
                  <c:v>3.8</c:v>
                </c:pt>
                <c:pt idx="233">
                  <c:v>4.5</c:v>
                </c:pt>
                <c:pt idx="234">
                  <c:v>4.4000000000000004</c:v>
                </c:pt>
                <c:pt idx="235">
                  <c:v>4.9000000000000004</c:v>
                </c:pt>
                <c:pt idx="236">
                  <c:v>5.2</c:v>
                </c:pt>
                <c:pt idx="237">
                  <c:v>4.9000000000000004</c:v>
                </c:pt>
                <c:pt idx="238">
                  <c:v>5.0999999999999996</c:v>
                </c:pt>
                <c:pt idx="239">
                  <c:v>5.0999999999999996</c:v>
                </c:pt>
                <c:pt idx="240">
                  <c:v>5.4</c:v>
                </c:pt>
                <c:pt idx="241">
                  <c:v>5.5</c:v>
                </c:pt>
                <c:pt idx="242">
                  <c:v>5.7</c:v>
                </c:pt>
                <c:pt idx="243">
                  <c:v>5.7</c:v>
                </c:pt>
                <c:pt idx="244">
                  <c:v>6</c:v>
                </c:pt>
                <c:pt idx="245">
                  <c:v>6.1</c:v>
                </c:pt>
                <c:pt idx="246">
                  <c:v>6.1</c:v>
                </c:pt>
                <c:pt idx="247">
                  <c:v>6.4</c:v>
                </c:pt>
                <c:pt idx="248">
                  <c:v>6.8</c:v>
                </c:pt>
                <c:pt idx="249">
                  <c:v>6.6</c:v>
                </c:pt>
                <c:pt idx="250">
                  <c:v>6.7</c:v>
                </c:pt>
                <c:pt idx="251">
                  <c:v>6.8</c:v>
                </c:pt>
                <c:pt idx="252">
                  <c:v>7.1</c:v>
                </c:pt>
                <c:pt idx="253">
                  <c:v>7.4</c:v>
                </c:pt>
                <c:pt idx="254">
                  <c:v>7.3</c:v>
                </c:pt>
                <c:pt idx="255">
                  <c:v>7.6</c:v>
                </c:pt>
                <c:pt idx="256">
                  <c:v>7.8</c:v>
                </c:pt>
                <c:pt idx="257">
                  <c:v>8</c:v>
                </c:pt>
                <c:pt idx="258">
                  <c:v>8.1</c:v>
                </c:pt>
                <c:pt idx="259">
                  <c:v>8.1999999999999993</c:v>
                </c:pt>
                <c:pt idx="260">
                  <c:v>8.5</c:v>
                </c:pt>
                <c:pt idx="261">
                  <c:v>8.6999999999999993</c:v>
                </c:pt>
                <c:pt idx="262">
                  <c:v>9.1999999999999993</c:v>
                </c:pt>
                <c:pt idx="263">
                  <c:v>9.5</c:v>
                </c:pt>
                <c:pt idx="264">
                  <c:v>9.8000000000000007</c:v>
                </c:pt>
                <c:pt idx="265">
                  <c:v>9.6999999999999993</c:v>
                </c:pt>
                <c:pt idx="266">
                  <c:v>10</c:v>
                </c:pt>
                <c:pt idx="267">
                  <c:v>10.199999999999999</c:v>
                </c:pt>
                <c:pt idx="268">
                  <c:v>10.199999999999999</c:v>
                </c:pt>
                <c:pt idx="269">
                  <c:v>10.3</c:v>
                </c:pt>
                <c:pt idx="270">
                  <c:v>10.4</c:v>
                </c:pt>
                <c:pt idx="271">
                  <c:v>10.6</c:v>
                </c:pt>
                <c:pt idx="272">
                  <c:v>10.9</c:v>
                </c:pt>
                <c:pt idx="273">
                  <c:v>10.7</c:v>
                </c:pt>
                <c:pt idx="274">
                  <c:v>10.5</c:v>
                </c:pt>
                <c:pt idx="275">
                  <c:v>10.4</c:v>
                </c:pt>
                <c:pt idx="276">
                  <c:v>10.199999999999999</c:v>
                </c:pt>
                <c:pt idx="277">
                  <c:v>10.4</c:v>
                </c:pt>
                <c:pt idx="278">
                  <c:v>10.3</c:v>
                </c:pt>
                <c:pt idx="279">
                  <c:v>10</c:v>
                </c:pt>
                <c:pt idx="280">
                  <c:v>9.9</c:v>
                </c:pt>
                <c:pt idx="281">
                  <c:v>9.9</c:v>
                </c:pt>
                <c:pt idx="282">
                  <c:v>9.8000000000000007</c:v>
                </c:pt>
                <c:pt idx="283">
                  <c:v>9.6</c:v>
                </c:pt>
                <c:pt idx="284">
                  <c:v>9.3000000000000007</c:v>
                </c:pt>
                <c:pt idx="285">
                  <c:v>9.6</c:v>
                </c:pt>
                <c:pt idx="286">
                  <c:v>9.3000000000000007</c:v>
                </c:pt>
                <c:pt idx="287">
                  <c:v>9.4</c:v>
                </c:pt>
                <c:pt idx="288">
                  <c:v>8.6999999999999993</c:v>
                </c:pt>
                <c:pt idx="289">
                  <c:v>8.8000000000000007</c:v>
                </c:pt>
                <c:pt idx="290">
                  <c:v>8.8000000000000007</c:v>
                </c:pt>
                <c:pt idx="291">
                  <c:v>8.8000000000000007</c:v>
                </c:pt>
                <c:pt idx="292">
                  <c:v>8.5</c:v>
                </c:pt>
                <c:pt idx="293">
                  <c:v>8.1999999999999993</c:v>
                </c:pt>
                <c:pt idx="294">
                  <c:v>7.9</c:v>
                </c:pt>
                <c:pt idx="295">
                  <c:v>7.4</c:v>
                </c:pt>
                <c:pt idx="296">
                  <c:v>7.1</c:v>
                </c:pt>
                <c:pt idx="297">
                  <c:v>6.6</c:v>
                </c:pt>
                <c:pt idx="298">
                  <c:v>6.5</c:v>
                </c:pt>
                <c:pt idx="299">
                  <c:v>6.3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3050-46F5-9048-B190416940C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7187608"/>
        <c:axId val="1"/>
      </c:lineChart>
      <c:lineChart>
        <c:grouping val="standard"/>
        <c:varyColors val="0"/>
        <c:ser>
          <c:idx val="3"/>
          <c:order val="1"/>
          <c:tx>
            <c:strRef>
              <c:f>Sheet1!$C$1</c:f>
              <c:strCache>
                <c:ptCount val="1"/>
                <c:pt idx="0">
                  <c:v>Confidence</c:v>
                </c:pt>
              </c:strCache>
            </c:strRef>
          </c:tx>
          <c:spPr>
            <a:ln w="31750">
              <a:solidFill>
                <a:srgbClr val="C00000"/>
              </a:solidFill>
              <a:prstDash val="solid"/>
            </a:ln>
          </c:spPr>
          <c:marker>
            <c:symbol val="none"/>
          </c:marker>
          <c:cat>
            <c:numRef>
              <c:f>Sheet1!$A$2:$A$302</c:f>
              <c:numCache>
                <c:formatCode>d\-mmm\-yy</c:formatCode>
                <c:ptCount val="301"/>
                <c:pt idx="0">
                  <c:v>34424</c:v>
                </c:pt>
                <c:pt idx="1">
                  <c:v>34454</c:v>
                </c:pt>
                <c:pt idx="2">
                  <c:v>34485</c:v>
                </c:pt>
                <c:pt idx="3">
                  <c:v>34515</c:v>
                </c:pt>
                <c:pt idx="4">
                  <c:v>34546</c:v>
                </c:pt>
                <c:pt idx="5">
                  <c:v>34577</c:v>
                </c:pt>
                <c:pt idx="6">
                  <c:v>34607</c:v>
                </c:pt>
                <c:pt idx="7">
                  <c:v>34638</c:v>
                </c:pt>
                <c:pt idx="8">
                  <c:v>34668</c:v>
                </c:pt>
                <c:pt idx="9">
                  <c:v>34699</c:v>
                </c:pt>
                <c:pt idx="10">
                  <c:v>34730</c:v>
                </c:pt>
                <c:pt idx="11">
                  <c:v>34758</c:v>
                </c:pt>
                <c:pt idx="12">
                  <c:v>34789</c:v>
                </c:pt>
                <c:pt idx="13">
                  <c:v>34819</c:v>
                </c:pt>
                <c:pt idx="14">
                  <c:v>34850</c:v>
                </c:pt>
                <c:pt idx="15">
                  <c:v>34880</c:v>
                </c:pt>
                <c:pt idx="16">
                  <c:v>34911</c:v>
                </c:pt>
                <c:pt idx="17">
                  <c:v>34942</c:v>
                </c:pt>
                <c:pt idx="18">
                  <c:v>34972</c:v>
                </c:pt>
                <c:pt idx="19">
                  <c:v>35003</c:v>
                </c:pt>
                <c:pt idx="20">
                  <c:v>35033</c:v>
                </c:pt>
                <c:pt idx="21">
                  <c:v>35064</c:v>
                </c:pt>
                <c:pt idx="22">
                  <c:v>35095</c:v>
                </c:pt>
                <c:pt idx="23">
                  <c:v>35124</c:v>
                </c:pt>
                <c:pt idx="24">
                  <c:v>35155</c:v>
                </c:pt>
                <c:pt idx="25">
                  <c:v>35185</c:v>
                </c:pt>
                <c:pt idx="26">
                  <c:v>35216</c:v>
                </c:pt>
                <c:pt idx="27">
                  <c:v>35246</c:v>
                </c:pt>
                <c:pt idx="28">
                  <c:v>35277</c:v>
                </c:pt>
                <c:pt idx="29">
                  <c:v>35308</c:v>
                </c:pt>
                <c:pt idx="30">
                  <c:v>35338</c:v>
                </c:pt>
                <c:pt idx="31">
                  <c:v>35369</c:v>
                </c:pt>
                <c:pt idx="32">
                  <c:v>35399</c:v>
                </c:pt>
                <c:pt idx="33">
                  <c:v>35430</c:v>
                </c:pt>
                <c:pt idx="34">
                  <c:v>35461</c:v>
                </c:pt>
                <c:pt idx="35">
                  <c:v>35489</c:v>
                </c:pt>
                <c:pt idx="36">
                  <c:v>35520</c:v>
                </c:pt>
                <c:pt idx="37">
                  <c:v>35550</c:v>
                </c:pt>
                <c:pt idx="38">
                  <c:v>35581</c:v>
                </c:pt>
                <c:pt idx="39">
                  <c:v>35611</c:v>
                </c:pt>
                <c:pt idx="40">
                  <c:v>35642</c:v>
                </c:pt>
                <c:pt idx="41">
                  <c:v>35673</c:v>
                </c:pt>
                <c:pt idx="42">
                  <c:v>35703</c:v>
                </c:pt>
                <c:pt idx="43">
                  <c:v>35734</c:v>
                </c:pt>
                <c:pt idx="44">
                  <c:v>35764</c:v>
                </c:pt>
                <c:pt idx="45">
                  <c:v>35795</c:v>
                </c:pt>
                <c:pt idx="46">
                  <c:v>35826</c:v>
                </c:pt>
                <c:pt idx="47">
                  <c:v>35854</c:v>
                </c:pt>
                <c:pt idx="48">
                  <c:v>35885</c:v>
                </c:pt>
                <c:pt idx="49">
                  <c:v>35915</c:v>
                </c:pt>
                <c:pt idx="50">
                  <c:v>35946</c:v>
                </c:pt>
                <c:pt idx="51">
                  <c:v>35976</c:v>
                </c:pt>
                <c:pt idx="52">
                  <c:v>36007</c:v>
                </c:pt>
                <c:pt idx="53">
                  <c:v>36038</c:v>
                </c:pt>
                <c:pt idx="54">
                  <c:v>36068</c:v>
                </c:pt>
                <c:pt idx="55">
                  <c:v>36099</c:v>
                </c:pt>
                <c:pt idx="56">
                  <c:v>36129</c:v>
                </c:pt>
                <c:pt idx="57">
                  <c:v>36160</c:v>
                </c:pt>
                <c:pt idx="58">
                  <c:v>36191</c:v>
                </c:pt>
                <c:pt idx="59">
                  <c:v>36219</c:v>
                </c:pt>
                <c:pt idx="60">
                  <c:v>36250</c:v>
                </c:pt>
                <c:pt idx="61">
                  <c:v>36280</c:v>
                </c:pt>
                <c:pt idx="62">
                  <c:v>36311</c:v>
                </c:pt>
                <c:pt idx="63">
                  <c:v>36341</c:v>
                </c:pt>
                <c:pt idx="64">
                  <c:v>36372</c:v>
                </c:pt>
                <c:pt idx="65">
                  <c:v>36403</c:v>
                </c:pt>
                <c:pt idx="66">
                  <c:v>36433</c:v>
                </c:pt>
                <c:pt idx="67">
                  <c:v>36464</c:v>
                </c:pt>
                <c:pt idx="68">
                  <c:v>36494</c:v>
                </c:pt>
                <c:pt idx="69">
                  <c:v>36525</c:v>
                </c:pt>
                <c:pt idx="70">
                  <c:v>36556</c:v>
                </c:pt>
                <c:pt idx="71">
                  <c:v>36585</c:v>
                </c:pt>
                <c:pt idx="72">
                  <c:v>36616</c:v>
                </c:pt>
                <c:pt idx="73">
                  <c:v>36646</c:v>
                </c:pt>
                <c:pt idx="74">
                  <c:v>36677</c:v>
                </c:pt>
                <c:pt idx="75">
                  <c:v>36707</c:v>
                </c:pt>
                <c:pt idx="76">
                  <c:v>36738</c:v>
                </c:pt>
                <c:pt idx="77">
                  <c:v>36769</c:v>
                </c:pt>
                <c:pt idx="78">
                  <c:v>36799</c:v>
                </c:pt>
                <c:pt idx="79">
                  <c:v>36830</c:v>
                </c:pt>
                <c:pt idx="80">
                  <c:v>36860</c:v>
                </c:pt>
                <c:pt idx="81">
                  <c:v>36891</c:v>
                </c:pt>
                <c:pt idx="82">
                  <c:v>36922</c:v>
                </c:pt>
                <c:pt idx="83">
                  <c:v>36950</c:v>
                </c:pt>
                <c:pt idx="84">
                  <c:v>36981</c:v>
                </c:pt>
                <c:pt idx="85">
                  <c:v>37011</c:v>
                </c:pt>
                <c:pt idx="86">
                  <c:v>37042</c:v>
                </c:pt>
                <c:pt idx="87">
                  <c:v>37072</c:v>
                </c:pt>
                <c:pt idx="88">
                  <c:v>37103</c:v>
                </c:pt>
                <c:pt idx="89">
                  <c:v>37134</c:v>
                </c:pt>
                <c:pt idx="90">
                  <c:v>37164</c:v>
                </c:pt>
                <c:pt idx="91">
                  <c:v>37195</c:v>
                </c:pt>
                <c:pt idx="92">
                  <c:v>37225</c:v>
                </c:pt>
                <c:pt idx="93">
                  <c:v>37256</c:v>
                </c:pt>
                <c:pt idx="94">
                  <c:v>37287</c:v>
                </c:pt>
                <c:pt idx="95">
                  <c:v>37315</c:v>
                </c:pt>
                <c:pt idx="96">
                  <c:v>37346</c:v>
                </c:pt>
                <c:pt idx="97">
                  <c:v>37376</c:v>
                </c:pt>
                <c:pt idx="98">
                  <c:v>37407</c:v>
                </c:pt>
                <c:pt idx="99">
                  <c:v>37437</c:v>
                </c:pt>
                <c:pt idx="100">
                  <c:v>37468</c:v>
                </c:pt>
                <c:pt idx="101">
                  <c:v>37499</c:v>
                </c:pt>
                <c:pt idx="102">
                  <c:v>37529</c:v>
                </c:pt>
                <c:pt idx="103">
                  <c:v>37560</c:v>
                </c:pt>
                <c:pt idx="104">
                  <c:v>37590</c:v>
                </c:pt>
                <c:pt idx="105">
                  <c:v>37621</c:v>
                </c:pt>
                <c:pt idx="106">
                  <c:v>37652</c:v>
                </c:pt>
                <c:pt idx="107">
                  <c:v>37680</c:v>
                </c:pt>
                <c:pt idx="108">
                  <c:v>37711</c:v>
                </c:pt>
                <c:pt idx="109">
                  <c:v>37741</c:v>
                </c:pt>
                <c:pt idx="110">
                  <c:v>37772</c:v>
                </c:pt>
                <c:pt idx="111">
                  <c:v>37802</c:v>
                </c:pt>
                <c:pt idx="112">
                  <c:v>37833</c:v>
                </c:pt>
                <c:pt idx="113">
                  <c:v>37864</c:v>
                </c:pt>
                <c:pt idx="114">
                  <c:v>37894</c:v>
                </c:pt>
                <c:pt idx="115">
                  <c:v>37925</c:v>
                </c:pt>
                <c:pt idx="116">
                  <c:v>37955</c:v>
                </c:pt>
                <c:pt idx="117">
                  <c:v>37986</c:v>
                </c:pt>
                <c:pt idx="118">
                  <c:v>38017</c:v>
                </c:pt>
                <c:pt idx="119">
                  <c:v>38046</c:v>
                </c:pt>
                <c:pt idx="120">
                  <c:v>38077</c:v>
                </c:pt>
                <c:pt idx="121">
                  <c:v>38107</c:v>
                </c:pt>
                <c:pt idx="122">
                  <c:v>38138</c:v>
                </c:pt>
                <c:pt idx="123">
                  <c:v>38168</c:v>
                </c:pt>
                <c:pt idx="124">
                  <c:v>38199</c:v>
                </c:pt>
                <c:pt idx="125">
                  <c:v>38230</c:v>
                </c:pt>
                <c:pt idx="126">
                  <c:v>38260</c:v>
                </c:pt>
                <c:pt idx="127">
                  <c:v>38291</c:v>
                </c:pt>
                <c:pt idx="128">
                  <c:v>38321</c:v>
                </c:pt>
                <c:pt idx="129">
                  <c:v>38352</c:v>
                </c:pt>
                <c:pt idx="130">
                  <c:v>38383</c:v>
                </c:pt>
                <c:pt idx="131">
                  <c:v>38411</c:v>
                </c:pt>
                <c:pt idx="132">
                  <c:v>38442</c:v>
                </c:pt>
                <c:pt idx="133">
                  <c:v>38472</c:v>
                </c:pt>
                <c:pt idx="134">
                  <c:v>38503</c:v>
                </c:pt>
                <c:pt idx="135">
                  <c:v>38533</c:v>
                </c:pt>
                <c:pt idx="136">
                  <c:v>38564</c:v>
                </c:pt>
                <c:pt idx="137">
                  <c:v>38595</c:v>
                </c:pt>
                <c:pt idx="138">
                  <c:v>38625</c:v>
                </c:pt>
                <c:pt idx="139">
                  <c:v>38656</c:v>
                </c:pt>
                <c:pt idx="140">
                  <c:v>38686</c:v>
                </c:pt>
                <c:pt idx="141">
                  <c:v>38717</c:v>
                </c:pt>
                <c:pt idx="142">
                  <c:v>38748</c:v>
                </c:pt>
                <c:pt idx="143">
                  <c:v>38776</c:v>
                </c:pt>
                <c:pt idx="144">
                  <c:v>38807</c:v>
                </c:pt>
                <c:pt idx="145">
                  <c:v>38837</c:v>
                </c:pt>
                <c:pt idx="146">
                  <c:v>38868</c:v>
                </c:pt>
                <c:pt idx="147">
                  <c:v>38898</c:v>
                </c:pt>
                <c:pt idx="148">
                  <c:v>38929</c:v>
                </c:pt>
                <c:pt idx="149">
                  <c:v>38960</c:v>
                </c:pt>
                <c:pt idx="150">
                  <c:v>38990</c:v>
                </c:pt>
                <c:pt idx="151">
                  <c:v>39021</c:v>
                </c:pt>
                <c:pt idx="152">
                  <c:v>39051</c:v>
                </c:pt>
                <c:pt idx="153">
                  <c:v>39082</c:v>
                </c:pt>
                <c:pt idx="154">
                  <c:v>39113</c:v>
                </c:pt>
                <c:pt idx="155">
                  <c:v>39141</c:v>
                </c:pt>
                <c:pt idx="156">
                  <c:v>39172</c:v>
                </c:pt>
                <c:pt idx="157">
                  <c:v>39202</c:v>
                </c:pt>
                <c:pt idx="158">
                  <c:v>39233</c:v>
                </c:pt>
                <c:pt idx="159">
                  <c:v>39263</c:v>
                </c:pt>
                <c:pt idx="160">
                  <c:v>39294</c:v>
                </c:pt>
                <c:pt idx="161">
                  <c:v>39325</c:v>
                </c:pt>
                <c:pt idx="162">
                  <c:v>39355</c:v>
                </c:pt>
                <c:pt idx="163">
                  <c:v>39386</c:v>
                </c:pt>
                <c:pt idx="164">
                  <c:v>39416</c:v>
                </c:pt>
                <c:pt idx="165">
                  <c:v>39447</c:v>
                </c:pt>
                <c:pt idx="166">
                  <c:v>39478</c:v>
                </c:pt>
                <c:pt idx="167">
                  <c:v>39507</c:v>
                </c:pt>
                <c:pt idx="168">
                  <c:v>39538</c:v>
                </c:pt>
                <c:pt idx="169">
                  <c:v>39568</c:v>
                </c:pt>
                <c:pt idx="170">
                  <c:v>39599</c:v>
                </c:pt>
                <c:pt idx="171">
                  <c:v>39629</c:v>
                </c:pt>
                <c:pt idx="172">
                  <c:v>39660</c:v>
                </c:pt>
                <c:pt idx="173">
                  <c:v>39691</c:v>
                </c:pt>
                <c:pt idx="174">
                  <c:v>39721</c:v>
                </c:pt>
                <c:pt idx="175">
                  <c:v>39752</c:v>
                </c:pt>
                <c:pt idx="176">
                  <c:v>39782</c:v>
                </c:pt>
                <c:pt idx="177">
                  <c:v>39813</c:v>
                </c:pt>
                <c:pt idx="178">
                  <c:v>39844</c:v>
                </c:pt>
                <c:pt idx="179">
                  <c:v>39872</c:v>
                </c:pt>
                <c:pt idx="180">
                  <c:v>39903</c:v>
                </c:pt>
                <c:pt idx="181">
                  <c:v>39933</c:v>
                </c:pt>
                <c:pt idx="182">
                  <c:v>39964</c:v>
                </c:pt>
                <c:pt idx="183">
                  <c:v>39994</c:v>
                </c:pt>
                <c:pt idx="184">
                  <c:v>40025</c:v>
                </c:pt>
                <c:pt idx="185">
                  <c:v>40056</c:v>
                </c:pt>
                <c:pt idx="186">
                  <c:v>40086</c:v>
                </c:pt>
                <c:pt idx="187">
                  <c:v>40117</c:v>
                </c:pt>
                <c:pt idx="188">
                  <c:v>40147</c:v>
                </c:pt>
                <c:pt idx="189">
                  <c:v>40178</c:v>
                </c:pt>
                <c:pt idx="190">
                  <c:v>40209</c:v>
                </c:pt>
                <c:pt idx="191">
                  <c:v>40237</c:v>
                </c:pt>
                <c:pt idx="192">
                  <c:v>40268</c:v>
                </c:pt>
                <c:pt idx="193">
                  <c:v>40298</c:v>
                </c:pt>
                <c:pt idx="194">
                  <c:v>40329</c:v>
                </c:pt>
                <c:pt idx="195">
                  <c:v>40359</c:v>
                </c:pt>
                <c:pt idx="196">
                  <c:v>40390</c:v>
                </c:pt>
                <c:pt idx="197">
                  <c:v>40421</c:v>
                </c:pt>
                <c:pt idx="198">
                  <c:v>40451</c:v>
                </c:pt>
                <c:pt idx="199">
                  <c:v>40482</c:v>
                </c:pt>
                <c:pt idx="200">
                  <c:v>40512</c:v>
                </c:pt>
                <c:pt idx="201">
                  <c:v>40543</c:v>
                </c:pt>
                <c:pt idx="202">
                  <c:v>40574</c:v>
                </c:pt>
                <c:pt idx="203">
                  <c:v>40602</c:v>
                </c:pt>
                <c:pt idx="204">
                  <c:v>40633</c:v>
                </c:pt>
                <c:pt idx="205">
                  <c:v>40663</c:v>
                </c:pt>
                <c:pt idx="206">
                  <c:v>40694</c:v>
                </c:pt>
                <c:pt idx="207">
                  <c:v>40724</c:v>
                </c:pt>
                <c:pt idx="208">
                  <c:v>40755</c:v>
                </c:pt>
                <c:pt idx="209">
                  <c:v>40786</c:v>
                </c:pt>
                <c:pt idx="210">
                  <c:v>40816</c:v>
                </c:pt>
                <c:pt idx="211">
                  <c:v>40847</c:v>
                </c:pt>
                <c:pt idx="212">
                  <c:v>40877</c:v>
                </c:pt>
                <c:pt idx="213">
                  <c:v>40908</c:v>
                </c:pt>
                <c:pt idx="214">
                  <c:v>40939</c:v>
                </c:pt>
                <c:pt idx="215">
                  <c:v>40968</c:v>
                </c:pt>
                <c:pt idx="216">
                  <c:v>40999</c:v>
                </c:pt>
                <c:pt idx="217">
                  <c:v>41029</c:v>
                </c:pt>
                <c:pt idx="218">
                  <c:v>41060</c:v>
                </c:pt>
                <c:pt idx="219">
                  <c:v>41090</c:v>
                </c:pt>
                <c:pt idx="220">
                  <c:v>41121</c:v>
                </c:pt>
                <c:pt idx="221">
                  <c:v>41152</c:v>
                </c:pt>
                <c:pt idx="222">
                  <c:v>41182</c:v>
                </c:pt>
                <c:pt idx="223">
                  <c:v>41213</c:v>
                </c:pt>
                <c:pt idx="224">
                  <c:v>41243</c:v>
                </c:pt>
                <c:pt idx="225">
                  <c:v>41274</c:v>
                </c:pt>
                <c:pt idx="226">
                  <c:v>41305</c:v>
                </c:pt>
                <c:pt idx="227">
                  <c:v>41333</c:v>
                </c:pt>
                <c:pt idx="228">
                  <c:v>41364</c:v>
                </c:pt>
                <c:pt idx="229">
                  <c:v>41394</c:v>
                </c:pt>
                <c:pt idx="230">
                  <c:v>41425</c:v>
                </c:pt>
                <c:pt idx="231">
                  <c:v>41455</c:v>
                </c:pt>
                <c:pt idx="232">
                  <c:v>41486</c:v>
                </c:pt>
                <c:pt idx="233">
                  <c:v>41517</c:v>
                </c:pt>
                <c:pt idx="234">
                  <c:v>41547</c:v>
                </c:pt>
                <c:pt idx="235">
                  <c:v>41578</c:v>
                </c:pt>
                <c:pt idx="236">
                  <c:v>41608</c:v>
                </c:pt>
                <c:pt idx="237">
                  <c:v>41639</c:v>
                </c:pt>
                <c:pt idx="238">
                  <c:v>41670</c:v>
                </c:pt>
                <c:pt idx="239">
                  <c:v>41698</c:v>
                </c:pt>
                <c:pt idx="240">
                  <c:v>41729</c:v>
                </c:pt>
                <c:pt idx="241">
                  <c:v>41759</c:v>
                </c:pt>
                <c:pt idx="242">
                  <c:v>41790</c:v>
                </c:pt>
                <c:pt idx="243">
                  <c:v>41820</c:v>
                </c:pt>
                <c:pt idx="244">
                  <c:v>41851</c:v>
                </c:pt>
                <c:pt idx="245">
                  <c:v>41882</c:v>
                </c:pt>
                <c:pt idx="246">
                  <c:v>41912</c:v>
                </c:pt>
                <c:pt idx="247">
                  <c:v>41943</c:v>
                </c:pt>
                <c:pt idx="248">
                  <c:v>41973</c:v>
                </c:pt>
                <c:pt idx="249">
                  <c:v>42004</c:v>
                </c:pt>
                <c:pt idx="250">
                  <c:v>42035</c:v>
                </c:pt>
                <c:pt idx="251">
                  <c:v>42063</c:v>
                </c:pt>
                <c:pt idx="252">
                  <c:v>42094</c:v>
                </c:pt>
                <c:pt idx="253">
                  <c:v>42124</c:v>
                </c:pt>
                <c:pt idx="254">
                  <c:v>42155</c:v>
                </c:pt>
                <c:pt idx="255">
                  <c:v>42185</c:v>
                </c:pt>
                <c:pt idx="256">
                  <c:v>42216</c:v>
                </c:pt>
                <c:pt idx="257">
                  <c:v>42247</c:v>
                </c:pt>
                <c:pt idx="258">
                  <c:v>42277</c:v>
                </c:pt>
                <c:pt idx="259">
                  <c:v>42308</c:v>
                </c:pt>
                <c:pt idx="260">
                  <c:v>42338</c:v>
                </c:pt>
                <c:pt idx="261">
                  <c:v>42369</c:v>
                </c:pt>
                <c:pt idx="262">
                  <c:v>42400</c:v>
                </c:pt>
                <c:pt idx="263">
                  <c:v>42429</c:v>
                </c:pt>
                <c:pt idx="264">
                  <c:v>42460</c:v>
                </c:pt>
                <c:pt idx="265">
                  <c:v>42490</c:v>
                </c:pt>
                <c:pt idx="266">
                  <c:v>42521</c:v>
                </c:pt>
                <c:pt idx="267">
                  <c:v>42551</c:v>
                </c:pt>
                <c:pt idx="268">
                  <c:v>42582</c:v>
                </c:pt>
                <c:pt idx="269">
                  <c:v>42613</c:v>
                </c:pt>
                <c:pt idx="270">
                  <c:v>42643</c:v>
                </c:pt>
                <c:pt idx="271">
                  <c:v>42674</c:v>
                </c:pt>
                <c:pt idx="272">
                  <c:v>42704</c:v>
                </c:pt>
                <c:pt idx="273">
                  <c:v>42735</c:v>
                </c:pt>
                <c:pt idx="274">
                  <c:v>42766</c:v>
                </c:pt>
                <c:pt idx="275">
                  <c:v>42794</c:v>
                </c:pt>
                <c:pt idx="276">
                  <c:v>42825</c:v>
                </c:pt>
                <c:pt idx="277">
                  <c:v>42855</c:v>
                </c:pt>
                <c:pt idx="278">
                  <c:v>42886</c:v>
                </c:pt>
                <c:pt idx="279">
                  <c:v>42916</c:v>
                </c:pt>
                <c:pt idx="280">
                  <c:v>42947</c:v>
                </c:pt>
                <c:pt idx="281">
                  <c:v>42978</c:v>
                </c:pt>
                <c:pt idx="282">
                  <c:v>43008</c:v>
                </c:pt>
                <c:pt idx="283">
                  <c:v>43039</c:v>
                </c:pt>
                <c:pt idx="284">
                  <c:v>43069</c:v>
                </c:pt>
                <c:pt idx="285">
                  <c:v>43100</c:v>
                </c:pt>
                <c:pt idx="286">
                  <c:v>43131</c:v>
                </c:pt>
                <c:pt idx="287">
                  <c:v>43159</c:v>
                </c:pt>
                <c:pt idx="288">
                  <c:v>43190</c:v>
                </c:pt>
                <c:pt idx="289">
                  <c:v>43220</c:v>
                </c:pt>
                <c:pt idx="290">
                  <c:v>43251</c:v>
                </c:pt>
                <c:pt idx="291">
                  <c:v>43281</c:v>
                </c:pt>
                <c:pt idx="292">
                  <c:v>43312</c:v>
                </c:pt>
                <c:pt idx="293">
                  <c:v>43343</c:v>
                </c:pt>
                <c:pt idx="294">
                  <c:v>43373</c:v>
                </c:pt>
                <c:pt idx="295">
                  <c:v>43404</c:v>
                </c:pt>
                <c:pt idx="296">
                  <c:v>43434</c:v>
                </c:pt>
                <c:pt idx="297">
                  <c:v>43465</c:v>
                </c:pt>
                <c:pt idx="298">
                  <c:v>43496</c:v>
                </c:pt>
                <c:pt idx="299">
                  <c:v>43524</c:v>
                </c:pt>
                <c:pt idx="300" formatCode="mmm\-yy">
                  <c:v>43555</c:v>
                </c:pt>
              </c:numCache>
            </c:numRef>
          </c:cat>
          <c:val>
            <c:numRef>
              <c:f>Sheet1!$C$2:$C$302</c:f>
              <c:numCache>
                <c:formatCode>General</c:formatCode>
                <c:ptCount val="301"/>
                <c:pt idx="0">
                  <c:v>-18.2</c:v>
                </c:pt>
                <c:pt idx="1">
                  <c:v>-21.4</c:v>
                </c:pt>
                <c:pt idx="2">
                  <c:v>-21.2</c:v>
                </c:pt>
                <c:pt idx="3">
                  <c:v>-17.100000000000001</c:v>
                </c:pt>
                <c:pt idx="4">
                  <c:v>-14.9</c:v>
                </c:pt>
                <c:pt idx="5">
                  <c:v>-13</c:v>
                </c:pt>
                <c:pt idx="6">
                  <c:v>-13.4</c:v>
                </c:pt>
                <c:pt idx="7">
                  <c:v>-12.8</c:v>
                </c:pt>
                <c:pt idx="8">
                  <c:v>-10.5</c:v>
                </c:pt>
                <c:pt idx="9">
                  <c:v>-17.7</c:v>
                </c:pt>
                <c:pt idx="10">
                  <c:v>-12.8</c:v>
                </c:pt>
                <c:pt idx="11">
                  <c:v>-12.7</c:v>
                </c:pt>
                <c:pt idx="12">
                  <c:v>-13.6</c:v>
                </c:pt>
                <c:pt idx="13">
                  <c:v>-13.8</c:v>
                </c:pt>
                <c:pt idx="14">
                  <c:v>-17.8</c:v>
                </c:pt>
                <c:pt idx="15">
                  <c:v>-10.7</c:v>
                </c:pt>
                <c:pt idx="16">
                  <c:v>-8.1999999999999993</c:v>
                </c:pt>
                <c:pt idx="17">
                  <c:v>-8.8000000000000007</c:v>
                </c:pt>
                <c:pt idx="18">
                  <c:v>-8.6999999999999993</c:v>
                </c:pt>
                <c:pt idx="19">
                  <c:v>-5.9</c:v>
                </c:pt>
                <c:pt idx="20">
                  <c:v>-6.6</c:v>
                </c:pt>
                <c:pt idx="21">
                  <c:v>-5.6</c:v>
                </c:pt>
                <c:pt idx="22">
                  <c:v>-5.0999999999999996</c:v>
                </c:pt>
                <c:pt idx="23">
                  <c:v>-5.4</c:v>
                </c:pt>
                <c:pt idx="24">
                  <c:v>-5</c:v>
                </c:pt>
                <c:pt idx="25">
                  <c:v>-3.6</c:v>
                </c:pt>
                <c:pt idx="26">
                  <c:v>-6.1</c:v>
                </c:pt>
                <c:pt idx="27">
                  <c:v>-7.3</c:v>
                </c:pt>
                <c:pt idx="28">
                  <c:v>-5.7</c:v>
                </c:pt>
                <c:pt idx="29">
                  <c:v>-4.7</c:v>
                </c:pt>
                <c:pt idx="30">
                  <c:v>-3.2</c:v>
                </c:pt>
                <c:pt idx="31">
                  <c:v>-2.5</c:v>
                </c:pt>
                <c:pt idx="32">
                  <c:v>-0.6</c:v>
                </c:pt>
                <c:pt idx="33">
                  <c:v>-1.9</c:v>
                </c:pt>
                <c:pt idx="34">
                  <c:v>-2.7</c:v>
                </c:pt>
                <c:pt idx="35">
                  <c:v>1.5</c:v>
                </c:pt>
                <c:pt idx="36">
                  <c:v>0.8</c:v>
                </c:pt>
                <c:pt idx="37">
                  <c:v>0</c:v>
                </c:pt>
                <c:pt idx="38">
                  <c:v>2.5</c:v>
                </c:pt>
                <c:pt idx="39">
                  <c:v>2.1</c:v>
                </c:pt>
                <c:pt idx="40">
                  <c:v>0.8</c:v>
                </c:pt>
                <c:pt idx="41">
                  <c:v>0.7</c:v>
                </c:pt>
                <c:pt idx="42">
                  <c:v>1.9</c:v>
                </c:pt>
                <c:pt idx="43">
                  <c:v>3.3</c:v>
                </c:pt>
                <c:pt idx="44">
                  <c:v>0.5</c:v>
                </c:pt>
                <c:pt idx="45">
                  <c:v>1.8</c:v>
                </c:pt>
                <c:pt idx="46">
                  <c:v>-0.9</c:v>
                </c:pt>
                <c:pt idx="47">
                  <c:v>0</c:v>
                </c:pt>
                <c:pt idx="48">
                  <c:v>0.3</c:v>
                </c:pt>
                <c:pt idx="49">
                  <c:v>1.1000000000000001</c:v>
                </c:pt>
                <c:pt idx="50">
                  <c:v>1.2</c:v>
                </c:pt>
                <c:pt idx="51">
                  <c:v>-1.3</c:v>
                </c:pt>
                <c:pt idx="52">
                  <c:v>-4.3</c:v>
                </c:pt>
                <c:pt idx="53">
                  <c:v>-6.5</c:v>
                </c:pt>
                <c:pt idx="54">
                  <c:v>-4.9000000000000004</c:v>
                </c:pt>
                <c:pt idx="55">
                  <c:v>-6.7</c:v>
                </c:pt>
                <c:pt idx="56">
                  <c:v>-3.5</c:v>
                </c:pt>
                <c:pt idx="57">
                  <c:v>-4.3</c:v>
                </c:pt>
                <c:pt idx="58">
                  <c:v>-3.6</c:v>
                </c:pt>
                <c:pt idx="59">
                  <c:v>-1.6</c:v>
                </c:pt>
                <c:pt idx="60">
                  <c:v>0.3</c:v>
                </c:pt>
                <c:pt idx="61">
                  <c:v>0.2</c:v>
                </c:pt>
                <c:pt idx="62">
                  <c:v>-0.4</c:v>
                </c:pt>
                <c:pt idx="63">
                  <c:v>0.1</c:v>
                </c:pt>
                <c:pt idx="64">
                  <c:v>-0.3</c:v>
                </c:pt>
                <c:pt idx="65">
                  <c:v>1.4</c:v>
                </c:pt>
                <c:pt idx="66">
                  <c:v>-0.5</c:v>
                </c:pt>
                <c:pt idx="67">
                  <c:v>1.5</c:v>
                </c:pt>
                <c:pt idx="68">
                  <c:v>-0.2</c:v>
                </c:pt>
                <c:pt idx="69">
                  <c:v>3.5</c:v>
                </c:pt>
                <c:pt idx="70">
                  <c:v>3.2</c:v>
                </c:pt>
                <c:pt idx="71">
                  <c:v>1.3</c:v>
                </c:pt>
                <c:pt idx="72">
                  <c:v>-0.8</c:v>
                </c:pt>
                <c:pt idx="73">
                  <c:v>-1.6</c:v>
                </c:pt>
                <c:pt idx="74">
                  <c:v>-0.6</c:v>
                </c:pt>
                <c:pt idx="75">
                  <c:v>-1.5</c:v>
                </c:pt>
                <c:pt idx="76">
                  <c:v>-1.8</c:v>
                </c:pt>
                <c:pt idx="77">
                  <c:v>0.3</c:v>
                </c:pt>
                <c:pt idx="78">
                  <c:v>-4.9000000000000004</c:v>
                </c:pt>
                <c:pt idx="79">
                  <c:v>0.2</c:v>
                </c:pt>
                <c:pt idx="80">
                  <c:v>-0.6</c:v>
                </c:pt>
                <c:pt idx="81">
                  <c:v>1.7</c:v>
                </c:pt>
                <c:pt idx="82">
                  <c:v>1.1000000000000001</c:v>
                </c:pt>
                <c:pt idx="83">
                  <c:v>0.8</c:v>
                </c:pt>
                <c:pt idx="84">
                  <c:v>2.1</c:v>
                </c:pt>
                <c:pt idx="85">
                  <c:v>0.6</c:v>
                </c:pt>
                <c:pt idx="86">
                  <c:v>0.3</c:v>
                </c:pt>
                <c:pt idx="87">
                  <c:v>1.9</c:v>
                </c:pt>
                <c:pt idx="88">
                  <c:v>2.5</c:v>
                </c:pt>
                <c:pt idx="89">
                  <c:v>-1</c:v>
                </c:pt>
                <c:pt idx="90">
                  <c:v>0.2</c:v>
                </c:pt>
                <c:pt idx="91">
                  <c:v>-4.4000000000000004</c:v>
                </c:pt>
                <c:pt idx="92">
                  <c:v>-1.9</c:v>
                </c:pt>
                <c:pt idx="93">
                  <c:v>1.2</c:v>
                </c:pt>
                <c:pt idx="94">
                  <c:v>0.8</c:v>
                </c:pt>
                <c:pt idx="95">
                  <c:v>0.9</c:v>
                </c:pt>
                <c:pt idx="96">
                  <c:v>1.1000000000000001</c:v>
                </c:pt>
                <c:pt idx="97">
                  <c:v>2.5</c:v>
                </c:pt>
                <c:pt idx="98">
                  <c:v>1.2</c:v>
                </c:pt>
                <c:pt idx="99">
                  <c:v>0.3</c:v>
                </c:pt>
                <c:pt idx="100">
                  <c:v>0.8</c:v>
                </c:pt>
                <c:pt idx="101">
                  <c:v>0.9</c:v>
                </c:pt>
                <c:pt idx="102">
                  <c:v>3.6</c:v>
                </c:pt>
                <c:pt idx="103">
                  <c:v>1.5</c:v>
                </c:pt>
                <c:pt idx="104">
                  <c:v>1.7</c:v>
                </c:pt>
                <c:pt idx="105">
                  <c:v>-1.6</c:v>
                </c:pt>
                <c:pt idx="106">
                  <c:v>-5.2</c:v>
                </c:pt>
                <c:pt idx="107">
                  <c:v>-7.2</c:v>
                </c:pt>
                <c:pt idx="108">
                  <c:v>-6.9</c:v>
                </c:pt>
                <c:pt idx="109">
                  <c:v>-3.2</c:v>
                </c:pt>
                <c:pt idx="110">
                  <c:v>-5.8</c:v>
                </c:pt>
                <c:pt idx="111">
                  <c:v>-4.8</c:v>
                </c:pt>
                <c:pt idx="112">
                  <c:v>-4.7</c:v>
                </c:pt>
                <c:pt idx="113">
                  <c:v>-5.7</c:v>
                </c:pt>
                <c:pt idx="114">
                  <c:v>-3.6</c:v>
                </c:pt>
                <c:pt idx="115">
                  <c:v>-5.2</c:v>
                </c:pt>
                <c:pt idx="116">
                  <c:v>-5.4</c:v>
                </c:pt>
                <c:pt idx="117">
                  <c:v>-5.3</c:v>
                </c:pt>
                <c:pt idx="118">
                  <c:v>-4.5999999999999996</c:v>
                </c:pt>
                <c:pt idx="119">
                  <c:v>-5.2</c:v>
                </c:pt>
                <c:pt idx="120">
                  <c:v>-3.4</c:v>
                </c:pt>
                <c:pt idx="121">
                  <c:v>-4.7</c:v>
                </c:pt>
                <c:pt idx="122">
                  <c:v>-6.3</c:v>
                </c:pt>
                <c:pt idx="123">
                  <c:v>-7</c:v>
                </c:pt>
                <c:pt idx="124">
                  <c:v>-6.1</c:v>
                </c:pt>
                <c:pt idx="125">
                  <c:v>-6.4</c:v>
                </c:pt>
                <c:pt idx="126">
                  <c:v>-7.2</c:v>
                </c:pt>
                <c:pt idx="127">
                  <c:v>-5.7</c:v>
                </c:pt>
                <c:pt idx="128">
                  <c:v>-4</c:v>
                </c:pt>
                <c:pt idx="129">
                  <c:v>-4.8</c:v>
                </c:pt>
                <c:pt idx="130">
                  <c:v>-4.4000000000000004</c:v>
                </c:pt>
                <c:pt idx="131">
                  <c:v>-3.3</c:v>
                </c:pt>
                <c:pt idx="132">
                  <c:v>-2.4</c:v>
                </c:pt>
                <c:pt idx="133">
                  <c:v>-3.4</c:v>
                </c:pt>
                <c:pt idx="134">
                  <c:v>-4.5999999999999996</c:v>
                </c:pt>
                <c:pt idx="135">
                  <c:v>-5.5</c:v>
                </c:pt>
                <c:pt idx="136">
                  <c:v>-4.3</c:v>
                </c:pt>
                <c:pt idx="137">
                  <c:v>-4.4000000000000004</c:v>
                </c:pt>
                <c:pt idx="138">
                  <c:v>-4.9000000000000004</c:v>
                </c:pt>
                <c:pt idx="139">
                  <c:v>-6.2</c:v>
                </c:pt>
                <c:pt idx="140">
                  <c:v>-6.6</c:v>
                </c:pt>
                <c:pt idx="141">
                  <c:v>-7.4</c:v>
                </c:pt>
                <c:pt idx="142">
                  <c:v>-5.6</c:v>
                </c:pt>
                <c:pt idx="143">
                  <c:v>-4.8</c:v>
                </c:pt>
                <c:pt idx="144">
                  <c:v>-7.6</c:v>
                </c:pt>
                <c:pt idx="145">
                  <c:v>-5</c:v>
                </c:pt>
                <c:pt idx="146">
                  <c:v>-6.4</c:v>
                </c:pt>
                <c:pt idx="147">
                  <c:v>-5.8</c:v>
                </c:pt>
                <c:pt idx="148">
                  <c:v>-6.9</c:v>
                </c:pt>
                <c:pt idx="149">
                  <c:v>-6.9</c:v>
                </c:pt>
                <c:pt idx="150">
                  <c:v>-7</c:v>
                </c:pt>
                <c:pt idx="151">
                  <c:v>-4</c:v>
                </c:pt>
                <c:pt idx="152">
                  <c:v>-5.9</c:v>
                </c:pt>
                <c:pt idx="153">
                  <c:v>-6</c:v>
                </c:pt>
                <c:pt idx="154">
                  <c:v>-9</c:v>
                </c:pt>
                <c:pt idx="155">
                  <c:v>-7.5</c:v>
                </c:pt>
                <c:pt idx="156">
                  <c:v>-7.4</c:v>
                </c:pt>
                <c:pt idx="157">
                  <c:v>-6.9</c:v>
                </c:pt>
                <c:pt idx="158">
                  <c:v>-3.8</c:v>
                </c:pt>
                <c:pt idx="159">
                  <c:v>-4.8</c:v>
                </c:pt>
                <c:pt idx="160">
                  <c:v>-5.6</c:v>
                </c:pt>
                <c:pt idx="161">
                  <c:v>-4.4000000000000004</c:v>
                </c:pt>
                <c:pt idx="162">
                  <c:v>-4.9000000000000004</c:v>
                </c:pt>
                <c:pt idx="163">
                  <c:v>-4.4000000000000004</c:v>
                </c:pt>
                <c:pt idx="164">
                  <c:v>-7.2</c:v>
                </c:pt>
                <c:pt idx="165">
                  <c:v>-7.7</c:v>
                </c:pt>
                <c:pt idx="166">
                  <c:v>-8.3000000000000007</c:v>
                </c:pt>
                <c:pt idx="167">
                  <c:v>-10.5</c:v>
                </c:pt>
                <c:pt idx="168">
                  <c:v>-11.6</c:v>
                </c:pt>
                <c:pt idx="169">
                  <c:v>-17.2</c:v>
                </c:pt>
                <c:pt idx="170">
                  <c:v>-19.7</c:v>
                </c:pt>
                <c:pt idx="171">
                  <c:v>-23.8</c:v>
                </c:pt>
                <c:pt idx="172">
                  <c:v>-28.8</c:v>
                </c:pt>
                <c:pt idx="173">
                  <c:v>-25.6</c:v>
                </c:pt>
                <c:pt idx="174">
                  <c:v>-24.2</c:v>
                </c:pt>
                <c:pt idx="175">
                  <c:v>-25.5</c:v>
                </c:pt>
                <c:pt idx="176">
                  <c:v>-24.7</c:v>
                </c:pt>
                <c:pt idx="177">
                  <c:v>-25.3</c:v>
                </c:pt>
                <c:pt idx="178">
                  <c:v>-30.1</c:v>
                </c:pt>
                <c:pt idx="179">
                  <c:v>-27.7</c:v>
                </c:pt>
                <c:pt idx="180">
                  <c:v>-23.9</c:v>
                </c:pt>
                <c:pt idx="181">
                  <c:v>-20.5</c:v>
                </c:pt>
                <c:pt idx="182">
                  <c:v>-20.5</c:v>
                </c:pt>
                <c:pt idx="183">
                  <c:v>-17.100000000000001</c:v>
                </c:pt>
                <c:pt idx="184">
                  <c:v>-15.6</c:v>
                </c:pt>
                <c:pt idx="185">
                  <c:v>-16.3</c:v>
                </c:pt>
                <c:pt idx="186">
                  <c:v>-9.6</c:v>
                </c:pt>
                <c:pt idx="187">
                  <c:v>-8.8000000000000007</c:v>
                </c:pt>
                <c:pt idx="188">
                  <c:v>-8.8000000000000007</c:v>
                </c:pt>
                <c:pt idx="189">
                  <c:v>-10.6</c:v>
                </c:pt>
                <c:pt idx="190">
                  <c:v>-8.1999999999999993</c:v>
                </c:pt>
                <c:pt idx="191">
                  <c:v>-7</c:v>
                </c:pt>
                <c:pt idx="192">
                  <c:v>-8</c:v>
                </c:pt>
                <c:pt idx="193">
                  <c:v>-8.9</c:v>
                </c:pt>
                <c:pt idx="194">
                  <c:v>-11.1</c:v>
                </c:pt>
                <c:pt idx="195">
                  <c:v>-11.7</c:v>
                </c:pt>
                <c:pt idx="196">
                  <c:v>-14.1</c:v>
                </c:pt>
                <c:pt idx="197">
                  <c:v>-12</c:v>
                </c:pt>
                <c:pt idx="198">
                  <c:v>-16</c:v>
                </c:pt>
                <c:pt idx="199">
                  <c:v>-16.399999999999999</c:v>
                </c:pt>
                <c:pt idx="200">
                  <c:v>-18</c:v>
                </c:pt>
                <c:pt idx="201">
                  <c:v>-17.3</c:v>
                </c:pt>
                <c:pt idx="202">
                  <c:v>-21.8</c:v>
                </c:pt>
                <c:pt idx="203">
                  <c:v>-20.8</c:v>
                </c:pt>
                <c:pt idx="204">
                  <c:v>-21.7</c:v>
                </c:pt>
                <c:pt idx="205">
                  <c:v>-25.1</c:v>
                </c:pt>
                <c:pt idx="206">
                  <c:v>-17.7</c:v>
                </c:pt>
                <c:pt idx="207">
                  <c:v>-19.7</c:v>
                </c:pt>
                <c:pt idx="208">
                  <c:v>-21.3</c:v>
                </c:pt>
                <c:pt idx="209">
                  <c:v>-23.7</c:v>
                </c:pt>
                <c:pt idx="210">
                  <c:v>-24.6</c:v>
                </c:pt>
                <c:pt idx="211">
                  <c:v>-26.6</c:v>
                </c:pt>
                <c:pt idx="212">
                  <c:v>-25.4</c:v>
                </c:pt>
                <c:pt idx="213">
                  <c:v>-25.9</c:v>
                </c:pt>
                <c:pt idx="214">
                  <c:v>-22.4</c:v>
                </c:pt>
                <c:pt idx="215">
                  <c:v>-22.5</c:v>
                </c:pt>
                <c:pt idx="216">
                  <c:v>-24.2</c:v>
                </c:pt>
                <c:pt idx="217">
                  <c:v>-25</c:v>
                </c:pt>
                <c:pt idx="218">
                  <c:v>-24.7</c:v>
                </c:pt>
                <c:pt idx="219">
                  <c:v>-24.5</c:v>
                </c:pt>
                <c:pt idx="220">
                  <c:v>-21.7</c:v>
                </c:pt>
                <c:pt idx="221">
                  <c:v>-21.4</c:v>
                </c:pt>
                <c:pt idx="222">
                  <c:v>-23.1</c:v>
                </c:pt>
                <c:pt idx="223">
                  <c:v>-24.3</c:v>
                </c:pt>
                <c:pt idx="224">
                  <c:v>-18.5</c:v>
                </c:pt>
                <c:pt idx="225">
                  <c:v>-21</c:v>
                </c:pt>
                <c:pt idx="226">
                  <c:v>-20.100000000000001</c:v>
                </c:pt>
                <c:pt idx="227">
                  <c:v>-21.7</c:v>
                </c:pt>
                <c:pt idx="228">
                  <c:v>-19.899999999999999</c:v>
                </c:pt>
                <c:pt idx="229">
                  <c:v>-19.5</c:v>
                </c:pt>
                <c:pt idx="230">
                  <c:v>-18.5</c:v>
                </c:pt>
                <c:pt idx="231">
                  <c:v>-18</c:v>
                </c:pt>
                <c:pt idx="232">
                  <c:v>-11.1</c:v>
                </c:pt>
                <c:pt idx="233">
                  <c:v>-10.4</c:v>
                </c:pt>
                <c:pt idx="234">
                  <c:v>-9.6</c:v>
                </c:pt>
                <c:pt idx="235">
                  <c:v>-10.1</c:v>
                </c:pt>
                <c:pt idx="236">
                  <c:v>-11.7</c:v>
                </c:pt>
                <c:pt idx="237">
                  <c:v>-10.3</c:v>
                </c:pt>
                <c:pt idx="238">
                  <c:v>-5.9</c:v>
                </c:pt>
                <c:pt idx="239">
                  <c:v>-6.6</c:v>
                </c:pt>
                <c:pt idx="240">
                  <c:v>-4.8</c:v>
                </c:pt>
                <c:pt idx="241">
                  <c:v>-3.4</c:v>
                </c:pt>
                <c:pt idx="242">
                  <c:v>-3.4</c:v>
                </c:pt>
                <c:pt idx="243">
                  <c:v>-2.4</c:v>
                </c:pt>
                <c:pt idx="244">
                  <c:v>-3.6</c:v>
                </c:pt>
                <c:pt idx="245">
                  <c:v>-1.5</c:v>
                </c:pt>
                <c:pt idx="246">
                  <c:v>-4.5</c:v>
                </c:pt>
                <c:pt idx="247">
                  <c:v>-3.1</c:v>
                </c:pt>
                <c:pt idx="248">
                  <c:v>-4.5</c:v>
                </c:pt>
                <c:pt idx="249">
                  <c:v>-4</c:v>
                </c:pt>
                <c:pt idx="250">
                  <c:v>-1.8</c:v>
                </c:pt>
                <c:pt idx="251">
                  <c:v>-1.4</c:v>
                </c:pt>
                <c:pt idx="252">
                  <c:v>0.3</c:v>
                </c:pt>
                <c:pt idx="253">
                  <c:v>0.8</c:v>
                </c:pt>
                <c:pt idx="254">
                  <c:v>-3.8</c:v>
                </c:pt>
                <c:pt idx="255">
                  <c:v>0.6</c:v>
                </c:pt>
                <c:pt idx="256">
                  <c:v>0.4</c:v>
                </c:pt>
                <c:pt idx="257">
                  <c:v>0.1</c:v>
                </c:pt>
                <c:pt idx="258">
                  <c:v>8.1999999999999993</c:v>
                </c:pt>
                <c:pt idx="259">
                  <c:v>-0.3</c:v>
                </c:pt>
                <c:pt idx="260">
                  <c:v>-1.8</c:v>
                </c:pt>
                <c:pt idx="261">
                  <c:v>1.6</c:v>
                </c:pt>
                <c:pt idx="262">
                  <c:v>1.2</c:v>
                </c:pt>
                <c:pt idx="263">
                  <c:v>-0.8</c:v>
                </c:pt>
                <c:pt idx="264">
                  <c:v>-1.3</c:v>
                </c:pt>
                <c:pt idx="265">
                  <c:v>-2.4</c:v>
                </c:pt>
                <c:pt idx="266">
                  <c:v>-2.2000000000000002</c:v>
                </c:pt>
                <c:pt idx="267">
                  <c:v>-1.9</c:v>
                </c:pt>
                <c:pt idx="268">
                  <c:v>-10.1</c:v>
                </c:pt>
                <c:pt idx="269">
                  <c:v>-8.1999999999999993</c:v>
                </c:pt>
                <c:pt idx="270">
                  <c:v>-3.2</c:v>
                </c:pt>
                <c:pt idx="271">
                  <c:v>-3.5</c:v>
                </c:pt>
                <c:pt idx="272">
                  <c:v>-6.1</c:v>
                </c:pt>
                <c:pt idx="273">
                  <c:v>-5.0999999999999996</c:v>
                </c:pt>
                <c:pt idx="274">
                  <c:v>-5.7</c:v>
                </c:pt>
                <c:pt idx="275">
                  <c:v>-6.6</c:v>
                </c:pt>
                <c:pt idx="276">
                  <c:v>-6.3</c:v>
                </c:pt>
                <c:pt idx="277">
                  <c:v>-6.3</c:v>
                </c:pt>
                <c:pt idx="278">
                  <c:v>-5.9</c:v>
                </c:pt>
                <c:pt idx="279">
                  <c:v>-8.6</c:v>
                </c:pt>
                <c:pt idx="280">
                  <c:v>-7.1</c:v>
                </c:pt>
                <c:pt idx="281">
                  <c:v>-8.1</c:v>
                </c:pt>
                <c:pt idx="282">
                  <c:v>-8.3000000000000007</c:v>
                </c:pt>
                <c:pt idx="283">
                  <c:v>-7.4</c:v>
                </c:pt>
                <c:pt idx="284">
                  <c:v>-7.7</c:v>
                </c:pt>
                <c:pt idx="285">
                  <c:v>-7.9</c:v>
                </c:pt>
                <c:pt idx="286">
                  <c:v>-7.6</c:v>
                </c:pt>
                <c:pt idx="287">
                  <c:v>-6.9</c:v>
                </c:pt>
                <c:pt idx="288">
                  <c:v>-5.9</c:v>
                </c:pt>
                <c:pt idx="289">
                  <c:v>-7.5</c:v>
                </c:pt>
                <c:pt idx="290">
                  <c:v>-4.8</c:v>
                </c:pt>
                <c:pt idx="291">
                  <c:v>-7</c:v>
                </c:pt>
                <c:pt idx="292">
                  <c:v>-4.4000000000000004</c:v>
                </c:pt>
                <c:pt idx="293">
                  <c:v>-5.6</c:v>
                </c:pt>
                <c:pt idx="294">
                  <c:v>-7</c:v>
                </c:pt>
                <c:pt idx="295">
                  <c:v>-7</c:v>
                </c:pt>
                <c:pt idx="296">
                  <c:v>-8.1</c:v>
                </c:pt>
                <c:pt idx="297">
                  <c:v>-9.1999999999999993</c:v>
                </c:pt>
                <c:pt idx="298">
                  <c:v>-11.3</c:v>
                </c:pt>
                <c:pt idx="299">
                  <c:v>-10.8</c:v>
                </c:pt>
                <c:pt idx="300">
                  <c:v>-11.7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3050-46F5-9048-B190416940C3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</c:strCache>
            </c:strRef>
          </c:tx>
          <c:spPr>
            <a:ln w="6350">
              <a:solidFill>
                <a:srgbClr val="FF0000"/>
              </a:solidFill>
              <a:prstDash val="solid"/>
            </a:ln>
          </c:spPr>
          <c:marker>
            <c:symbol val="none"/>
          </c:marker>
          <c:cat>
            <c:numRef>
              <c:f>Sheet1!$A$2:$A$302</c:f>
              <c:numCache>
                <c:formatCode>d\-mmm\-yy</c:formatCode>
                <c:ptCount val="301"/>
                <c:pt idx="0">
                  <c:v>34424</c:v>
                </c:pt>
                <c:pt idx="1">
                  <c:v>34454</c:v>
                </c:pt>
                <c:pt idx="2">
                  <c:v>34485</c:v>
                </c:pt>
                <c:pt idx="3">
                  <c:v>34515</c:v>
                </c:pt>
                <c:pt idx="4">
                  <c:v>34546</c:v>
                </c:pt>
                <c:pt idx="5">
                  <c:v>34577</c:v>
                </c:pt>
                <c:pt idx="6">
                  <c:v>34607</c:v>
                </c:pt>
                <c:pt idx="7">
                  <c:v>34638</c:v>
                </c:pt>
                <c:pt idx="8">
                  <c:v>34668</c:v>
                </c:pt>
                <c:pt idx="9">
                  <c:v>34699</c:v>
                </c:pt>
                <c:pt idx="10">
                  <c:v>34730</c:v>
                </c:pt>
                <c:pt idx="11">
                  <c:v>34758</c:v>
                </c:pt>
                <c:pt idx="12">
                  <c:v>34789</c:v>
                </c:pt>
                <c:pt idx="13">
                  <c:v>34819</c:v>
                </c:pt>
                <c:pt idx="14">
                  <c:v>34850</c:v>
                </c:pt>
                <c:pt idx="15">
                  <c:v>34880</c:v>
                </c:pt>
                <c:pt idx="16">
                  <c:v>34911</c:v>
                </c:pt>
                <c:pt idx="17">
                  <c:v>34942</c:v>
                </c:pt>
                <c:pt idx="18">
                  <c:v>34972</c:v>
                </c:pt>
                <c:pt idx="19">
                  <c:v>35003</c:v>
                </c:pt>
                <c:pt idx="20">
                  <c:v>35033</c:v>
                </c:pt>
                <c:pt idx="21">
                  <c:v>35064</c:v>
                </c:pt>
                <c:pt idx="22">
                  <c:v>35095</c:v>
                </c:pt>
                <c:pt idx="23">
                  <c:v>35124</c:v>
                </c:pt>
                <c:pt idx="24">
                  <c:v>35155</c:v>
                </c:pt>
                <c:pt idx="25">
                  <c:v>35185</c:v>
                </c:pt>
                <c:pt idx="26">
                  <c:v>35216</c:v>
                </c:pt>
                <c:pt idx="27">
                  <c:v>35246</c:v>
                </c:pt>
                <c:pt idx="28">
                  <c:v>35277</c:v>
                </c:pt>
                <c:pt idx="29">
                  <c:v>35308</c:v>
                </c:pt>
                <c:pt idx="30">
                  <c:v>35338</c:v>
                </c:pt>
                <c:pt idx="31">
                  <c:v>35369</c:v>
                </c:pt>
                <c:pt idx="32">
                  <c:v>35399</c:v>
                </c:pt>
                <c:pt idx="33">
                  <c:v>35430</c:v>
                </c:pt>
                <c:pt idx="34">
                  <c:v>35461</c:v>
                </c:pt>
                <c:pt idx="35">
                  <c:v>35489</c:v>
                </c:pt>
                <c:pt idx="36">
                  <c:v>35520</c:v>
                </c:pt>
                <c:pt idx="37">
                  <c:v>35550</c:v>
                </c:pt>
                <c:pt idx="38">
                  <c:v>35581</c:v>
                </c:pt>
                <c:pt idx="39">
                  <c:v>35611</c:v>
                </c:pt>
                <c:pt idx="40">
                  <c:v>35642</c:v>
                </c:pt>
                <c:pt idx="41">
                  <c:v>35673</c:v>
                </c:pt>
                <c:pt idx="42">
                  <c:v>35703</c:v>
                </c:pt>
                <c:pt idx="43">
                  <c:v>35734</c:v>
                </c:pt>
                <c:pt idx="44">
                  <c:v>35764</c:v>
                </c:pt>
                <c:pt idx="45">
                  <c:v>35795</c:v>
                </c:pt>
                <c:pt idx="46">
                  <c:v>35826</c:v>
                </c:pt>
                <c:pt idx="47">
                  <c:v>35854</c:v>
                </c:pt>
                <c:pt idx="48">
                  <c:v>35885</c:v>
                </c:pt>
                <c:pt idx="49">
                  <c:v>35915</c:v>
                </c:pt>
                <c:pt idx="50">
                  <c:v>35946</c:v>
                </c:pt>
                <c:pt idx="51">
                  <c:v>35976</c:v>
                </c:pt>
                <c:pt idx="52">
                  <c:v>36007</c:v>
                </c:pt>
                <c:pt idx="53">
                  <c:v>36038</c:v>
                </c:pt>
                <c:pt idx="54">
                  <c:v>36068</c:v>
                </c:pt>
                <c:pt idx="55">
                  <c:v>36099</c:v>
                </c:pt>
                <c:pt idx="56">
                  <c:v>36129</c:v>
                </c:pt>
                <c:pt idx="57">
                  <c:v>36160</c:v>
                </c:pt>
                <c:pt idx="58">
                  <c:v>36191</c:v>
                </c:pt>
                <c:pt idx="59">
                  <c:v>36219</c:v>
                </c:pt>
                <c:pt idx="60">
                  <c:v>36250</c:v>
                </c:pt>
                <c:pt idx="61">
                  <c:v>36280</c:v>
                </c:pt>
                <c:pt idx="62">
                  <c:v>36311</c:v>
                </c:pt>
                <c:pt idx="63">
                  <c:v>36341</c:v>
                </c:pt>
                <c:pt idx="64">
                  <c:v>36372</c:v>
                </c:pt>
                <c:pt idx="65">
                  <c:v>36403</c:v>
                </c:pt>
                <c:pt idx="66">
                  <c:v>36433</c:v>
                </c:pt>
                <c:pt idx="67">
                  <c:v>36464</c:v>
                </c:pt>
                <c:pt idx="68">
                  <c:v>36494</c:v>
                </c:pt>
                <c:pt idx="69">
                  <c:v>36525</c:v>
                </c:pt>
                <c:pt idx="70">
                  <c:v>36556</c:v>
                </c:pt>
                <c:pt idx="71">
                  <c:v>36585</c:v>
                </c:pt>
                <c:pt idx="72">
                  <c:v>36616</c:v>
                </c:pt>
                <c:pt idx="73">
                  <c:v>36646</c:v>
                </c:pt>
                <c:pt idx="74">
                  <c:v>36677</c:v>
                </c:pt>
                <c:pt idx="75">
                  <c:v>36707</c:v>
                </c:pt>
                <c:pt idx="76">
                  <c:v>36738</c:v>
                </c:pt>
                <c:pt idx="77">
                  <c:v>36769</c:v>
                </c:pt>
                <c:pt idx="78">
                  <c:v>36799</c:v>
                </c:pt>
                <c:pt idx="79">
                  <c:v>36830</c:v>
                </c:pt>
                <c:pt idx="80">
                  <c:v>36860</c:v>
                </c:pt>
                <c:pt idx="81">
                  <c:v>36891</c:v>
                </c:pt>
                <c:pt idx="82">
                  <c:v>36922</c:v>
                </c:pt>
                <c:pt idx="83">
                  <c:v>36950</c:v>
                </c:pt>
                <c:pt idx="84">
                  <c:v>36981</c:v>
                </c:pt>
                <c:pt idx="85">
                  <c:v>37011</c:v>
                </c:pt>
                <c:pt idx="86">
                  <c:v>37042</c:v>
                </c:pt>
                <c:pt idx="87">
                  <c:v>37072</c:v>
                </c:pt>
                <c:pt idx="88">
                  <c:v>37103</c:v>
                </c:pt>
                <c:pt idx="89">
                  <c:v>37134</c:v>
                </c:pt>
                <c:pt idx="90">
                  <c:v>37164</c:v>
                </c:pt>
                <c:pt idx="91">
                  <c:v>37195</c:v>
                </c:pt>
                <c:pt idx="92">
                  <c:v>37225</c:v>
                </c:pt>
                <c:pt idx="93">
                  <c:v>37256</c:v>
                </c:pt>
                <c:pt idx="94">
                  <c:v>37287</c:v>
                </c:pt>
                <c:pt idx="95">
                  <c:v>37315</c:v>
                </c:pt>
                <c:pt idx="96">
                  <c:v>37346</c:v>
                </c:pt>
                <c:pt idx="97">
                  <c:v>37376</c:v>
                </c:pt>
                <c:pt idx="98">
                  <c:v>37407</c:v>
                </c:pt>
                <c:pt idx="99">
                  <c:v>37437</c:v>
                </c:pt>
                <c:pt idx="100">
                  <c:v>37468</c:v>
                </c:pt>
                <c:pt idx="101">
                  <c:v>37499</c:v>
                </c:pt>
                <c:pt idx="102">
                  <c:v>37529</c:v>
                </c:pt>
                <c:pt idx="103">
                  <c:v>37560</c:v>
                </c:pt>
                <c:pt idx="104">
                  <c:v>37590</c:v>
                </c:pt>
                <c:pt idx="105">
                  <c:v>37621</c:v>
                </c:pt>
                <c:pt idx="106">
                  <c:v>37652</c:v>
                </c:pt>
                <c:pt idx="107">
                  <c:v>37680</c:v>
                </c:pt>
                <c:pt idx="108">
                  <c:v>37711</c:v>
                </c:pt>
                <c:pt idx="109">
                  <c:v>37741</c:v>
                </c:pt>
                <c:pt idx="110">
                  <c:v>37772</c:v>
                </c:pt>
                <c:pt idx="111">
                  <c:v>37802</c:v>
                </c:pt>
                <c:pt idx="112">
                  <c:v>37833</c:v>
                </c:pt>
                <c:pt idx="113">
                  <c:v>37864</c:v>
                </c:pt>
                <c:pt idx="114">
                  <c:v>37894</c:v>
                </c:pt>
                <c:pt idx="115">
                  <c:v>37925</c:v>
                </c:pt>
                <c:pt idx="116">
                  <c:v>37955</c:v>
                </c:pt>
                <c:pt idx="117">
                  <c:v>37986</c:v>
                </c:pt>
                <c:pt idx="118">
                  <c:v>38017</c:v>
                </c:pt>
                <c:pt idx="119">
                  <c:v>38046</c:v>
                </c:pt>
                <c:pt idx="120">
                  <c:v>38077</c:v>
                </c:pt>
                <c:pt idx="121">
                  <c:v>38107</c:v>
                </c:pt>
                <c:pt idx="122">
                  <c:v>38138</c:v>
                </c:pt>
                <c:pt idx="123">
                  <c:v>38168</c:v>
                </c:pt>
                <c:pt idx="124">
                  <c:v>38199</c:v>
                </c:pt>
                <c:pt idx="125">
                  <c:v>38230</c:v>
                </c:pt>
                <c:pt idx="126">
                  <c:v>38260</c:v>
                </c:pt>
                <c:pt idx="127">
                  <c:v>38291</c:v>
                </c:pt>
                <c:pt idx="128">
                  <c:v>38321</c:v>
                </c:pt>
                <c:pt idx="129">
                  <c:v>38352</c:v>
                </c:pt>
                <c:pt idx="130">
                  <c:v>38383</c:v>
                </c:pt>
                <c:pt idx="131">
                  <c:v>38411</c:v>
                </c:pt>
                <c:pt idx="132">
                  <c:v>38442</c:v>
                </c:pt>
                <c:pt idx="133">
                  <c:v>38472</c:v>
                </c:pt>
                <c:pt idx="134">
                  <c:v>38503</c:v>
                </c:pt>
                <c:pt idx="135">
                  <c:v>38533</c:v>
                </c:pt>
                <c:pt idx="136">
                  <c:v>38564</c:v>
                </c:pt>
                <c:pt idx="137">
                  <c:v>38595</c:v>
                </c:pt>
                <c:pt idx="138">
                  <c:v>38625</c:v>
                </c:pt>
                <c:pt idx="139">
                  <c:v>38656</c:v>
                </c:pt>
                <c:pt idx="140">
                  <c:v>38686</c:v>
                </c:pt>
                <c:pt idx="141">
                  <c:v>38717</c:v>
                </c:pt>
                <c:pt idx="142">
                  <c:v>38748</c:v>
                </c:pt>
                <c:pt idx="143">
                  <c:v>38776</c:v>
                </c:pt>
                <c:pt idx="144">
                  <c:v>38807</c:v>
                </c:pt>
                <c:pt idx="145">
                  <c:v>38837</c:v>
                </c:pt>
                <c:pt idx="146">
                  <c:v>38868</c:v>
                </c:pt>
                <c:pt idx="147">
                  <c:v>38898</c:v>
                </c:pt>
                <c:pt idx="148">
                  <c:v>38929</c:v>
                </c:pt>
                <c:pt idx="149">
                  <c:v>38960</c:v>
                </c:pt>
                <c:pt idx="150">
                  <c:v>38990</c:v>
                </c:pt>
                <c:pt idx="151">
                  <c:v>39021</c:v>
                </c:pt>
                <c:pt idx="152">
                  <c:v>39051</c:v>
                </c:pt>
                <c:pt idx="153">
                  <c:v>39082</c:v>
                </c:pt>
                <c:pt idx="154">
                  <c:v>39113</c:v>
                </c:pt>
                <c:pt idx="155">
                  <c:v>39141</c:v>
                </c:pt>
                <c:pt idx="156">
                  <c:v>39172</c:v>
                </c:pt>
                <c:pt idx="157">
                  <c:v>39202</c:v>
                </c:pt>
                <c:pt idx="158">
                  <c:v>39233</c:v>
                </c:pt>
                <c:pt idx="159">
                  <c:v>39263</c:v>
                </c:pt>
                <c:pt idx="160">
                  <c:v>39294</c:v>
                </c:pt>
                <c:pt idx="161">
                  <c:v>39325</c:v>
                </c:pt>
                <c:pt idx="162">
                  <c:v>39355</c:v>
                </c:pt>
                <c:pt idx="163">
                  <c:v>39386</c:v>
                </c:pt>
                <c:pt idx="164">
                  <c:v>39416</c:v>
                </c:pt>
                <c:pt idx="165">
                  <c:v>39447</c:v>
                </c:pt>
                <c:pt idx="166">
                  <c:v>39478</c:v>
                </c:pt>
                <c:pt idx="167">
                  <c:v>39507</c:v>
                </c:pt>
                <c:pt idx="168">
                  <c:v>39538</c:v>
                </c:pt>
                <c:pt idx="169">
                  <c:v>39568</c:v>
                </c:pt>
                <c:pt idx="170">
                  <c:v>39599</c:v>
                </c:pt>
                <c:pt idx="171">
                  <c:v>39629</c:v>
                </c:pt>
                <c:pt idx="172">
                  <c:v>39660</c:v>
                </c:pt>
                <c:pt idx="173">
                  <c:v>39691</c:v>
                </c:pt>
                <c:pt idx="174">
                  <c:v>39721</c:v>
                </c:pt>
                <c:pt idx="175">
                  <c:v>39752</c:v>
                </c:pt>
                <c:pt idx="176">
                  <c:v>39782</c:v>
                </c:pt>
                <c:pt idx="177">
                  <c:v>39813</c:v>
                </c:pt>
                <c:pt idx="178">
                  <c:v>39844</c:v>
                </c:pt>
                <c:pt idx="179">
                  <c:v>39872</c:v>
                </c:pt>
                <c:pt idx="180">
                  <c:v>39903</c:v>
                </c:pt>
                <c:pt idx="181">
                  <c:v>39933</c:v>
                </c:pt>
                <c:pt idx="182">
                  <c:v>39964</c:v>
                </c:pt>
                <c:pt idx="183">
                  <c:v>39994</c:v>
                </c:pt>
                <c:pt idx="184">
                  <c:v>40025</c:v>
                </c:pt>
                <c:pt idx="185">
                  <c:v>40056</c:v>
                </c:pt>
                <c:pt idx="186">
                  <c:v>40086</c:v>
                </c:pt>
                <c:pt idx="187">
                  <c:v>40117</c:v>
                </c:pt>
                <c:pt idx="188">
                  <c:v>40147</c:v>
                </c:pt>
                <c:pt idx="189">
                  <c:v>40178</c:v>
                </c:pt>
                <c:pt idx="190">
                  <c:v>40209</c:v>
                </c:pt>
                <c:pt idx="191">
                  <c:v>40237</c:v>
                </c:pt>
                <c:pt idx="192">
                  <c:v>40268</c:v>
                </c:pt>
                <c:pt idx="193">
                  <c:v>40298</c:v>
                </c:pt>
                <c:pt idx="194">
                  <c:v>40329</c:v>
                </c:pt>
                <c:pt idx="195">
                  <c:v>40359</c:v>
                </c:pt>
                <c:pt idx="196">
                  <c:v>40390</c:v>
                </c:pt>
                <c:pt idx="197">
                  <c:v>40421</c:v>
                </c:pt>
                <c:pt idx="198">
                  <c:v>40451</c:v>
                </c:pt>
                <c:pt idx="199">
                  <c:v>40482</c:v>
                </c:pt>
                <c:pt idx="200">
                  <c:v>40512</c:v>
                </c:pt>
                <c:pt idx="201">
                  <c:v>40543</c:v>
                </c:pt>
                <c:pt idx="202">
                  <c:v>40574</c:v>
                </c:pt>
                <c:pt idx="203">
                  <c:v>40602</c:v>
                </c:pt>
                <c:pt idx="204">
                  <c:v>40633</c:v>
                </c:pt>
                <c:pt idx="205">
                  <c:v>40663</c:v>
                </c:pt>
                <c:pt idx="206">
                  <c:v>40694</c:v>
                </c:pt>
                <c:pt idx="207">
                  <c:v>40724</c:v>
                </c:pt>
                <c:pt idx="208">
                  <c:v>40755</c:v>
                </c:pt>
                <c:pt idx="209">
                  <c:v>40786</c:v>
                </c:pt>
                <c:pt idx="210">
                  <c:v>40816</c:v>
                </c:pt>
                <c:pt idx="211">
                  <c:v>40847</c:v>
                </c:pt>
                <c:pt idx="212">
                  <c:v>40877</c:v>
                </c:pt>
                <c:pt idx="213">
                  <c:v>40908</c:v>
                </c:pt>
                <c:pt idx="214">
                  <c:v>40939</c:v>
                </c:pt>
                <c:pt idx="215">
                  <c:v>40968</c:v>
                </c:pt>
                <c:pt idx="216">
                  <c:v>40999</c:v>
                </c:pt>
                <c:pt idx="217">
                  <c:v>41029</c:v>
                </c:pt>
                <c:pt idx="218">
                  <c:v>41060</c:v>
                </c:pt>
                <c:pt idx="219">
                  <c:v>41090</c:v>
                </c:pt>
                <c:pt idx="220">
                  <c:v>41121</c:v>
                </c:pt>
                <c:pt idx="221">
                  <c:v>41152</c:v>
                </c:pt>
                <c:pt idx="222">
                  <c:v>41182</c:v>
                </c:pt>
                <c:pt idx="223">
                  <c:v>41213</c:v>
                </c:pt>
                <c:pt idx="224">
                  <c:v>41243</c:v>
                </c:pt>
                <c:pt idx="225">
                  <c:v>41274</c:v>
                </c:pt>
                <c:pt idx="226">
                  <c:v>41305</c:v>
                </c:pt>
                <c:pt idx="227">
                  <c:v>41333</c:v>
                </c:pt>
                <c:pt idx="228">
                  <c:v>41364</c:v>
                </c:pt>
                <c:pt idx="229">
                  <c:v>41394</c:v>
                </c:pt>
                <c:pt idx="230">
                  <c:v>41425</c:v>
                </c:pt>
                <c:pt idx="231">
                  <c:v>41455</c:v>
                </c:pt>
                <c:pt idx="232">
                  <c:v>41486</c:v>
                </c:pt>
                <c:pt idx="233">
                  <c:v>41517</c:v>
                </c:pt>
                <c:pt idx="234">
                  <c:v>41547</c:v>
                </c:pt>
                <c:pt idx="235">
                  <c:v>41578</c:v>
                </c:pt>
                <c:pt idx="236">
                  <c:v>41608</c:v>
                </c:pt>
                <c:pt idx="237">
                  <c:v>41639</c:v>
                </c:pt>
                <c:pt idx="238">
                  <c:v>41670</c:v>
                </c:pt>
                <c:pt idx="239">
                  <c:v>41698</c:v>
                </c:pt>
                <c:pt idx="240">
                  <c:v>41729</c:v>
                </c:pt>
                <c:pt idx="241">
                  <c:v>41759</c:v>
                </c:pt>
                <c:pt idx="242">
                  <c:v>41790</c:v>
                </c:pt>
                <c:pt idx="243">
                  <c:v>41820</c:v>
                </c:pt>
                <c:pt idx="244">
                  <c:v>41851</c:v>
                </c:pt>
                <c:pt idx="245">
                  <c:v>41882</c:v>
                </c:pt>
                <c:pt idx="246">
                  <c:v>41912</c:v>
                </c:pt>
                <c:pt idx="247">
                  <c:v>41943</c:v>
                </c:pt>
                <c:pt idx="248">
                  <c:v>41973</c:v>
                </c:pt>
                <c:pt idx="249">
                  <c:v>42004</c:v>
                </c:pt>
                <c:pt idx="250">
                  <c:v>42035</c:v>
                </c:pt>
                <c:pt idx="251">
                  <c:v>42063</c:v>
                </c:pt>
                <c:pt idx="252">
                  <c:v>42094</c:v>
                </c:pt>
                <c:pt idx="253">
                  <c:v>42124</c:v>
                </c:pt>
                <c:pt idx="254">
                  <c:v>42155</c:v>
                </c:pt>
                <c:pt idx="255">
                  <c:v>42185</c:v>
                </c:pt>
                <c:pt idx="256">
                  <c:v>42216</c:v>
                </c:pt>
                <c:pt idx="257">
                  <c:v>42247</c:v>
                </c:pt>
                <c:pt idx="258">
                  <c:v>42277</c:v>
                </c:pt>
                <c:pt idx="259">
                  <c:v>42308</c:v>
                </c:pt>
                <c:pt idx="260">
                  <c:v>42338</c:v>
                </c:pt>
                <c:pt idx="261">
                  <c:v>42369</c:v>
                </c:pt>
                <c:pt idx="262">
                  <c:v>42400</c:v>
                </c:pt>
                <c:pt idx="263">
                  <c:v>42429</c:v>
                </c:pt>
                <c:pt idx="264">
                  <c:v>42460</c:v>
                </c:pt>
                <c:pt idx="265">
                  <c:v>42490</c:v>
                </c:pt>
                <c:pt idx="266">
                  <c:v>42521</c:v>
                </c:pt>
                <c:pt idx="267">
                  <c:v>42551</c:v>
                </c:pt>
                <c:pt idx="268">
                  <c:v>42582</c:v>
                </c:pt>
                <c:pt idx="269">
                  <c:v>42613</c:v>
                </c:pt>
                <c:pt idx="270">
                  <c:v>42643</c:v>
                </c:pt>
                <c:pt idx="271">
                  <c:v>42674</c:v>
                </c:pt>
                <c:pt idx="272">
                  <c:v>42704</c:v>
                </c:pt>
                <c:pt idx="273">
                  <c:v>42735</c:v>
                </c:pt>
                <c:pt idx="274">
                  <c:v>42766</c:v>
                </c:pt>
                <c:pt idx="275">
                  <c:v>42794</c:v>
                </c:pt>
                <c:pt idx="276">
                  <c:v>42825</c:v>
                </c:pt>
                <c:pt idx="277">
                  <c:v>42855</c:v>
                </c:pt>
                <c:pt idx="278">
                  <c:v>42886</c:v>
                </c:pt>
                <c:pt idx="279">
                  <c:v>42916</c:v>
                </c:pt>
                <c:pt idx="280">
                  <c:v>42947</c:v>
                </c:pt>
                <c:pt idx="281">
                  <c:v>42978</c:v>
                </c:pt>
                <c:pt idx="282">
                  <c:v>43008</c:v>
                </c:pt>
                <c:pt idx="283">
                  <c:v>43039</c:v>
                </c:pt>
                <c:pt idx="284">
                  <c:v>43069</c:v>
                </c:pt>
                <c:pt idx="285">
                  <c:v>43100</c:v>
                </c:pt>
                <c:pt idx="286">
                  <c:v>43131</c:v>
                </c:pt>
                <c:pt idx="287">
                  <c:v>43159</c:v>
                </c:pt>
                <c:pt idx="288">
                  <c:v>43190</c:v>
                </c:pt>
                <c:pt idx="289">
                  <c:v>43220</c:v>
                </c:pt>
                <c:pt idx="290">
                  <c:v>43251</c:v>
                </c:pt>
                <c:pt idx="291">
                  <c:v>43281</c:v>
                </c:pt>
                <c:pt idx="292">
                  <c:v>43312</c:v>
                </c:pt>
                <c:pt idx="293">
                  <c:v>43343</c:v>
                </c:pt>
                <c:pt idx="294">
                  <c:v>43373</c:v>
                </c:pt>
                <c:pt idx="295">
                  <c:v>43404</c:v>
                </c:pt>
                <c:pt idx="296">
                  <c:v>43434</c:v>
                </c:pt>
                <c:pt idx="297">
                  <c:v>43465</c:v>
                </c:pt>
                <c:pt idx="298">
                  <c:v>43496</c:v>
                </c:pt>
                <c:pt idx="299">
                  <c:v>43524</c:v>
                </c:pt>
                <c:pt idx="300" formatCode="mmm\-yy">
                  <c:v>43555</c:v>
                </c:pt>
              </c:numCache>
            </c:numRef>
          </c:cat>
          <c:val>
            <c:numRef>
              <c:f>Sheet1!$D$2:$D$302</c:f>
              <c:numCache>
                <c:formatCode>General</c:formatCode>
                <c:ptCount val="301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0</c:v>
                </c:pt>
                <c:pt idx="134">
                  <c:v>0</c:v>
                </c:pt>
                <c:pt idx="135">
                  <c:v>0</c:v>
                </c:pt>
                <c:pt idx="136">
                  <c:v>0</c:v>
                </c:pt>
                <c:pt idx="137">
                  <c:v>0</c:v>
                </c:pt>
                <c:pt idx="138">
                  <c:v>0</c:v>
                </c:pt>
                <c:pt idx="139">
                  <c:v>0</c:v>
                </c:pt>
                <c:pt idx="140">
                  <c:v>0</c:v>
                </c:pt>
                <c:pt idx="141">
                  <c:v>0</c:v>
                </c:pt>
                <c:pt idx="142">
                  <c:v>0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0</c:v>
                </c:pt>
                <c:pt idx="215">
                  <c:v>0</c:v>
                </c:pt>
                <c:pt idx="216">
                  <c:v>0</c:v>
                </c:pt>
                <c:pt idx="217">
                  <c:v>0</c:v>
                </c:pt>
                <c:pt idx="218">
                  <c:v>0</c:v>
                </c:pt>
                <c:pt idx="219">
                  <c:v>0</c:v>
                </c:pt>
                <c:pt idx="220">
                  <c:v>0</c:v>
                </c:pt>
                <c:pt idx="221">
                  <c:v>0</c:v>
                </c:pt>
                <c:pt idx="222">
                  <c:v>0</c:v>
                </c:pt>
                <c:pt idx="223">
                  <c:v>0</c:v>
                </c:pt>
                <c:pt idx="224">
                  <c:v>0</c:v>
                </c:pt>
                <c:pt idx="225">
                  <c:v>0</c:v>
                </c:pt>
                <c:pt idx="226">
                  <c:v>0</c:v>
                </c:pt>
                <c:pt idx="227">
                  <c:v>0</c:v>
                </c:pt>
                <c:pt idx="228">
                  <c:v>0</c:v>
                </c:pt>
                <c:pt idx="229">
                  <c:v>0</c:v>
                </c:pt>
                <c:pt idx="230">
                  <c:v>0</c:v>
                </c:pt>
                <c:pt idx="231">
                  <c:v>0</c:v>
                </c:pt>
                <c:pt idx="232">
                  <c:v>0</c:v>
                </c:pt>
                <c:pt idx="233">
                  <c:v>0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0</c:v>
                </c:pt>
                <c:pt idx="239">
                  <c:v>0</c:v>
                </c:pt>
                <c:pt idx="240">
                  <c:v>0</c:v>
                </c:pt>
                <c:pt idx="241">
                  <c:v>0</c:v>
                </c:pt>
                <c:pt idx="242">
                  <c:v>0</c:v>
                </c:pt>
                <c:pt idx="243">
                  <c:v>0</c:v>
                </c:pt>
                <c:pt idx="244">
                  <c:v>0</c:v>
                </c:pt>
                <c:pt idx="245">
                  <c:v>0</c:v>
                </c:pt>
                <c:pt idx="246">
                  <c:v>0</c:v>
                </c:pt>
                <c:pt idx="247">
                  <c:v>0</c:v>
                </c:pt>
                <c:pt idx="248">
                  <c:v>0</c:v>
                </c:pt>
                <c:pt idx="249">
                  <c:v>0</c:v>
                </c:pt>
                <c:pt idx="250">
                  <c:v>0</c:v>
                </c:pt>
                <c:pt idx="251">
                  <c:v>0</c:v>
                </c:pt>
                <c:pt idx="252">
                  <c:v>0</c:v>
                </c:pt>
                <c:pt idx="253">
                  <c:v>0</c:v>
                </c:pt>
                <c:pt idx="254">
                  <c:v>0</c:v>
                </c:pt>
                <c:pt idx="255">
                  <c:v>0</c:v>
                </c:pt>
                <c:pt idx="256">
                  <c:v>0</c:v>
                </c:pt>
                <c:pt idx="257">
                  <c:v>0</c:v>
                </c:pt>
                <c:pt idx="258">
                  <c:v>0</c:v>
                </c:pt>
                <c:pt idx="259">
                  <c:v>0</c:v>
                </c:pt>
                <c:pt idx="260">
                  <c:v>0</c:v>
                </c:pt>
                <c:pt idx="261">
                  <c:v>0</c:v>
                </c:pt>
                <c:pt idx="262">
                  <c:v>0</c:v>
                </c:pt>
                <c:pt idx="263">
                  <c:v>0</c:v>
                </c:pt>
                <c:pt idx="264">
                  <c:v>0</c:v>
                </c:pt>
                <c:pt idx="265">
                  <c:v>0</c:v>
                </c:pt>
                <c:pt idx="266">
                  <c:v>0</c:v>
                </c:pt>
                <c:pt idx="267">
                  <c:v>0</c:v>
                </c:pt>
                <c:pt idx="268">
                  <c:v>0</c:v>
                </c:pt>
                <c:pt idx="269">
                  <c:v>0</c:v>
                </c:pt>
                <c:pt idx="270">
                  <c:v>0</c:v>
                </c:pt>
                <c:pt idx="271">
                  <c:v>0</c:v>
                </c:pt>
                <c:pt idx="272">
                  <c:v>0</c:v>
                </c:pt>
                <c:pt idx="273">
                  <c:v>0</c:v>
                </c:pt>
                <c:pt idx="274">
                  <c:v>0</c:v>
                </c:pt>
                <c:pt idx="275">
                  <c:v>0</c:v>
                </c:pt>
                <c:pt idx="276">
                  <c:v>0</c:v>
                </c:pt>
                <c:pt idx="277">
                  <c:v>0</c:v>
                </c:pt>
                <c:pt idx="278">
                  <c:v>0</c:v>
                </c:pt>
                <c:pt idx="279">
                  <c:v>0</c:v>
                </c:pt>
                <c:pt idx="280">
                  <c:v>0</c:v>
                </c:pt>
                <c:pt idx="281">
                  <c:v>0</c:v>
                </c:pt>
                <c:pt idx="282">
                  <c:v>0</c:v>
                </c:pt>
                <c:pt idx="283">
                  <c:v>0</c:v>
                </c:pt>
                <c:pt idx="284">
                  <c:v>0</c:v>
                </c:pt>
                <c:pt idx="285">
                  <c:v>0</c:v>
                </c:pt>
                <c:pt idx="286">
                  <c:v>0</c:v>
                </c:pt>
                <c:pt idx="287">
                  <c:v>0</c:v>
                </c:pt>
                <c:pt idx="288">
                  <c:v>0</c:v>
                </c:pt>
                <c:pt idx="289">
                  <c:v>0</c:v>
                </c:pt>
                <c:pt idx="290">
                  <c:v>0</c:v>
                </c:pt>
                <c:pt idx="291">
                  <c:v>0</c:v>
                </c:pt>
                <c:pt idx="292">
                  <c:v>0</c:v>
                </c:pt>
                <c:pt idx="293">
                  <c:v>0</c:v>
                </c:pt>
                <c:pt idx="294">
                  <c:v>0</c:v>
                </c:pt>
                <c:pt idx="295">
                  <c:v>0</c:v>
                </c:pt>
                <c:pt idx="296">
                  <c:v>0</c:v>
                </c:pt>
                <c:pt idx="297">
                  <c:v>0</c:v>
                </c:pt>
                <c:pt idx="298">
                  <c:v>0</c:v>
                </c:pt>
                <c:pt idx="299">
                  <c:v>0</c:v>
                </c:pt>
                <c:pt idx="300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3050-46F5-9048-B190416940C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27799176"/>
        <c:axId val="8119544"/>
      </c:lineChart>
      <c:catAx>
        <c:axId val="207187608"/>
        <c:scaling>
          <c:orientation val="minMax"/>
        </c:scaling>
        <c:delete val="0"/>
        <c:axPos val="b"/>
        <c:numFmt formatCode="yyyy" sourceLinked="0"/>
        <c:majorTickMark val="out"/>
        <c:minorTickMark val="none"/>
        <c:tickLblPos val="nextTo"/>
        <c:spPr>
          <a:ln w="2540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2200"/>
            </a:pPr>
            <a:endParaRPr lang="en-US"/>
          </a:p>
        </c:txPr>
        <c:crossAx val="1"/>
        <c:crossesAt val="-40"/>
        <c:auto val="0"/>
        <c:lblAlgn val="ctr"/>
        <c:lblOffset val="100"/>
        <c:tickLblSkip val="60"/>
        <c:tickMarkSkip val="12"/>
        <c:noMultiLvlLbl val="0"/>
      </c:catAx>
      <c:valAx>
        <c:axId val="1"/>
        <c:scaling>
          <c:orientation val="minMax"/>
          <c:max val="20"/>
          <c:min val="-5"/>
        </c:scaling>
        <c:delete val="0"/>
        <c:axPos val="l"/>
        <c:title>
          <c:tx>
            <c:rich>
              <a:bodyPr/>
              <a:lstStyle/>
              <a:p>
                <a:pPr>
                  <a:defRPr sz="2200" b="0" i="0" u="none" strike="noStrike" baseline="0">
                    <a:solidFill>
                      <a:srgbClr val="0000FF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GB" sz="2200" dirty="0" smtClean="0">
                    <a:solidFill>
                      <a:srgbClr val="0000FF"/>
                    </a:solidFill>
                  </a:rPr>
                  <a:t>Annual</a:t>
                </a:r>
                <a:r>
                  <a:rPr lang="en-GB" sz="2200" baseline="0" dirty="0" smtClean="0">
                    <a:solidFill>
                      <a:srgbClr val="0000FF"/>
                    </a:solidFill>
                  </a:rPr>
                  <a:t> growth in consumer credit, %</a:t>
                </a:r>
                <a:endParaRPr lang="en-GB" sz="2200" dirty="0">
                  <a:solidFill>
                    <a:srgbClr val="0000FF"/>
                  </a:solidFill>
                </a:endParaRPr>
              </a:p>
            </c:rich>
          </c:tx>
          <c:layout>
            <c:manualLayout>
              <c:xMode val="edge"/>
              <c:yMode val="edge"/>
              <c:x val="1.5449438202247191E-2"/>
              <c:y val="0.10120446964129275"/>
            </c:manualLayout>
          </c:layout>
          <c:overlay val="0"/>
          <c:spPr>
            <a:noFill/>
            <a:ln w="45552">
              <a:noFill/>
            </a:ln>
          </c:spPr>
        </c:title>
        <c:numFmt formatCode="#,##0" sourceLinked="0"/>
        <c:majorTickMark val="out"/>
        <c:minorTickMark val="none"/>
        <c:tickLblPos val="nextTo"/>
        <c:spPr>
          <a:ln w="25400">
            <a:solidFill>
              <a:srgbClr val="0000FF"/>
            </a:solidFill>
            <a:prstDash val="solid"/>
          </a:ln>
        </c:spPr>
        <c:txPr>
          <a:bodyPr rot="0" vert="horz"/>
          <a:lstStyle/>
          <a:p>
            <a:pPr>
              <a:defRPr sz="2200">
                <a:solidFill>
                  <a:srgbClr val="0000FF"/>
                </a:solidFill>
              </a:defRPr>
            </a:pPr>
            <a:endParaRPr lang="en-US"/>
          </a:p>
        </c:txPr>
        <c:crossAx val="207187608"/>
        <c:crosses val="autoZero"/>
        <c:crossBetween val="between"/>
        <c:majorUnit val="5"/>
        <c:minorUnit val="1"/>
      </c:valAx>
      <c:valAx>
        <c:axId val="8119544"/>
        <c:scaling>
          <c:orientation val="minMax"/>
          <c:max val="10"/>
        </c:scaling>
        <c:delete val="0"/>
        <c:axPos val="r"/>
        <c:title>
          <c:tx>
            <c:rich>
              <a:bodyPr/>
              <a:lstStyle/>
              <a:p>
                <a:pPr>
                  <a:defRPr sz="2200">
                    <a:solidFill>
                      <a:srgbClr val="C00000"/>
                    </a:solidFill>
                  </a:defRPr>
                </a:pPr>
                <a:r>
                  <a:rPr lang="en-GB" sz="2200" dirty="0">
                    <a:solidFill>
                      <a:srgbClr val="C00000"/>
                    </a:solidFill>
                  </a:rPr>
                  <a:t>Confidence</a:t>
                </a:r>
                <a:r>
                  <a:rPr lang="en-GB" sz="2200" baseline="0" dirty="0">
                    <a:solidFill>
                      <a:srgbClr val="C00000"/>
                    </a:solidFill>
                  </a:rPr>
                  <a:t> balance, %</a:t>
                </a:r>
                <a:endParaRPr lang="en-GB" sz="2200" dirty="0">
                  <a:solidFill>
                    <a:srgbClr val="C00000"/>
                  </a:solidFill>
                </a:endParaRPr>
              </a:p>
            </c:rich>
          </c:tx>
          <c:layout>
            <c:manualLayout>
              <c:xMode val="edge"/>
              <c:yMode val="edge"/>
              <c:x val="0.93038518534902237"/>
              <c:y val="0.20274949095310243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spPr>
          <a:ln w="25400">
            <a:solidFill>
              <a:srgbClr val="C00000"/>
            </a:solidFill>
          </a:ln>
        </c:spPr>
        <c:txPr>
          <a:bodyPr/>
          <a:lstStyle/>
          <a:p>
            <a:pPr>
              <a:defRPr sz="2200">
                <a:solidFill>
                  <a:srgbClr val="C00000"/>
                </a:solidFill>
              </a:defRPr>
            </a:pPr>
            <a:endParaRPr lang="en-US"/>
          </a:p>
        </c:txPr>
        <c:crossAx val="327799176"/>
        <c:crosses val="max"/>
        <c:crossBetween val="between"/>
      </c:valAx>
      <c:dateAx>
        <c:axId val="327799176"/>
        <c:scaling>
          <c:orientation val="minMax"/>
        </c:scaling>
        <c:delete val="1"/>
        <c:axPos val="b"/>
        <c:numFmt formatCode="d\-mmm\-yy" sourceLinked="1"/>
        <c:majorTickMark val="out"/>
        <c:minorTickMark val="none"/>
        <c:tickLblPos val="nextTo"/>
        <c:crossAx val="8119544"/>
        <c:crosses val="autoZero"/>
        <c:auto val="1"/>
        <c:lblOffset val="100"/>
        <c:baseTimeUnit val="months"/>
      </c:dateAx>
      <c:spPr>
        <a:solidFill>
          <a:srgbClr val="FFFFFF"/>
        </a:solidFill>
        <a:ln w="12700">
          <a:solidFill>
            <a:schemeClr val="bg1">
              <a:lumMod val="50000"/>
            </a:schemeClr>
          </a:solidFill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2398" b="0" i="0" u="none" strike="noStrike" baseline="0">
          <a:solidFill>
            <a:schemeClr val="tx1"/>
          </a:solidFill>
          <a:latin typeface="Arial" panose="020B0604020202020204" pitchFamily="34" charset="0"/>
          <a:ea typeface="Calibri"/>
          <a:cs typeface="Arial" panose="020B0604020202020204" pitchFamily="34" charset="0"/>
        </a:defRPr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91D842D1-3474-4106-AE4C-A61D524EEDF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9368E9A-A774-4A0E-B531-E7A36ECCFEB7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F14A0B44-B909-4A69-9025-B6C622BE88AE}" type="datetimeFigureOut">
              <a:rPr lang="en-GB"/>
              <a:pPr>
                <a:defRPr/>
              </a:pPr>
              <a:t>04/04/2019</a:t>
            </a:fld>
            <a:endParaRPr lang="en-GB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A73FBC4B-822D-48D7-9532-D9EC487E975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BB2FF4FF-13BD-42EC-9BAD-0A9A46C2330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86B2AC0-E03C-4FE1-9AE0-94F49E2B9D79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370F486-92B6-474E-A683-621CA2A18BA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38040B0D-E631-4837-A1C9-12F47E19491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>
            <a:extLst>
              <a:ext uri="{FF2B5EF4-FFF2-40B4-BE49-F238E27FC236}">
                <a16:creationId xmlns:a16="http://schemas.microsoft.com/office/drawing/2014/main" id="{672C3FF9-0758-449D-A5D6-A6810776F5D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1E724D4F-2668-4AC4-A15D-1DA0BB872C44}" type="slidenum">
              <a:rPr lang="en-GB" altLang="en-US" smtClean="0">
                <a:solidFill>
                  <a:srgbClr val="000000"/>
                </a:solidFill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GB" altLang="en-US">
              <a:solidFill>
                <a:srgbClr val="000000"/>
              </a:solidFill>
              <a:cs typeface="Arial" panose="020B0604020202020204" pitchFamily="34" charset="0"/>
            </a:endParaRPr>
          </a:p>
        </p:txBody>
      </p:sp>
      <p:sp>
        <p:nvSpPr>
          <p:cNvPr id="4099" name="Rectangle 2">
            <a:extLst>
              <a:ext uri="{FF2B5EF4-FFF2-40B4-BE49-F238E27FC236}">
                <a16:creationId xmlns:a16="http://schemas.microsoft.com/office/drawing/2014/main" id="{FF0445E3-4722-4CA4-8095-B7F7D5CD6B2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0" name="Rectangle 3">
            <a:extLst>
              <a:ext uri="{FF2B5EF4-FFF2-40B4-BE49-F238E27FC236}">
                <a16:creationId xmlns:a16="http://schemas.microsoft.com/office/drawing/2014/main" id="{CB19FD9F-9ECC-4CB4-9C55-254445F9625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E43008-C656-46A7-90A1-19458FB166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ADD2A3-8586-43C0-8E6E-48E7F8984E7C}" type="datetimeFigureOut">
              <a:rPr lang="en-GB"/>
              <a:pPr>
                <a:defRPr/>
              </a:pPr>
              <a:t>04/04/2019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E5BF5A-0051-4741-98B4-CC0A62D09D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FDF814-E316-43A5-9C04-BA865488C9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F9913A-6FB9-4117-9064-585499F9FA1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7494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69B657-C5AF-478E-A178-65FC28739E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59E6B0-9A07-42B5-85D4-9B1241BFCF30}" type="datetimeFigureOut">
              <a:rPr lang="en-GB"/>
              <a:pPr>
                <a:defRPr/>
              </a:pPr>
              <a:t>04/04/2019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C058B3-EF3E-4A34-AA6C-2A43B5EC92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8308E1-5951-44BD-9458-31EDB176EA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D207B2-5B8A-44A0-97CE-A0BB450F932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56837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5A871E-5FC6-49B9-8723-73B8D7C2AD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5F2A0B-4998-48C2-A383-29C6A81911CE}" type="datetimeFigureOut">
              <a:rPr lang="en-GB"/>
              <a:pPr>
                <a:defRPr/>
              </a:pPr>
              <a:t>04/04/2019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4F07D1-FE85-4E45-A0DC-7A34641EAC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2AC710-F489-464C-A2B9-3B17E111AE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549C74-D9A0-4020-B17C-B82967B7B2C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37361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1E721D-73B1-4FF6-BCE5-D274DEA637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D6A3BC-1FD4-461C-984E-FFD63FA6D8D2}" type="datetimeFigureOut">
              <a:rPr lang="en-GB"/>
              <a:pPr>
                <a:defRPr/>
              </a:pPr>
              <a:t>04/04/2019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0BB072-0D66-476A-AE46-337637F701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2A519F-A7CB-41B1-A1B7-D8762B1D01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6227A5-F410-4AA3-8347-A38AA982919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73614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3BF04C-25E5-4A8C-818C-E3EC240F6B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84004A-4D2C-445A-8B69-2EE794803917}" type="datetimeFigureOut">
              <a:rPr lang="en-GB"/>
              <a:pPr>
                <a:defRPr/>
              </a:pPr>
              <a:t>04/04/2019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866B46-476B-40FC-A0E8-667397D4B1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090EF7-41A0-44B7-813A-BDBAC4D00F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F0EA94-FF70-44A5-AF4D-1F25E7AD7A4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3036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29A433A7-2FDB-43E9-BBD4-AE7FBDC3A8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B9A202-88B9-47BE-A712-0E26686EFCCB}" type="datetimeFigureOut">
              <a:rPr lang="en-GB"/>
              <a:pPr>
                <a:defRPr/>
              </a:pPr>
              <a:t>04/04/2019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C82C197C-B914-498E-9821-276853F86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7CA95AF2-1464-4F66-86F1-381F2760F5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8A8EC6-4D1D-4117-ACCF-FA2166DF432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67610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C3D4B80B-E57F-4DE5-919F-E84800E1A4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A37869-30DA-48B1-AA57-B3B0C78FAD01}" type="datetimeFigureOut">
              <a:rPr lang="en-GB"/>
              <a:pPr>
                <a:defRPr/>
              </a:pPr>
              <a:t>04/04/2019</a:t>
            </a:fld>
            <a:endParaRPr lang="en-GB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3040E204-81FB-4CDB-A804-534A16AEA0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4D490F3F-D2D5-4666-A5F4-2A8DAC5C16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384A0C-BC3D-42F5-B58E-2713C107DA1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16541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846CC49E-6EB7-4AEC-9BB2-4655FADA32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73824B-9332-4B33-BAE8-3D1E10CA7F31}" type="datetimeFigureOut">
              <a:rPr lang="en-GB"/>
              <a:pPr>
                <a:defRPr/>
              </a:pPr>
              <a:t>04/04/2019</a:t>
            </a:fld>
            <a:endParaRPr lang="en-GB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BCA4A21B-9F07-4CAB-AA4F-BF452AF57E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5AE1BC03-91CD-494D-AA5D-D0882F134B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0C3070-A230-4265-8C75-6E175F0AF25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36924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12B72727-9068-4891-925F-B72833F4A5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A1D043-5F57-4B0A-98C2-F06740D6D279}" type="datetimeFigureOut">
              <a:rPr lang="en-GB"/>
              <a:pPr>
                <a:defRPr/>
              </a:pPr>
              <a:t>04/04/2019</a:t>
            </a:fld>
            <a:endParaRPr lang="en-GB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A1C95CBE-A936-482C-A0DB-3CD04E7F6C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EA34B508-40ED-4DE8-9C4C-ECEDE9EC76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209F92-F5C5-475E-AC57-FBE89175BD7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98148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B829E8A2-B88E-4090-BF56-87CC090906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6D8EEE-E6CA-4DD3-A8DE-CC200E91168F}" type="datetimeFigureOut">
              <a:rPr lang="en-GB"/>
              <a:pPr>
                <a:defRPr/>
              </a:pPr>
              <a:t>04/04/2019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92909D5-2FAA-4B53-AF5B-E29055390C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BB4018E-EC78-460A-B568-D8702D434A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75E05E-F349-46ED-9D2E-1BC446FE3A7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1546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8401CD57-8E80-477C-A5E0-A0FE6AAE92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43ED55-D389-4FFB-AA2A-D48BE8B1461B}" type="datetimeFigureOut">
              <a:rPr lang="en-GB"/>
              <a:pPr>
                <a:defRPr/>
              </a:pPr>
              <a:t>04/04/2019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8F09E0CC-7320-418F-B5AB-365F60DD7C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FFE9FBA-FE0B-4289-B49A-E8DCF87A8D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FA5C45-6AF2-409D-A143-940EA3F9475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24324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D01E9325-E081-494B-8977-B7ADAE73029A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DDC60670-5AFB-4496-971F-844777C8FAF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08F428-463F-46A7-8118-456194530CA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21B59E52-5827-4E70-A6BF-D80FFEB5E489}" type="datetimeFigureOut">
              <a:rPr lang="en-GB"/>
              <a:pPr>
                <a:defRPr/>
              </a:pPr>
              <a:t>04/04/2019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B501EF-3D41-45DC-8C4E-EA167A228D1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64527C-6E7E-4EA2-8A38-5502E32AC9D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54625FF3-EE88-4B57-84B3-72EEC5DCF31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hyperlink" Target="http://www.bankofengland.co.uk/boeapps/iadb/newintermed.asp" TargetMode="External"/><Relationship Id="rId4" Type="http://schemas.openxmlformats.org/officeDocument/2006/relationships/hyperlink" Target="https://ec.europa.eu/info/business-economy-euro/indicators-statistics/economic-databases/business-and-consumer-surveys/download-business-and-consumer-survey-data/time-series_en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4">
            <a:extLst>
              <a:ext uri="{FF2B5EF4-FFF2-40B4-BE49-F238E27FC236}">
                <a16:creationId xmlns:a16="http://schemas.microsoft.com/office/drawing/2014/main" id="{D0FCCFCD-59CF-4973-B724-2D941558FCD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37750808"/>
              </p:ext>
            </p:extLst>
          </p:nvPr>
        </p:nvGraphicFramePr>
        <p:xfrm>
          <a:off x="50800" y="0"/>
          <a:ext cx="9042400" cy="60372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075" name="Rectangle 1">
            <a:extLst>
              <a:ext uri="{FF2B5EF4-FFF2-40B4-BE49-F238E27FC236}">
                <a16:creationId xmlns:a16="http://schemas.microsoft.com/office/drawing/2014/main" id="{1AFFDB3D-B36B-4E11-B385-1307D1923D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396038"/>
            <a:ext cx="9144000" cy="477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2500" dirty="0" smtClean="0">
                <a:latin typeface="Arial" panose="020B0604020202020204" pitchFamily="34" charset="0"/>
                <a:cs typeface="Times New Roman" panose="02020603050405020304" pitchFamily="18" charset="0"/>
              </a:rPr>
              <a:t>4. </a:t>
            </a:r>
            <a:r>
              <a:rPr lang="en-GB" altLang="en-US" sz="2500" dirty="0">
                <a:latin typeface="Arial" panose="020B0604020202020204" pitchFamily="34" charset="0"/>
                <a:cs typeface="Times New Roman" panose="02020603050405020304" pitchFamily="18" charset="0"/>
              </a:rPr>
              <a:t>Consumer confidence and </a:t>
            </a:r>
            <a:r>
              <a:rPr lang="en-GB" altLang="en-US" sz="2500" dirty="0" smtClean="0">
                <a:latin typeface="Arial" panose="020B0604020202020204" pitchFamily="34" charset="0"/>
                <a:cs typeface="Times New Roman" panose="02020603050405020304" pitchFamily="18" charset="0"/>
              </a:rPr>
              <a:t>net consumer </a:t>
            </a:r>
            <a:r>
              <a:rPr lang="en-GB" altLang="en-US" sz="2500" dirty="0" smtClean="0">
                <a:latin typeface="Arial" panose="020B0604020202020204" pitchFamily="34" charset="0"/>
                <a:cs typeface="Times New Roman" panose="02020603050405020304" pitchFamily="18" charset="0"/>
              </a:rPr>
              <a:t>credit growth</a:t>
            </a:r>
            <a:endParaRPr lang="en-GB" altLang="en-US" sz="250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EF64A73-5547-4446-97A2-6679273AADA2}"/>
              </a:ext>
            </a:extLst>
          </p:cNvPr>
          <p:cNvSpPr/>
          <p:nvPr/>
        </p:nvSpPr>
        <p:spPr>
          <a:xfrm>
            <a:off x="65087" y="5739597"/>
            <a:ext cx="9013825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GB" sz="1200" spc="-1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Sources: </a:t>
            </a:r>
            <a:r>
              <a:rPr lang="en-GB" sz="1200" spc="-1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hlinkClick r:id="rId4"/>
              </a:rPr>
              <a:t>Business and Consumer Surveys, </a:t>
            </a:r>
            <a:r>
              <a:rPr lang="en-GB" sz="1200" spc="-1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(</a:t>
            </a:r>
            <a:r>
              <a:rPr lang="en-GB" sz="1200" i="1" spc="-1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European Commission) </a:t>
            </a:r>
            <a:r>
              <a:rPr lang="en-GB" sz="1200" spc="-1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and</a:t>
            </a:r>
            <a:r>
              <a:rPr lang="en-GB" sz="1200" i="1" spc="-1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GB" altLang="en-US" sz="12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Statistical Interactive Database</a:t>
            </a:r>
            <a:r>
              <a:rPr lang="en-GB" altLang="en-US" sz="12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altLang="en-US" sz="1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series </a:t>
            </a:r>
            <a:r>
              <a:rPr lang="en-GB" altLang="en-US" sz="12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LPMB4TC, </a:t>
            </a:r>
            <a:r>
              <a:rPr lang="en-GB" altLang="en-US" sz="1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Bank of England, (data published 29/3/19, seasonally adjusted). </a:t>
            </a:r>
            <a:r>
              <a:rPr lang="en-GB" altLang="en-US" sz="12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Credit data </a:t>
            </a:r>
            <a:r>
              <a:rPr lang="en-GB" altLang="en-US" sz="1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exclude credit extended by the Student Loans Company.</a:t>
            </a:r>
            <a:endParaRPr lang="en-GB" altLang="en-US" sz="12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pull/>
  </p:transition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1296</TotalTime>
  <Words>63</Words>
  <Application>Microsoft Office PowerPoint</Application>
  <PresentationFormat>On-screen Show (4:3)</PresentationFormat>
  <Paragraphs>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>Nottingham Trent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Garratt, Dean</dc:creator>
  <cp:lastModifiedBy>Garratt, Dean</cp:lastModifiedBy>
  <cp:revision>89</cp:revision>
  <dcterms:created xsi:type="dcterms:W3CDTF">2015-12-17T12:14:16Z</dcterms:created>
  <dcterms:modified xsi:type="dcterms:W3CDTF">2019-04-04T11:16:54Z</dcterms:modified>
</cp:coreProperties>
</file>