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95497678174844"/>
          <c:y val="3.1893405536309351E-2"/>
          <c:w val="0.83855784373107212"/>
          <c:h val="0.8585086042065009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2700">
              <a:solidFill>
                <a:schemeClr val="bg1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Sheet1!$B$2:$B$184</c:f>
              <c:numCache>
                <c:formatCode>mmm\-yy</c:formatCode>
                <c:ptCount val="183"/>
                <c:pt idx="0" formatCode="General">
                  <c:v>0</c:v>
                </c:pt>
                <c:pt idx="38" formatCode="General">
                  <c:v>0</c:v>
                </c:pt>
                <c:pt idx="179" formatCode="General">
                  <c:v>0</c:v>
                </c:pt>
                <c:pt idx="182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1A-4110-8E56-B2AFB2175E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Consumers</c:v>
                </c:pt>
              </c:strCache>
            </c:strRef>
          </c:tx>
          <c:spPr>
            <a:ln w="25400">
              <a:solidFill>
                <a:srgbClr val="008000"/>
              </a:solidFill>
            </a:ln>
          </c:spPr>
          <c:marker>
            <c:symbol val="diamond"/>
            <c:size val="3"/>
            <c:spPr>
              <a:solidFill>
                <a:srgbClr val="008000"/>
              </a:solidFill>
              <a:ln w="15875">
                <a:solidFill>
                  <a:schemeClr val="accent6">
                    <a:lumMod val="50000"/>
                  </a:schemeClr>
                </a:solidFill>
              </a:ln>
            </c:spPr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Sheet1!$C$2:$C$184</c:f>
              <c:numCache>
                <c:formatCode>General</c:formatCode>
                <c:ptCount val="183"/>
                <c:pt idx="0">
                  <c:v>-4.5999999999999996</c:v>
                </c:pt>
                <c:pt idx="1">
                  <c:v>-5.2</c:v>
                </c:pt>
                <c:pt idx="2">
                  <c:v>-3.4</c:v>
                </c:pt>
                <c:pt idx="3">
                  <c:v>-4.7</c:v>
                </c:pt>
                <c:pt idx="4">
                  <c:v>-6.3</c:v>
                </c:pt>
                <c:pt idx="5">
                  <c:v>-7</c:v>
                </c:pt>
                <c:pt idx="6">
                  <c:v>-6.1</c:v>
                </c:pt>
                <c:pt idx="7">
                  <c:v>-6.4</c:v>
                </c:pt>
                <c:pt idx="8">
                  <c:v>-7.2</c:v>
                </c:pt>
                <c:pt idx="9">
                  <c:v>-5.7</c:v>
                </c:pt>
                <c:pt idx="10">
                  <c:v>-4</c:v>
                </c:pt>
                <c:pt idx="11">
                  <c:v>-4.8</c:v>
                </c:pt>
                <c:pt idx="12">
                  <c:v>-4.4000000000000004</c:v>
                </c:pt>
                <c:pt idx="13">
                  <c:v>-3.3</c:v>
                </c:pt>
                <c:pt idx="14">
                  <c:v>-2.4</c:v>
                </c:pt>
                <c:pt idx="15">
                  <c:v>-3.4</c:v>
                </c:pt>
                <c:pt idx="16">
                  <c:v>-4.5999999999999996</c:v>
                </c:pt>
                <c:pt idx="17">
                  <c:v>-5.5</c:v>
                </c:pt>
                <c:pt idx="18">
                  <c:v>-4.3</c:v>
                </c:pt>
                <c:pt idx="19">
                  <c:v>-4.4000000000000004</c:v>
                </c:pt>
                <c:pt idx="20">
                  <c:v>-4.9000000000000004</c:v>
                </c:pt>
                <c:pt idx="21">
                  <c:v>-6.2</c:v>
                </c:pt>
                <c:pt idx="22">
                  <c:v>-6.6</c:v>
                </c:pt>
                <c:pt idx="23">
                  <c:v>-7.4</c:v>
                </c:pt>
                <c:pt idx="24">
                  <c:v>-5.6</c:v>
                </c:pt>
                <c:pt idx="25">
                  <c:v>-4.8</c:v>
                </c:pt>
                <c:pt idx="26">
                  <c:v>-7.6</c:v>
                </c:pt>
                <c:pt idx="27">
                  <c:v>-5</c:v>
                </c:pt>
                <c:pt idx="28">
                  <c:v>-6.4</c:v>
                </c:pt>
                <c:pt idx="29">
                  <c:v>-5.8</c:v>
                </c:pt>
                <c:pt idx="30">
                  <c:v>-6.9</c:v>
                </c:pt>
                <c:pt idx="31">
                  <c:v>-6.9</c:v>
                </c:pt>
                <c:pt idx="32">
                  <c:v>-7</c:v>
                </c:pt>
                <c:pt idx="33">
                  <c:v>-4</c:v>
                </c:pt>
                <c:pt idx="34">
                  <c:v>-5.9</c:v>
                </c:pt>
                <c:pt idx="35">
                  <c:v>-6</c:v>
                </c:pt>
                <c:pt idx="36">
                  <c:v>-9</c:v>
                </c:pt>
                <c:pt idx="37">
                  <c:v>-7.5</c:v>
                </c:pt>
                <c:pt idx="38">
                  <c:v>-7.4</c:v>
                </c:pt>
                <c:pt idx="39">
                  <c:v>-6.9</c:v>
                </c:pt>
                <c:pt idx="40">
                  <c:v>-3.8</c:v>
                </c:pt>
                <c:pt idx="41">
                  <c:v>-4.8</c:v>
                </c:pt>
                <c:pt idx="42">
                  <c:v>-5.6</c:v>
                </c:pt>
                <c:pt idx="43">
                  <c:v>-4.4000000000000004</c:v>
                </c:pt>
                <c:pt idx="44">
                  <c:v>-4.9000000000000004</c:v>
                </c:pt>
                <c:pt idx="45">
                  <c:v>-4.4000000000000004</c:v>
                </c:pt>
                <c:pt idx="46">
                  <c:v>-7.2</c:v>
                </c:pt>
                <c:pt idx="47">
                  <c:v>-7.7</c:v>
                </c:pt>
                <c:pt idx="48">
                  <c:v>-8.3000000000000007</c:v>
                </c:pt>
                <c:pt idx="49">
                  <c:v>-10.5</c:v>
                </c:pt>
                <c:pt idx="50">
                  <c:v>-11.6</c:v>
                </c:pt>
                <c:pt idx="51">
                  <c:v>-17.2</c:v>
                </c:pt>
                <c:pt idx="52">
                  <c:v>-19.7</c:v>
                </c:pt>
                <c:pt idx="53">
                  <c:v>-23.8</c:v>
                </c:pt>
                <c:pt idx="54">
                  <c:v>-28.8</c:v>
                </c:pt>
                <c:pt idx="55">
                  <c:v>-25.6</c:v>
                </c:pt>
                <c:pt idx="56">
                  <c:v>-24.2</c:v>
                </c:pt>
                <c:pt idx="57">
                  <c:v>-25.5</c:v>
                </c:pt>
                <c:pt idx="58">
                  <c:v>-24.7</c:v>
                </c:pt>
                <c:pt idx="59">
                  <c:v>-25.3</c:v>
                </c:pt>
                <c:pt idx="60">
                  <c:v>-30.1</c:v>
                </c:pt>
                <c:pt idx="61">
                  <c:v>-27.7</c:v>
                </c:pt>
                <c:pt idx="62">
                  <c:v>-23.9</c:v>
                </c:pt>
                <c:pt idx="63">
                  <c:v>-20.5</c:v>
                </c:pt>
                <c:pt idx="64">
                  <c:v>-20.5</c:v>
                </c:pt>
                <c:pt idx="65">
                  <c:v>-17.100000000000001</c:v>
                </c:pt>
                <c:pt idx="66">
                  <c:v>-15.6</c:v>
                </c:pt>
                <c:pt idx="67">
                  <c:v>-16.3</c:v>
                </c:pt>
                <c:pt idx="68">
                  <c:v>-9.6</c:v>
                </c:pt>
                <c:pt idx="69">
                  <c:v>-8.8000000000000007</c:v>
                </c:pt>
                <c:pt idx="70">
                  <c:v>-8.8000000000000007</c:v>
                </c:pt>
                <c:pt idx="71">
                  <c:v>-10.6</c:v>
                </c:pt>
                <c:pt idx="72">
                  <c:v>-8.1999999999999993</c:v>
                </c:pt>
                <c:pt idx="73">
                  <c:v>-7</c:v>
                </c:pt>
                <c:pt idx="74">
                  <c:v>-8</c:v>
                </c:pt>
                <c:pt idx="75">
                  <c:v>-8.9</c:v>
                </c:pt>
                <c:pt idx="76">
                  <c:v>-11.1</c:v>
                </c:pt>
                <c:pt idx="77">
                  <c:v>-11.7</c:v>
                </c:pt>
                <c:pt idx="78">
                  <c:v>-14.1</c:v>
                </c:pt>
                <c:pt idx="79">
                  <c:v>-12</c:v>
                </c:pt>
                <c:pt idx="80">
                  <c:v>-16</c:v>
                </c:pt>
                <c:pt idx="81">
                  <c:v>-16.399999999999999</c:v>
                </c:pt>
                <c:pt idx="82">
                  <c:v>-18</c:v>
                </c:pt>
                <c:pt idx="83">
                  <c:v>-17.3</c:v>
                </c:pt>
                <c:pt idx="84">
                  <c:v>-21.8</c:v>
                </c:pt>
                <c:pt idx="85">
                  <c:v>-20.8</c:v>
                </c:pt>
                <c:pt idx="86">
                  <c:v>-21.7</c:v>
                </c:pt>
                <c:pt idx="87">
                  <c:v>-25.1</c:v>
                </c:pt>
                <c:pt idx="88">
                  <c:v>-17.7</c:v>
                </c:pt>
                <c:pt idx="89">
                  <c:v>-19.7</c:v>
                </c:pt>
                <c:pt idx="90">
                  <c:v>-21.3</c:v>
                </c:pt>
                <c:pt idx="91">
                  <c:v>-23.7</c:v>
                </c:pt>
                <c:pt idx="92">
                  <c:v>-24.6</c:v>
                </c:pt>
                <c:pt idx="93">
                  <c:v>-26.6</c:v>
                </c:pt>
                <c:pt idx="94">
                  <c:v>-25.4</c:v>
                </c:pt>
                <c:pt idx="95">
                  <c:v>-25.9</c:v>
                </c:pt>
                <c:pt idx="96">
                  <c:v>-22.4</c:v>
                </c:pt>
                <c:pt idx="97">
                  <c:v>-22.5</c:v>
                </c:pt>
                <c:pt idx="98">
                  <c:v>-24.2</c:v>
                </c:pt>
                <c:pt idx="99">
                  <c:v>-25</c:v>
                </c:pt>
                <c:pt idx="100">
                  <c:v>-24.7</c:v>
                </c:pt>
                <c:pt idx="101">
                  <c:v>-24.5</c:v>
                </c:pt>
                <c:pt idx="102">
                  <c:v>-21.7</c:v>
                </c:pt>
                <c:pt idx="103">
                  <c:v>-21.4</c:v>
                </c:pt>
                <c:pt idx="104">
                  <c:v>-23.1</c:v>
                </c:pt>
                <c:pt idx="105">
                  <c:v>-24.3</c:v>
                </c:pt>
                <c:pt idx="106">
                  <c:v>-18.5</c:v>
                </c:pt>
                <c:pt idx="107">
                  <c:v>-21</c:v>
                </c:pt>
                <c:pt idx="108">
                  <c:v>-20.100000000000001</c:v>
                </c:pt>
                <c:pt idx="109">
                  <c:v>-21.7</c:v>
                </c:pt>
                <c:pt idx="110">
                  <c:v>-19.899999999999999</c:v>
                </c:pt>
                <c:pt idx="111">
                  <c:v>-19.5</c:v>
                </c:pt>
                <c:pt idx="112">
                  <c:v>-18.5</c:v>
                </c:pt>
                <c:pt idx="113">
                  <c:v>-18</c:v>
                </c:pt>
                <c:pt idx="114">
                  <c:v>-11.1</c:v>
                </c:pt>
                <c:pt idx="115">
                  <c:v>-10.4</c:v>
                </c:pt>
                <c:pt idx="116">
                  <c:v>-9.6</c:v>
                </c:pt>
                <c:pt idx="117">
                  <c:v>-10.1</c:v>
                </c:pt>
                <c:pt idx="118">
                  <c:v>-11.7</c:v>
                </c:pt>
                <c:pt idx="119">
                  <c:v>-10.3</c:v>
                </c:pt>
                <c:pt idx="120">
                  <c:v>-5.9</c:v>
                </c:pt>
                <c:pt idx="121">
                  <c:v>-6.6</c:v>
                </c:pt>
                <c:pt idx="122">
                  <c:v>-4.8</c:v>
                </c:pt>
                <c:pt idx="123">
                  <c:v>-3.4</c:v>
                </c:pt>
                <c:pt idx="124">
                  <c:v>-3.4</c:v>
                </c:pt>
                <c:pt idx="125">
                  <c:v>-2.4</c:v>
                </c:pt>
                <c:pt idx="126">
                  <c:v>-3.6</c:v>
                </c:pt>
                <c:pt idx="127">
                  <c:v>-1.5</c:v>
                </c:pt>
                <c:pt idx="128">
                  <c:v>-4.5</c:v>
                </c:pt>
                <c:pt idx="129">
                  <c:v>-3.1</c:v>
                </c:pt>
                <c:pt idx="130">
                  <c:v>-4.5</c:v>
                </c:pt>
                <c:pt idx="131">
                  <c:v>-4</c:v>
                </c:pt>
                <c:pt idx="132">
                  <c:v>-1.8</c:v>
                </c:pt>
                <c:pt idx="133">
                  <c:v>-1.4</c:v>
                </c:pt>
                <c:pt idx="134">
                  <c:v>0.3</c:v>
                </c:pt>
                <c:pt idx="135">
                  <c:v>0.8</c:v>
                </c:pt>
                <c:pt idx="136">
                  <c:v>-3.8</c:v>
                </c:pt>
                <c:pt idx="137">
                  <c:v>0.6</c:v>
                </c:pt>
                <c:pt idx="138">
                  <c:v>0.4</c:v>
                </c:pt>
                <c:pt idx="139">
                  <c:v>0.1</c:v>
                </c:pt>
                <c:pt idx="140">
                  <c:v>-0.9</c:v>
                </c:pt>
                <c:pt idx="141">
                  <c:v>-0.3</c:v>
                </c:pt>
                <c:pt idx="142">
                  <c:v>-1.8</c:v>
                </c:pt>
                <c:pt idx="143">
                  <c:v>1.6</c:v>
                </c:pt>
                <c:pt idx="144">
                  <c:v>1.2</c:v>
                </c:pt>
                <c:pt idx="145">
                  <c:v>-0.8</c:v>
                </c:pt>
                <c:pt idx="146">
                  <c:v>-1.3</c:v>
                </c:pt>
                <c:pt idx="147">
                  <c:v>-2.4</c:v>
                </c:pt>
                <c:pt idx="148">
                  <c:v>-2.2000000000000002</c:v>
                </c:pt>
                <c:pt idx="149">
                  <c:v>-1.9</c:v>
                </c:pt>
                <c:pt idx="150">
                  <c:v>-10.1</c:v>
                </c:pt>
                <c:pt idx="151">
                  <c:v>-8.1999999999999993</c:v>
                </c:pt>
                <c:pt idx="152">
                  <c:v>-3.2</c:v>
                </c:pt>
                <c:pt idx="153">
                  <c:v>-3.5</c:v>
                </c:pt>
                <c:pt idx="154">
                  <c:v>-6.1</c:v>
                </c:pt>
                <c:pt idx="155">
                  <c:v>-5.0999999999999996</c:v>
                </c:pt>
                <c:pt idx="156">
                  <c:v>-5.7</c:v>
                </c:pt>
                <c:pt idx="157">
                  <c:v>-6.6</c:v>
                </c:pt>
                <c:pt idx="158">
                  <c:v>-6.3</c:v>
                </c:pt>
                <c:pt idx="159">
                  <c:v>-6.3</c:v>
                </c:pt>
                <c:pt idx="160">
                  <c:v>-5.9</c:v>
                </c:pt>
                <c:pt idx="161">
                  <c:v>-8.6</c:v>
                </c:pt>
                <c:pt idx="162">
                  <c:v>-7.1</c:v>
                </c:pt>
                <c:pt idx="163">
                  <c:v>-8.1</c:v>
                </c:pt>
                <c:pt idx="164">
                  <c:v>-8.3000000000000007</c:v>
                </c:pt>
                <c:pt idx="165">
                  <c:v>-7.4</c:v>
                </c:pt>
                <c:pt idx="166">
                  <c:v>-7.7</c:v>
                </c:pt>
                <c:pt idx="167">
                  <c:v>-7.9</c:v>
                </c:pt>
                <c:pt idx="168">
                  <c:v>-7.6</c:v>
                </c:pt>
                <c:pt idx="169">
                  <c:v>-6.9</c:v>
                </c:pt>
                <c:pt idx="170">
                  <c:v>-5.9</c:v>
                </c:pt>
                <c:pt idx="171">
                  <c:v>-7.5</c:v>
                </c:pt>
                <c:pt idx="172">
                  <c:v>-4.8</c:v>
                </c:pt>
                <c:pt idx="173">
                  <c:v>-7</c:v>
                </c:pt>
                <c:pt idx="174">
                  <c:v>-4.4000000000000004</c:v>
                </c:pt>
                <c:pt idx="175">
                  <c:v>-5.6</c:v>
                </c:pt>
                <c:pt idx="176">
                  <c:v>-7</c:v>
                </c:pt>
                <c:pt idx="177">
                  <c:v>-7</c:v>
                </c:pt>
                <c:pt idx="178">
                  <c:v>-8.1</c:v>
                </c:pt>
                <c:pt idx="179">
                  <c:v>-9.1999999999999993</c:v>
                </c:pt>
                <c:pt idx="180">
                  <c:v>-11.3</c:v>
                </c:pt>
                <c:pt idx="181">
                  <c:v>-10.8</c:v>
                </c:pt>
                <c:pt idx="182">
                  <c:v>-11.7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1A-4110-8E56-B2AFB2175E30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Industry</c:v>
                </c:pt>
              </c:strCache>
            </c:strRef>
          </c:tx>
          <c:spPr>
            <a:ln w="254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Sheet1!$D$2:$D$184</c:f>
              <c:numCache>
                <c:formatCode>General</c:formatCode>
                <c:ptCount val="183"/>
                <c:pt idx="0">
                  <c:v>-4.4000000000000004</c:v>
                </c:pt>
                <c:pt idx="1">
                  <c:v>-5.3</c:v>
                </c:pt>
                <c:pt idx="2">
                  <c:v>1.8</c:v>
                </c:pt>
                <c:pt idx="3">
                  <c:v>-3.6</c:v>
                </c:pt>
                <c:pt idx="4">
                  <c:v>2.7</c:v>
                </c:pt>
                <c:pt idx="5">
                  <c:v>0.4</c:v>
                </c:pt>
                <c:pt idx="6">
                  <c:v>-1.6</c:v>
                </c:pt>
                <c:pt idx="7">
                  <c:v>3</c:v>
                </c:pt>
                <c:pt idx="8">
                  <c:v>-3</c:v>
                </c:pt>
                <c:pt idx="9">
                  <c:v>-1.8</c:v>
                </c:pt>
                <c:pt idx="10">
                  <c:v>-4.7</c:v>
                </c:pt>
                <c:pt idx="11">
                  <c:v>-3.3</c:v>
                </c:pt>
                <c:pt idx="12">
                  <c:v>-0.3</c:v>
                </c:pt>
                <c:pt idx="13">
                  <c:v>-2.2999999999999998</c:v>
                </c:pt>
                <c:pt idx="14">
                  <c:v>-6.9</c:v>
                </c:pt>
                <c:pt idx="15">
                  <c:v>-10.7</c:v>
                </c:pt>
                <c:pt idx="16">
                  <c:v>-14.9</c:v>
                </c:pt>
                <c:pt idx="17">
                  <c:v>-18.100000000000001</c:v>
                </c:pt>
                <c:pt idx="18">
                  <c:v>-10.4</c:v>
                </c:pt>
                <c:pt idx="19">
                  <c:v>-16.3</c:v>
                </c:pt>
                <c:pt idx="20">
                  <c:v>-10.5</c:v>
                </c:pt>
                <c:pt idx="21">
                  <c:v>-11</c:v>
                </c:pt>
                <c:pt idx="22">
                  <c:v>-13.4</c:v>
                </c:pt>
                <c:pt idx="23">
                  <c:v>-15.5</c:v>
                </c:pt>
                <c:pt idx="24">
                  <c:v>-23</c:v>
                </c:pt>
                <c:pt idx="25">
                  <c:v>-13.9</c:v>
                </c:pt>
                <c:pt idx="26">
                  <c:v>-13.3</c:v>
                </c:pt>
                <c:pt idx="27">
                  <c:v>-1.2</c:v>
                </c:pt>
                <c:pt idx="28">
                  <c:v>-5.2</c:v>
                </c:pt>
                <c:pt idx="29">
                  <c:v>-4</c:v>
                </c:pt>
                <c:pt idx="30">
                  <c:v>-4</c:v>
                </c:pt>
                <c:pt idx="31">
                  <c:v>-6.8</c:v>
                </c:pt>
                <c:pt idx="32">
                  <c:v>0.2</c:v>
                </c:pt>
                <c:pt idx="33">
                  <c:v>-6.4</c:v>
                </c:pt>
                <c:pt idx="34">
                  <c:v>0.7</c:v>
                </c:pt>
                <c:pt idx="35">
                  <c:v>1.9</c:v>
                </c:pt>
                <c:pt idx="36">
                  <c:v>0.5</c:v>
                </c:pt>
                <c:pt idx="37">
                  <c:v>3.2</c:v>
                </c:pt>
                <c:pt idx="38">
                  <c:v>5.8</c:v>
                </c:pt>
                <c:pt idx="39">
                  <c:v>1.9</c:v>
                </c:pt>
                <c:pt idx="40">
                  <c:v>4.5</c:v>
                </c:pt>
                <c:pt idx="41">
                  <c:v>9</c:v>
                </c:pt>
                <c:pt idx="42">
                  <c:v>-1</c:v>
                </c:pt>
                <c:pt idx="43">
                  <c:v>-1.3</c:v>
                </c:pt>
                <c:pt idx="44">
                  <c:v>4.2</c:v>
                </c:pt>
                <c:pt idx="45">
                  <c:v>3.5</c:v>
                </c:pt>
                <c:pt idx="46">
                  <c:v>2.2000000000000002</c:v>
                </c:pt>
                <c:pt idx="47">
                  <c:v>0</c:v>
                </c:pt>
                <c:pt idx="48">
                  <c:v>5.8</c:v>
                </c:pt>
                <c:pt idx="49">
                  <c:v>-4.2</c:v>
                </c:pt>
                <c:pt idx="50">
                  <c:v>2</c:v>
                </c:pt>
                <c:pt idx="51">
                  <c:v>-7.4</c:v>
                </c:pt>
                <c:pt idx="52">
                  <c:v>-12.3</c:v>
                </c:pt>
                <c:pt idx="53">
                  <c:v>-6.9</c:v>
                </c:pt>
                <c:pt idx="54">
                  <c:v>-11.4</c:v>
                </c:pt>
                <c:pt idx="55">
                  <c:v>-15.7</c:v>
                </c:pt>
                <c:pt idx="56">
                  <c:v>-21.2</c:v>
                </c:pt>
                <c:pt idx="57">
                  <c:v>-30.2</c:v>
                </c:pt>
                <c:pt idx="58">
                  <c:v>-28.3</c:v>
                </c:pt>
                <c:pt idx="59">
                  <c:v>-32.6</c:v>
                </c:pt>
                <c:pt idx="60">
                  <c:v>-35.6</c:v>
                </c:pt>
                <c:pt idx="61">
                  <c:v>-44.9</c:v>
                </c:pt>
                <c:pt idx="62">
                  <c:v>-49</c:v>
                </c:pt>
                <c:pt idx="63">
                  <c:v>-43.3</c:v>
                </c:pt>
                <c:pt idx="64">
                  <c:v>-39.6</c:v>
                </c:pt>
                <c:pt idx="65">
                  <c:v>-38.200000000000003</c:v>
                </c:pt>
                <c:pt idx="66">
                  <c:v>-40</c:v>
                </c:pt>
                <c:pt idx="67">
                  <c:v>-27.2</c:v>
                </c:pt>
                <c:pt idx="68">
                  <c:v>-27.9</c:v>
                </c:pt>
                <c:pt idx="69">
                  <c:v>-18.100000000000001</c:v>
                </c:pt>
                <c:pt idx="70">
                  <c:v>-16.3</c:v>
                </c:pt>
                <c:pt idx="71">
                  <c:v>-18.5</c:v>
                </c:pt>
                <c:pt idx="72">
                  <c:v>-16.8</c:v>
                </c:pt>
                <c:pt idx="73">
                  <c:v>-9.8000000000000007</c:v>
                </c:pt>
                <c:pt idx="74">
                  <c:v>-8.6999999999999993</c:v>
                </c:pt>
                <c:pt idx="75">
                  <c:v>-6.2</c:v>
                </c:pt>
                <c:pt idx="76">
                  <c:v>0</c:v>
                </c:pt>
                <c:pt idx="77">
                  <c:v>-8.1999999999999993</c:v>
                </c:pt>
                <c:pt idx="78">
                  <c:v>-2.5</c:v>
                </c:pt>
                <c:pt idx="79">
                  <c:v>-1.5</c:v>
                </c:pt>
                <c:pt idx="80">
                  <c:v>-2.6</c:v>
                </c:pt>
                <c:pt idx="81">
                  <c:v>-0.4</c:v>
                </c:pt>
                <c:pt idx="82">
                  <c:v>-2.4</c:v>
                </c:pt>
                <c:pt idx="83">
                  <c:v>5.2</c:v>
                </c:pt>
                <c:pt idx="84">
                  <c:v>1</c:v>
                </c:pt>
                <c:pt idx="85">
                  <c:v>5.7</c:v>
                </c:pt>
                <c:pt idx="86">
                  <c:v>8.6999999999999993</c:v>
                </c:pt>
                <c:pt idx="87">
                  <c:v>4.8</c:v>
                </c:pt>
                <c:pt idx="88">
                  <c:v>3</c:v>
                </c:pt>
                <c:pt idx="89">
                  <c:v>1.6</c:v>
                </c:pt>
                <c:pt idx="90">
                  <c:v>-2.2000000000000002</c:v>
                </c:pt>
                <c:pt idx="91">
                  <c:v>-0.7</c:v>
                </c:pt>
                <c:pt idx="92">
                  <c:v>-6.8</c:v>
                </c:pt>
                <c:pt idx="93">
                  <c:v>-11.4</c:v>
                </c:pt>
                <c:pt idx="94">
                  <c:v>-12.4</c:v>
                </c:pt>
                <c:pt idx="95">
                  <c:v>-13</c:v>
                </c:pt>
                <c:pt idx="96">
                  <c:v>-6</c:v>
                </c:pt>
                <c:pt idx="97">
                  <c:v>-2.5</c:v>
                </c:pt>
                <c:pt idx="98">
                  <c:v>-5.0999999999999996</c:v>
                </c:pt>
                <c:pt idx="99">
                  <c:v>-1</c:v>
                </c:pt>
                <c:pt idx="100">
                  <c:v>-13.8</c:v>
                </c:pt>
                <c:pt idx="101">
                  <c:v>-10.9</c:v>
                </c:pt>
                <c:pt idx="102">
                  <c:v>-3.1</c:v>
                </c:pt>
                <c:pt idx="103">
                  <c:v>-13</c:v>
                </c:pt>
                <c:pt idx="104">
                  <c:v>-8.3000000000000007</c:v>
                </c:pt>
                <c:pt idx="105">
                  <c:v>-2.7</c:v>
                </c:pt>
                <c:pt idx="106">
                  <c:v>-9.9</c:v>
                </c:pt>
                <c:pt idx="107">
                  <c:v>-4.0999999999999996</c:v>
                </c:pt>
                <c:pt idx="108">
                  <c:v>-8.8000000000000007</c:v>
                </c:pt>
                <c:pt idx="109">
                  <c:v>-9</c:v>
                </c:pt>
                <c:pt idx="110">
                  <c:v>-8.4</c:v>
                </c:pt>
                <c:pt idx="111">
                  <c:v>-7.4</c:v>
                </c:pt>
                <c:pt idx="112">
                  <c:v>-7.8</c:v>
                </c:pt>
                <c:pt idx="113">
                  <c:v>-11.4</c:v>
                </c:pt>
                <c:pt idx="114">
                  <c:v>-4.4000000000000004</c:v>
                </c:pt>
                <c:pt idx="115">
                  <c:v>0.3</c:v>
                </c:pt>
                <c:pt idx="116">
                  <c:v>9.6</c:v>
                </c:pt>
                <c:pt idx="117">
                  <c:v>2.2999999999999998</c:v>
                </c:pt>
                <c:pt idx="118">
                  <c:v>12.3</c:v>
                </c:pt>
                <c:pt idx="119">
                  <c:v>9</c:v>
                </c:pt>
                <c:pt idx="120">
                  <c:v>6</c:v>
                </c:pt>
                <c:pt idx="121">
                  <c:v>6.3</c:v>
                </c:pt>
                <c:pt idx="122">
                  <c:v>2.5</c:v>
                </c:pt>
                <c:pt idx="123">
                  <c:v>9</c:v>
                </c:pt>
                <c:pt idx="124">
                  <c:v>9.1999999999999993</c:v>
                </c:pt>
                <c:pt idx="125">
                  <c:v>12.3</c:v>
                </c:pt>
                <c:pt idx="126">
                  <c:v>7.4</c:v>
                </c:pt>
                <c:pt idx="127">
                  <c:v>9.1999999999999993</c:v>
                </c:pt>
                <c:pt idx="128">
                  <c:v>4.9000000000000004</c:v>
                </c:pt>
                <c:pt idx="129">
                  <c:v>5.4</c:v>
                </c:pt>
                <c:pt idx="130">
                  <c:v>7.2</c:v>
                </c:pt>
                <c:pt idx="131">
                  <c:v>7.4</c:v>
                </c:pt>
                <c:pt idx="132">
                  <c:v>6.3</c:v>
                </c:pt>
                <c:pt idx="133">
                  <c:v>8.6999999999999993</c:v>
                </c:pt>
                <c:pt idx="134">
                  <c:v>1.4</c:v>
                </c:pt>
                <c:pt idx="135">
                  <c:v>1.3</c:v>
                </c:pt>
                <c:pt idx="136">
                  <c:v>2.9</c:v>
                </c:pt>
                <c:pt idx="137">
                  <c:v>-0.4</c:v>
                </c:pt>
                <c:pt idx="138">
                  <c:v>1.7</c:v>
                </c:pt>
                <c:pt idx="139">
                  <c:v>-1.3</c:v>
                </c:pt>
                <c:pt idx="140">
                  <c:v>-3.7</c:v>
                </c:pt>
                <c:pt idx="141">
                  <c:v>-2.7</c:v>
                </c:pt>
                <c:pt idx="142">
                  <c:v>-5.5</c:v>
                </c:pt>
                <c:pt idx="143">
                  <c:v>-6.3</c:v>
                </c:pt>
                <c:pt idx="144">
                  <c:v>-3</c:v>
                </c:pt>
                <c:pt idx="145">
                  <c:v>-7</c:v>
                </c:pt>
                <c:pt idx="146">
                  <c:v>-2</c:v>
                </c:pt>
                <c:pt idx="147">
                  <c:v>-4.5999999999999996</c:v>
                </c:pt>
                <c:pt idx="148">
                  <c:v>-1</c:v>
                </c:pt>
                <c:pt idx="149">
                  <c:v>1.3</c:v>
                </c:pt>
                <c:pt idx="150">
                  <c:v>-2.4</c:v>
                </c:pt>
                <c:pt idx="151">
                  <c:v>-2.2000000000000002</c:v>
                </c:pt>
                <c:pt idx="152">
                  <c:v>-2.2000000000000002</c:v>
                </c:pt>
                <c:pt idx="153">
                  <c:v>-0.4</c:v>
                </c:pt>
                <c:pt idx="154">
                  <c:v>5.2</c:v>
                </c:pt>
                <c:pt idx="155">
                  <c:v>3.7</c:v>
                </c:pt>
                <c:pt idx="156">
                  <c:v>6.7</c:v>
                </c:pt>
                <c:pt idx="157">
                  <c:v>9.1999999999999993</c:v>
                </c:pt>
                <c:pt idx="158">
                  <c:v>8.9</c:v>
                </c:pt>
                <c:pt idx="159">
                  <c:v>5.6</c:v>
                </c:pt>
                <c:pt idx="160">
                  <c:v>9.8000000000000007</c:v>
                </c:pt>
                <c:pt idx="161">
                  <c:v>12.9</c:v>
                </c:pt>
                <c:pt idx="162">
                  <c:v>16.2</c:v>
                </c:pt>
                <c:pt idx="163">
                  <c:v>12.3</c:v>
                </c:pt>
                <c:pt idx="164">
                  <c:v>10.3</c:v>
                </c:pt>
                <c:pt idx="165">
                  <c:v>10.5</c:v>
                </c:pt>
                <c:pt idx="166">
                  <c:v>11.5</c:v>
                </c:pt>
                <c:pt idx="167">
                  <c:v>13.2</c:v>
                </c:pt>
                <c:pt idx="168">
                  <c:v>13</c:v>
                </c:pt>
                <c:pt idx="169">
                  <c:v>6.4</c:v>
                </c:pt>
                <c:pt idx="170">
                  <c:v>0.1</c:v>
                </c:pt>
                <c:pt idx="171">
                  <c:v>5.0999999999999996</c:v>
                </c:pt>
                <c:pt idx="172">
                  <c:v>3.6</c:v>
                </c:pt>
                <c:pt idx="173">
                  <c:v>5.9</c:v>
                </c:pt>
                <c:pt idx="174">
                  <c:v>7</c:v>
                </c:pt>
                <c:pt idx="175">
                  <c:v>7.6</c:v>
                </c:pt>
                <c:pt idx="176">
                  <c:v>5.4</c:v>
                </c:pt>
                <c:pt idx="177">
                  <c:v>3.1</c:v>
                </c:pt>
                <c:pt idx="178">
                  <c:v>4.0999999999999996</c:v>
                </c:pt>
                <c:pt idx="179">
                  <c:v>7.7</c:v>
                </c:pt>
                <c:pt idx="180">
                  <c:v>2.2999999999999998</c:v>
                </c:pt>
                <c:pt idx="181">
                  <c:v>-0.2</c:v>
                </c:pt>
                <c:pt idx="182">
                  <c:v>-0.4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1A-4110-8E56-B2AFB2175E30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Services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Sheet1!$E$2:$E$184</c:f>
              <c:numCache>
                <c:formatCode>General</c:formatCode>
                <c:ptCount val="183"/>
                <c:pt idx="0">
                  <c:v>9.6</c:v>
                </c:pt>
                <c:pt idx="1">
                  <c:v>11.4</c:v>
                </c:pt>
                <c:pt idx="2">
                  <c:v>6</c:v>
                </c:pt>
                <c:pt idx="3">
                  <c:v>20.2</c:v>
                </c:pt>
                <c:pt idx="4">
                  <c:v>9.6999999999999993</c:v>
                </c:pt>
                <c:pt idx="5">
                  <c:v>17.899999999999999</c:v>
                </c:pt>
                <c:pt idx="6">
                  <c:v>8.1</c:v>
                </c:pt>
                <c:pt idx="7">
                  <c:v>19.8</c:v>
                </c:pt>
                <c:pt idx="8">
                  <c:v>25.8</c:v>
                </c:pt>
                <c:pt idx="9">
                  <c:v>18.899999999999999</c:v>
                </c:pt>
                <c:pt idx="10">
                  <c:v>10.6</c:v>
                </c:pt>
                <c:pt idx="11">
                  <c:v>18.5</c:v>
                </c:pt>
                <c:pt idx="12">
                  <c:v>5.9</c:v>
                </c:pt>
                <c:pt idx="13">
                  <c:v>12.5</c:v>
                </c:pt>
                <c:pt idx="14">
                  <c:v>3</c:v>
                </c:pt>
                <c:pt idx="15">
                  <c:v>2.6</c:v>
                </c:pt>
                <c:pt idx="16">
                  <c:v>6.6</c:v>
                </c:pt>
                <c:pt idx="17">
                  <c:v>-4.7</c:v>
                </c:pt>
                <c:pt idx="18">
                  <c:v>1.6</c:v>
                </c:pt>
                <c:pt idx="19">
                  <c:v>-3.4</c:v>
                </c:pt>
                <c:pt idx="20">
                  <c:v>-4.4000000000000004</c:v>
                </c:pt>
                <c:pt idx="21">
                  <c:v>0.4</c:v>
                </c:pt>
                <c:pt idx="22">
                  <c:v>-0.1</c:v>
                </c:pt>
                <c:pt idx="23">
                  <c:v>-4.5999999999999996</c:v>
                </c:pt>
                <c:pt idx="24">
                  <c:v>3</c:v>
                </c:pt>
                <c:pt idx="25">
                  <c:v>11.5</c:v>
                </c:pt>
                <c:pt idx="26">
                  <c:v>5.4</c:v>
                </c:pt>
                <c:pt idx="27">
                  <c:v>13.6</c:v>
                </c:pt>
                <c:pt idx="28">
                  <c:v>11.2</c:v>
                </c:pt>
                <c:pt idx="29">
                  <c:v>15.8</c:v>
                </c:pt>
                <c:pt idx="30">
                  <c:v>18.8</c:v>
                </c:pt>
                <c:pt idx="31">
                  <c:v>13</c:v>
                </c:pt>
                <c:pt idx="32">
                  <c:v>9.6</c:v>
                </c:pt>
                <c:pt idx="33">
                  <c:v>17</c:v>
                </c:pt>
                <c:pt idx="34">
                  <c:v>16.3</c:v>
                </c:pt>
                <c:pt idx="35">
                  <c:v>21.1</c:v>
                </c:pt>
                <c:pt idx="36">
                  <c:v>16.7</c:v>
                </c:pt>
                <c:pt idx="37">
                  <c:v>14</c:v>
                </c:pt>
                <c:pt idx="38">
                  <c:v>16.2</c:v>
                </c:pt>
                <c:pt idx="39">
                  <c:v>11.4</c:v>
                </c:pt>
                <c:pt idx="40">
                  <c:v>18.100000000000001</c:v>
                </c:pt>
                <c:pt idx="41">
                  <c:v>14.7</c:v>
                </c:pt>
                <c:pt idx="42">
                  <c:v>8.3000000000000007</c:v>
                </c:pt>
                <c:pt idx="43">
                  <c:v>12.4</c:v>
                </c:pt>
                <c:pt idx="44">
                  <c:v>16.2</c:v>
                </c:pt>
                <c:pt idx="45">
                  <c:v>13</c:v>
                </c:pt>
                <c:pt idx="46">
                  <c:v>6</c:v>
                </c:pt>
                <c:pt idx="47">
                  <c:v>9.1999999999999993</c:v>
                </c:pt>
                <c:pt idx="48">
                  <c:v>-2.7</c:v>
                </c:pt>
                <c:pt idx="49">
                  <c:v>-16.899999999999999</c:v>
                </c:pt>
                <c:pt idx="50">
                  <c:v>0.8</c:v>
                </c:pt>
                <c:pt idx="51">
                  <c:v>-4.7</c:v>
                </c:pt>
                <c:pt idx="52">
                  <c:v>-12.6</c:v>
                </c:pt>
                <c:pt idx="53">
                  <c:v>-12.9</c:v>
                </c:pt>
                <c:pt idx="54">
                  <c:v>-15.5</c:v>
                </c:pt>
                <c:pt idx="55">
                  <c:v>-22.1</c:v>
                </c:pt>
                <c:pt idx="56">
                  <c:v>-18.8</c:v>
                </c:pt>
                <c:pt idx="57">
                  <c:v>-28.8</c:v>
                </c:pt>
                <c:pt idx="58">
                  <c:v>-35.200000000000003</c:v>
                </c:pt>
                <c:pt idx="59">
                  <c:v>-41</c:v>
                </c:pt>
                <c:pt idx="60">
                  <c:v>-48.9</c:v>
                </c:pt>
                <c:pt idx="61">
                  <c:v>-48.9</c:v>
                </c:pt>
                <c:pt idx="62">
                  <c:v>-57.4</c:v>
                </c:pt>
                <c:pt idx="63">
                  <c:v>-50.4</c:v>
                </c:pt>
                <c:pt idx="64">
                  <c:v>-42</c:v>
                </c:pt>
                <c:pt idx="65">
                  <c:v>-39.9</c:v>
                </c:pt>
                <c:pt idx="66">
                  <c:v>-34.799999999999997</c:v>
                </c:pt>
                <c:pt idx="67">
                  <c:v>-24.9</c:v>
                </c:pt>
                <c:pt idx="68">
                  <c:v>-24.9</c:v>
                </c:pt>
                <c:pt idx="69">
                  <c:v>-27.5</c:v>
                </c:pt>
                <c:pt idx="70">
                  <c:v>-27</c:v>
                </c:pt>
                <c:pt idx="71">
                  <c:v>-12.7</c:v>
                </c:pt>
                <c:pt idx="72">
                  <c:v>-11.2</c:v>
                </c:pt>
                <c:pt idx="73">
                  <c:v>-8.9</c:v>
                </c:pt>
                <c:pt idx="74">
                  <c:v>-8.3000000000000007</c:v>
                </c:pt>
                <c:pt idx="75">
                  <c:v>-13.8</c:v>
                </c:pt>
                <c:pt idx="76">
                  <c:v>-9.9</c:v>
                </c:pt>
                <c:pt idx="77">
                  <c:v>-4.0999999999999996</c:v>
                </c:pt>
                <c:pt idx="78">
                  <c:v>-5.4</c:v>
                </c:pt>
                <c:pt idx="79">
                  <c:v>-8.9</c:v>
                </c:pt>
                <c:pt idx="80">
                  <c:v>-10.3</c:v>
                </c:pt>
                <c:pt idx="81">
                  <c:v>-17.100000000000001</c:v>
                </c:pt>
                <c:pt idx="82">
                  <c:v>-8.6</c:v>
                </c:pt>
                <c:pt idx="83">
                  <c:v>-17.7</c:v>
                </c:pt>
                <c:pt idx="84">
                  <c:v>-17.3</c:v>
                </c:pt>
                <c:pt idx="85">
                  <c:v>-4.7</c:v>
                </c:pt>
                <c:pt idx="86">
                  <c:v>1.3</c:v>
                </c:pt>
                <c:pt idx="87">
                  <c:v>-12.1</c:v>
                </c:pt>
                <c:pt idx="88">
                  <c:v>-3.9</c:v>
                </c:pt>
                <c:pt idx="89">
                  <c:v>-13.4</c:v>
                </c:pt>
                <c:pt idx="90">
                  <c:v>-5.9</c:v>
                </c:pt>
                <c:pt idx="91">
                  <c:v>-25.7</c:v>
                </c:pt>
                <c:pt idx="92">
                  <c:v>-24.7</c:v>
                </c:pt>
                <c:pt idx="93">
                  <c:v>-16.3</c:v>
                </c:pt>
                <c:pt idx="94">
                  <c:v>-22.4</c:v>
                </c:pt>
                <c:pt idx="95">
                  <c:v>-24.8</c:v>
                </c:pt>
                <c:pt idx="96">
                  <c:v>-16.3</c:v>
                </c:pt>
                <c:pt idx="97">
                  <c:v>-23.9</c:v>
                </c:pt>
                <c:pt idx="98">
                  <c:v>-23</c:v>
                </c:pt>
                <c:pt idx="99">
                  <c:v>-15.1</c:v>
                </c:pt>
                <c:pt idx="100">
                  <c:v>-16.7</c:v>
                </c:pt>
                <c:pt idx="101">
                  <c:v>-12.5</c:v>
                </c:pt>
                <c:pt idx="102">
                  <c:v>-24.4</c:v>
                </c:pt>
                <c:pt idx="103">
                  <c:v>-22</c:v>
                </c:pt>
                <c:pt idx="104">
                  <c:v>-22.4</c:v>
                </c:pt>
                <c:pt idx="105">
                  <c:v>-15.8</c:v>
                </c:pt>
                <c:pt idx="106">
                  <c:v>-0.3</c:v>
                </c:pt>
                <c:pt idx="107">
                  <c:v>-22.3</c:v>
                </c:pt>
                <c:pt idx="108">
                  <c:v>-5.2</c:v>
                </c:pt>
                <c:pt idx="109">
                  <c:v>-10.7</c:v>
                </c:pt>
                <c:pt idx="110">
                  <c:v>-2.7</c:v>
                </c:pt>
                <c:pt idx="111">
                  <c:v>-14</c:v>
                </c:pt>
                <c:pt idx="112">
                  <c:v>-7.5</c:v>
                </c:pt>
                <c:pt idx="113">
                  <c:v>1.8</c:v>
                </c:pt>
                <c:pt idx="114">
                  <c:v>4.7</c:v>
                </c:pt>
                <c:pt idx="115">
                  <c:v>10.5</c:v>
                </c:pt>
                <c:pt idx="116">
                  <c:v>14</c:v>
                </c:pt>
                <c:pt idx="117">
                  <c:v>29.4</c:v>
                </c:pt>
                <c:pt idx="118">
                  <c:v>22</c:v>
                </c:pt>
                <c:pt idx="119">
                  <c:v>24.8</c:v>
                </c:pt>
                <c:pt idx="120">
                  <c:v>23.7</c:v>
                </c:pt>
                <c:pt idx="121">
                  <c:v>27.9</c:v>
                </c:pt>
                <c:pt idx="122">
                  <c:v>23.5</c:v>
                </c:pt>
                <c:pt idx="123">
                  <c:v>30.3</c:v>
                </c:pt>
                <c:pt idx="124">
                  <c:v>24.8</c:v>
                </c:pt>
                <c:pt idx="125">
                  <c:v>30.4</c:v>
                </c:pt>
                <c:pt idx="126">
                  <c:v>30.3</c:v>
                </c:pt>
                <c:pt idx="127">
                  <c:v>22.6</c:v>
                </c:pt>
                <c:pt idx="128">
                  <c:v>23.3</c:v>
                </c:pt>
                <c:pt idx="129">
                  <c:v>21.3</c:v>
                </c:pt>
                <c:pt idx="130">
                  <c:v>22.8</c:v>
                </c:pt>
                <c:pt idx="131">
                  <c:v>16.5</c:v>
                </c:pt>
                <c:pt idx="132">
                  <c:v>19.100000000000001</c:v>
                </c:pt>
                <c:pt idx="133">
                  <c:v>14.2</c:v>
                </c:pt>
                <c:pt idx="134">
                  <c:v>14.6</c:v>
                </c:pt>
                <c:pt idx="135">
                  <c:v>19.100000000000001</c:v>
                </c:pt>
                <c:pt idx="136">
                  <c:v>21.7</c:v>
                </c:pt>
                <c:pt idx="137">
                  <c:v>9.3000000000000007</c:v>
                </c:pt>
                <c:pt idx="138">
                  <c:v>16.8</c:v>
                </c:pt>
                <c:pt idx="139">
                  <c:v>27.4</c:v>
                </c:pt>
                <c:pt idx="140">
                  <c:v>19</c:v>
                </c:pt>
                <c:pt idx="141">
                  <c:v>10</c:v>
                </c:pt>
                <c:pt idx="142">
                  <c:v>13.6</c:v>
                </c:pt>
                <c:pt idx="143">
                  <c:v>26.1</c:v>
                </c:pt>
                <c:pt idx="144">
                  <c:v>8.6</c:v>
                </c:pt>
                <c:pt idx="145">
                  <c:v>9.5</c:v>
                </c:pt>
                <c:pt idx="146">
                  <c:v>6</c:v>
                </c:pt>
                <c:pt idx="147">
                  <c:v>7.7</c:v>
                </c:pt>
                <c:pt idx="148">
                  <c:v>4.2</c:v>
                </c:pt>
                <c:pt idx="149">
                  <c:v>2.6</c:v>
                </c:pt>
                <c:pt idx="150">
                  <c:v>-1.6</c:v>
                </c:pt>
                <c:pt idx="151">
                  <c:v>0.9</c:v>
                </c:pt>
                <c:pt idx="152">
                  <c:v>4</c:v>
                </c:pt>
                <c:pt idx="153">
                  <c:v>2.2999999999999998</c:v>
                </c:pt>
                <c:pt idx="154">
                  <c:v>-1</c:v>
                </c:pt>
                <c:pt idx="155">
                  <c:v>11</c:v>
                </c:pt>
                <c:pt idx="156">
                  <c:v>-1.3</c:v>
                </c:pt>
                <c:pt idx="157">
                  <c:v>3</c:v>
                </c:pt>
                <c:pt idx="158">
                  <c:v>4.5</c:v>
                </c:pt>
                <c:pt idx="159">
                  <c:v>8.5</c:v>
                </c:pt>
                <c:pt idx="160">
                  <c:v>0</c:v>
                </c:pt>
                <c:pt idx="161">
                  <c:v>-2.2999999999999998</c:v>
                </c:pt>
                <c:pt idx="162">
                  <c:v>3.8</c:v>
                </c:pt>
                <c:pt idx="163">
                  <c:v>4.0999999999999996</c:v>
                </c:pt>
                <c:pt idx="164">
                  <c:v>0.5</c:v>
                </c:pt>
                <c:pt idx="165">
                  <c:v>4.8</c:v>
                </c:pt>
                <c:pt idx="166">
                  <c:v>-6</c:v>
                </c:pt>
                <c:pt idx="167">
                  <c:v>5.7</c:v>
                </c:pt>
                <c:pt idx="168">
                  <c:v>7.1</c:v>
                </c:pt>
                <c:pt idx="169">
                  <c:v>10.9</c:v>
                </c:pt>
                <c:pt idx="170">
                  <c:v>5.2</c:v>
                </c:pt>
                <c:pt idx="171">
                  <c:v>1.9</c:v>
                </c:pt>
                <c:pt idx="172">
                  <c:v>7.5</c:v>
                </c:pt>
                <c:pt idx="173">
                  <c:v>0.9</c:v>
                </c:pt>
                <c:pt idx="174">
                  <c:v>2.1</c:v>
                </c:pt>
                <c:pt idx="175">
                  <c:v>2.5</c:v>
                </c:pt>
                <c:pt idx="176">
                  <c:v>4.9000000000000004</c:v>
                </c:pt>
                <c:pt idx="177">
                  <c:v>5.6</c:v>
                </c:pt>
                <c:pt idx="178">
                  <c:v>-2.2000000000000002</c:v>
                </c:pt>
                <c:pt idx="179">
                  <c:v>-8.1</c:v>
                </c:pt>
                <c:pt idx="180">
                  <c:v>-4.9000000000000004</c:v>
                </c:pt>
                <c:pt idx="181">
                  <c:v>-16.2</c:v>
                </c:pt>
                <c:pt idx="182">
                  <c:v>-9.4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E36-449D-9FE4-CB851651C16A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Retail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Sheet1!$F$2:$F$184</c:f>
              <c:numCache>
                <c:formatCode>General</c:formatCode>
                <c:ptCount val="183"/>
                <c:pt idx="0">
                  <c:v>15.6</c:v>
                </c:pt>
                <c:pt idx="1">
                  <c:v>15.1</c:v>
                </c:pt>
                <c:pt idx="2">
                  <c:v>13.3</c:v>
                </c:pt>
                <c:pt idx="3">
                  <c:v>13.1</c:v>
                </c:pt>
                <c:pt idx="4">
                  <c:v>19</c:v>
                </c:pt>
                <c:pt idx="5">
                  <c:v>20.7</c:v>
                </c:pt>
                <c:pt idx="6">
                  <c:v>6.9</c:v>
                </c:pt>
                <c:pt idx="7">
                  <c:v>3.2</c:v>
                </c:pt>
                <c:pt idx="8">
                  <c:v>3</c:v>
                </c:pt>
                <c:pt idx="9">
                  <c:v>12.4</c:v>
                </c:pt>
                <c:pt idx="10">
                  <c:v>7.7</c:v>
                </c:pt>
                <c:pt idx="11">
                  <c:v>0.1</c:v>
                </c:pt>
                <c:pt idx="12">
                  <c:v>3</c:v>
                </c:pt>
                <c:pt idx="13">
                  <c:v>0.4</c:v>
                </c:pt>
                <c:pt idx="14">
                  <c:v>-3.2</c:v>
                </c:pt>
                <c:pt idx="15">
                  <c:v>-7.1</c:v>
                </c:pt>
                <c:pt idx="16">
                  <c:v>-14</c:v>
                </c:pt>
                <c:pt idx="17">
                  <c:v>-14.7</c:v>
                </c:pt>
                <c:pt idx="18">
                  <c:v>-15.3</c:v>
                </c:pt>
                <c:pt idx="19">
                  <c:v>-7.2</c:v>
                </c:pt>
                <c:pt idx="20">
                  <c:v>-6.7</c:v>
                </c:pt>
                <c:pt idx="21">
                  <c:v>-9.6999999999999993</c:v>
                </c:pt>
                <c:pt idx="22">
                  <c:v>-22.4</c:v>
                </c:pt>
                <c:pt idx="23">
                  <c:v>-15.8</c:v>
                </c:pt>
                <c:pt idx="24">
                  <c:v>-1.1000000000000001</c:v>
                </c:pt>
                <c:pt idx="25">
                  <c:v>-5.7</c:v>
                </c:pt>
                <c:pt idx="26">
                  <c:v>-4.8</c:v>
                </c:pt>
                <c:pt idx="27">
                  <c:v>0</c:v>
                </c:pt>
                <c:pt idx="28">
                  <c:v>2.1</c:v>
                </c:pt>
                <c:pt idx="29">
                  <c:v>4.5999999999999996</c:v>
                </c:pt>
                <c:pt idx="30">
                  <c:v>15.2</c:v>
                </c:pt>
                <c:pt idx="31">
                  <c:v>15.4</c:v>
                </c:pt>
                <c:pt idx="32">
                  <c:v>13.2</c:v>
                </c:pt>
                <c:pt idx="33">
                  <c:v>12.3</c:v>
                </c:pt>
                <c:pt idx="34">
                  <c:v>15.9</c:v>
                </c:pt>
                <c:pt idx="35">
                  <c:v>19</c:v>
                </c:pt>
                <c:pt idx="36">
                  <c:v>12.7</c:v>
                </c:pt>
                <c:pt idx="37">
                  <c:v>15.5</c:v>
                </c:pt>
                <c:pt idx="38">
                  <c:v>20.100000000000001</c:v>
                </c:pt>
                <c:pt idx="39">
                  <c:v>21.8</c:v>
                </c:pt>
                <c:pt idx="40">
                  <c:v>17.5</c:v>
                </c:pt>
                <c:pt idx="41">
                  <c:v>6.8</c:v>
                </c:pt>
                <c:pt idx="42">
                  <c:v>6.6</c:v>
                </c:pt>
                <c:pt idx="43">
                  <c:v>15.6</c:v>
                </c:pt>
                <c:pt idx="44">
                  <c:v>8.5</c:v>
                </c:pt>
                <c:pt idx="45">
                  <c:v>11.1</c:v>
                </c:pt>
                <c:pt idx="46">
                  <c:v>10</c:v>
                </c:pt>
                <c:pt idx="47">
                  <c:v>-4.7</c:v>
                </c:pt>
                <c:pt idx="48">
                  <c:v>-4.7</c:v>
                </c:pt>
                <c:pt idx="49">
                  <c:v>1.6</c:v>
                </c:pt>
                <c:pt idx="50">
                  <c:v>5.0999999999999996</c:v>
                </c:pt>
                <c:pt idx="51">
                  <c:v>-9.6999999999999993</c:v>
                </c:pt>
                <c:pt idx="52">
                  <c:v>-6.8</c:v>
                </c:pt>
                <c:pt idx="53">
                  <c:v>-11.6</c:v>
                </c:pt>
                <c:pt idx="54">
                  <c:v>-22.4</c:v>
                </c:pt>
                <c:pt idx="55">
                  <c:v>-26.5</c:v>
                </c:pt>
                <c:pt idx="56">
                  <c:v>-29.3</c:v>
                </c:pt>
                <c:pt idx="57">
                  <c:v>-35</c:v>
                </c:pt>
                <c:pt idx="58">
                  <c:v>-39.1</c:v>
                </c:pt>
                <c:pt idx="59">
                  <c:v>-45.1</c:v>
                </c:pt>
                <c:pt idx="60">
                  <c:v>-47.1</c:v>
                </c:pt>
                <c:pt idx="61">
                  <c:v>-44.2</c:v>
                </c:pt>
                <c:pt idx="62">
                  <c:v>-39.799999999999997</c:v>
                </c:pt>
                <c:pt idx="63">
                  <c:v>-28.1</c:v>
                </c:pt>
                <c:pt idx="64">
                  <c:v>-20.2</c:v>
                </c:pt>
                <c:pt idx="65">
                  <c:v>-12</c:v>
                </c:pt>
                <c:pt idx="66">
                  <c:v>-14</c:v>
                </c:pt>
                <c:pt idx="67">
                  <c:v>-12.6</c:v>
                </c:pt>
                <c:pt idx="68">
                  <c:v>7</c:v>
                </c:pt>
                <c:pt idx="69">
                  <c:v>1.3</c:v>
                </c:pt>
                <c:pt idx="70">
                  <c:v>12.5</c:v>
                </c:pt>
                <c:pt idx="71">
                  <c:v>10.5</c:v>
                </c:pt>
                <c:pt idx="72">
                  <c:v>3.9</c:v>
                </c:pt>
                <c:pt idx="73">
                  <c:v>10.6</c:v>
                </c:pt>
                <c:pt idx="74">
                  <c:v>6.8</c:v>
                </c:pt>
                <c:pt idx="75">
                  <c:v>10.199999999999999</c:v>
                </c:pt>
                <c:pt idx="76">
                  <c:v>-1.2</c:v>
                </c:pt>
                <c:pt idx="77">
                  <c:v>-1</c:v>
                </c:pt>
                <c:pt idx="78">
                  <c:v>11.2</c:v>
                </c:pt>
                <c:pt idx="79">
                  <c:v>13.9</c:v>
                </c:pt>
                <c:pt idx="80">
                  <c:v>5.6</c:v>
                </c:pt>
                <c:pt idx="81">
                  <c:v>13.5</c:v>
                </c:pt>
                <c:pt idx="82">
                  <c:v>16</c:v>
                </c:pt>
                <c:pt idx="83">
                  <c:v>20.5</c:v>
                </c:pt>
                <c:pt idx="84">
                  <c:v>15.3</c:v>
                </c:pt>
                <c:pt idx="85">
                  <c:v>-0.1</c:v>
                </c:pt>
                <c:pt idx="86">
                  <c:v>3.5</c:v>
                </c:pt>
                <c:pt idx="87">
                  <c:v>-14</c:v>
                </c:pt>
                <c:pt idx="88">
                  <c:v>-7.3</c:v>
                </c:pt>
                <c:pt idx="89">
                  <c:v>-4.4000000000000004</c:v>
                </c:pt>
                <c:pt idx="90">
                  <c:v>-14.6</c:v>
                </c:pt>
                <c:pt idx="91">
                  <c:v>-23.7</c:v>
                </c:pt>
                <c:pt idx="92">
                  <c:v>-28.8</c:v>
                </c:pt>
                <c:pt idx="93">
                  <c:v>-23.9</c:v>
                </c:pt>
                <c:pt idx="94">
                  <c:v>-25.6</c:v>
                </c:pt>
                <c:pt idx="95">
                  <c:v>-11.3</c:v>
                </c:pt>
                <c:pt idx="96">
                  <c:v>-12.3</c:v>
                </c:pt>
                <c:pt idx="97">
                  <c:v>-7.3</c:v>
                </c:pt>
                <c:pt idx="98">
                  <c:v>-15.1</c:v>
                </c:pt>
                <c:pt idx="99">
                  <c:v>-2.5</c:v>
                </c:pt>
                <c:pt idx="100">
                  <c:v>-6.8</c:v>
                </c:pt>
                <c:pt idx="101">
                  <c:v>3.7</c:v>
                </c:pt>
                <c:pt idx="102">
                  <c:v>4.0999999999999996</c:v>
                </c:pt>
                <c:pt idx="103">
                  <c:v>-4.5999999999999996</c:v>
                </c:pt>
                <c:pt idx="104">
                  <c:v>-8.9</c:v>
                </c:pt>
                <c:pt idx="105">
                  <c:v>0.5</c:v>
                </c:pt>
                <c:pt idx="106">
                  <c:v>10.4</c:v>
                </c:pt>
                <c:pt idx="107">
                  <c:v>6.4</c:v>
                </c:pt>
                <c:pt idx="108">
                  <c:v>11.3</c:v>
                </c:pt>
                <c:pt idx="109">
                  <c:v>7.4</c:v>
                </c:pt>
                <c:pt idx="110">
                  <c:v>-2.6</c:v>
                </c:pt>
                <c:pt idx="111">
                  <c:v>-0.9</c:v>
                </c:pt>
                <c:pt idx="112">
                  <c:v>0.2</c:v>
                </c:pt>
                <c:pt idx="113">
                  <c:v>0.1</c:v>
                </c:pt>
                <c:pt idx="114">
                  <c:v>13.9</c:v>
                </c:pt>
                <c:pt idx="115">
                  <c:v>23.8</c:v>
                </c:pt>
                <c:pt idx="116">
                  <c:v>24.4</c:v>
                </c:pt>
                <c:pt idx="117">
                  <c:v>22.2</c:v>
                </c:pt>
                <c:pt idx="118">
                  <c:v>-4.3</c:v>
                </c:pt>
                <c:pt idx="119">
                  <c:v>7.6</c:v>
                </c:pt>
                <c:pt idx="120">
                  <c:v>18.100000000000001</c:v>
                </c:pt>
                <c:pt idx="121">
                  <c:v>23.3</c:v>
                </c:pt>
                <c:pt idx="122">
                  <c:v>7.3</c:v>
                </c:pt>
                <c:pt idx="123">
                  <c:v>19.5</c:v>
                </c:pt>
                <c:pt idx="124">
                  <c:v>24.8</c:v>
                </c:pt>
                <c:pt idx="125">
                  <c:v>15.9</c:v>
                </c:pt>
                <c:pt idx="126">
                  <c:v>14</c:v>
                </c:pt>
                <c:pt idx="127">
                  <c:v>17.399999999999999</c:v>
                </c:pt>
                <c:pt idx="128">
                  <c:v>11.9</c:v>
                </c:pt>
                <c:pt idx="129">
                  <c:v>3.9</c:v>
                </c:pt>
                <c:pt idx="130">
                  <c:v>2.1</c:v>
                </c:pt>
                <c:pt idx="131">
                  <c:v>12.4</c:v>
                </c:pt>
                <c:pt idx="132">
                  <c:v>14.4</c:v>
                </c:pt>
                <c:pt idx="133">
                  <c:v>-2.6</c:v>
                </c:pt>
                <c:pt idx="134">
                  <c:v>8.1999999999999993</c:v>
                </c:pt>
                <c:pt idx="135">
                  <c:v>4.8</c:v>
                </c:pt>
                <c:pt idx="136">
                  <c:v>18</c:v>
                </c:pt>
                <c:pt idx="137">
                  <c:v>8.9</c:v>
                </c:pt>
                <c:pt idx="138">
                  <c:v>11.7</c:v>
                </c:pt>
                <c:pt idx="139">
                  <c:v>20.2</c:v>
                </c:pt>
                <c:pt idx="140">
                  <c:v>26.7</c:v>
                </c:pt>
                <c:pt idx="141">
                  <c:v>20.3</c:v>
                </c:pt>
                <c:pt idx="142">
                  <c:v>16.3</c:v>
                </c:pt>
                <c:pt idx="143">
                  <c:v>15.7</c:v>
                </c:pt>
                <c:pt idx="144">
                  <c:v>7.8</c:v>
                </c:pt>
                <c:pt idx="145">
                  <c:v>14.6</c:v>
                </c:pt>
                <c:pt idx="146">
                  <c:v>13.4</c:v>
                </c:pt>
                <c:pt idx="147">
                  <c:v>1.2</c:v>
                </c:pt>
                <c:pt idx="148">
                  <c:v>-2.2000000000000002</c:v>
                </c:pt>
                <c:pt idx="149">
                  <c:v>0.3</c:v>
                </c:pt>
                <c:pt idx="150">
                  <c:v>-3.8</c:v>
                </c:pt>
                <c:pt idx="151">
                  <c:v>-1.7</c:v>
                </c:pt>
                <c:pt idx="152">
                  <c:v>3.1</c:v>
                </c:pt>
                <c:pt idx="153">
                  <c:v>2.2000000000000002</c:v>
                </c:pt>
                <c:pt idx="154">
                  <c:v>16.2</c:v>
                </c:pt>
                <c:pt idx="155">
                  <c:v>7.2</c:v>
                </c:pt>
                <c:pt idx="156">
                  <c:v>1.6</c:v>
                </c:pt>
                <c:pt idx="157">
                  <c:v>4.8</c:v>
                </c:pt>
                <c:pt idx="158">
                  <c:v>11.5</c:v>
                </c:pt>
                <c:pt idx="159">
                  <c:v>9</c:v>
                </c:pt>
                <c:pt idx="160">
                  <c:v>3.9</c:v>
                </c:pt>
                <c:pt idx="161">
                  <c:v>-4.9000000000000004</c:v>
                </c:pt>
                <c:pt idx="162">
                  <c:v>9.8000000000000007</c:v>
                </c:pt>
                <c:pt idx="163">
                  <c:v>-4.2</c:v>
                </c:pt>
                <c:pt idx="164">
                  <c:v>4</c:v>
                </c:pt>
                <c:pt idx="165">
                  <c:v>-5</c:v>
                </c:pt>
                <c:pt idx="166">
                  <c:v>9.8000000000000007</c:v>
                </c:pt>
                <c:pt idx="167">
                  <c:v>0.6</c:v>
                </c:pt>
                <c:pt idx="168">
                  <c:v>-7.5</c:v>
                </c:pt>
                <c:pt idx="169">
                  <c:v>2.8</c:v>
                </c:pt>
                <c:pt idx="170">
                  <c:v>4.9000000000000004</c:v>
                </c:pt>
                <c:pt idx="171">
                  <c:v>-4</c:v>
                </c:pt>
                <c:pt idx="172">
                  <c:v>0.2</c:v>
                </c:pt>
                <c:pt idx="173">
                  <c:v>7.6</c:v>
                </c:pt>
                <c:pt idx="174">
                  <c:v>4</c:v>
                </c:pt>
                <c:pt idx="175">
                  <c:v>14.5</c:v>
                </c:pt>
                <c:pt idx="176">
                  <c:v>5</c:v>
                </c:pt>
                <c:pt idx="177">
                  <c:v>9.9</c:v>
                </c:pt>
                <c:pt idx="178">
                  <c:v>1.5</c:v>
                </c:pt>
                <c:pt idx="179">
                  <c:v>-7.5</c:v>
                </c:pt>
                <c:pt idx="180">
                  <c:v>-1.9</c:v>
                </c:pt>
                <c:pt idx="181">
                  <c:v>2.2000000000000002</c:v>
                </c:pt>
                <c:pt idx="182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AA-4801-9411-A1EC8C676B00}"/>
            </c:ext>
          </c:extLst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numRef>
              <c:f>Sheet1!$A$2:$A$184</c:f>
              <c:numCache>
                <c:formatCode>mmm\-yy</c:formatCode>
                <c:ptCount val="183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  <c:pt idx="124">
                  <c:v>41790</c:v>
                </c:pt>
                <c:pt idx="125">
                  <c:v>41820</c:v>
                </c:pt>
                <c:pt idx="126">
                  <c:v>41851</c:v>
                </c:pt>
                <c:pt idx="127">
                  <c:v>41882</c:v>
                </c:pt>
                <c:pt idx="128">
                  <c:v>41912</c:v>
                </c:pt>
                <c:pt idx="129">
                  <c:v>41943</c:v>
                </c:pt>
                <c:pt idx="130">
                  <c:v>41973</c:v>
                </c:pt>
                <c:pt idx="131">
                  <c:v>42004</c:v>
                </c:pt>
                <c:pt idx="132">
                  <c:v>42035</c:v>
                </c:pt>
                <c:pt idx="133">
                  <c:v>42063</c:v>
                </c:pt>
                <c:pt idx="134">
                  <c:v>42094</c:v>
                </c:pt>
                <c:pt idx="135">
                  <c:v>42124</c:v>
                </c:pt>
                <c:pt idx="136">
                  <c:v>42155</c:v>
                </c:pt>
                <c:pt idx="137">
                  <c:v>42185</c:v>
                </c:pt>
                <c:pt idx="138">
                  <c:v>42216</c:v>
                </c:pt>
                <c:pt idx="139">
                  <c:v>42247</c:v>
                </c:pt>
                <c:pt idx="140">
                  <c:v>42277</c:v>
                </c:pt>
                <c:pt idx="141">
                  <c:v>42308</c:v>
                </c:pt>
                <c:pt idx="142">
                  <c:v>42338</c:v>
                </c:pt>
                <c:pt idx="143">
                  <c:v>42369</c:v>
                </c:pt>
                <c:pt idx="144">
                  <c:v>42400</c:v>
                </c:pt>
                <c:pt idx="145">
                  <c:v>42429</c:v>
                </c:pt>
                <c:pt idx="146">
                  <c:v>42460</c:v>
                </c:pt>
                <c:pt idx="147">
                  <c:v>42490</c:v>
                </c:pt>
                <c:pt idx="148">
                  <c:v>42521</c:v>
                </c:pt>
                <c:pt idx="149">
                  <c:v>42551</c:v>
                </c:pt>
                <c:pt idx="150">
                  <c:v>42582</c:v>
                </c:pt>
                <c:pt idx="151">
                  <c:v>42613</c:v>
                </c:pt>
                <c:pt idx="152">
                  <c:v>42643</c:v>
                </c:pt>
                <c:pt idx="153">
                  <c:v>42674</c:v>
                </c:pt>
                <c:pt idx="154">
                  <c:v>42704</c:v>
                </c:pt>
                <c:pt idx="155">
                  <c:v>42735</c:v>
                </c:pt>
                <c:pt idx="156">
                  <c:v>42766</c:v>
                </c:pt>
                <c:pt idx="157">
                  <c:v>42794</c:v>
                </c:pt>
                <c:pt idx="158">
                  <c:v>42825</c:v>
                </c:pt>
                <c:pt idx="159">
                  <c:v>42855</c:v>
                </c:pt>
                <c:pt idx="160">
                  <c:v>42886</c:v>
                </c:pt>
                <c:pt idx="161">
                  <c:v>42916</c:v>
                </c:pt>
                <c:pt idx="162">
                  <c:v>42947</c:v>
                </c:pt>
                <c:pt idx="163">
                  <c:v>42978</c:v>
                </c:pt>
                <c:pt idx="164">
                  <c:v>43008</c:v>
                </c:pt>
                <c:pt idx="165">
                  <c:v>43039</c:v>
                </c:pt>
                <c:pt idx="166">
                  <c:v>43069</c:v>
                </c:pt>
                <c:pt idx="167">
                  <c:v>43100</c:v>
                </c:pt>
                <c:pt idx="168">
                  <c:v>43131</c:v>
                </c:pt>
                <c:pt idx="169">
                  <c:v>43159</c:v>
                </c:pt>
                <c:pt idx="170">
                  <c:v>43190</c:v>
                </c:pt>
                <c:pt idx="171">
                  <c:v>43220</c:v>
                </c:pt>
                <c:pt idx="172">
                  <c:v>43251</c:v>
                </c:pt>
                <c:pt idx="173">
                  <c:v>43281</c:v>
                </c:pt>
                <c:pt idx="174">
                  <c:v>43312</c:v>
                </c:pt>
                <c:pt idx="175">
                  <c:v>43343</c:v>
                </c:pt>
                <c:pt idx="176">
                  <c:v>43373</c:v>
                </c:pt>
                <c:pt idx="177">
                  <c:v>43404</c:v>
                </c:pt>
                <c:pt idx="178">
                  <c:v>43434</c:v>
                </c:pt>
                <c:pt idx="179">
                  <c:v>43465</c:v>
                </c:pt>
                <c:pt idx="180">
                  <c:v>43466</c:v>
                </c:pt>
                <c:pt idx="181">
                  <c:v>43497</c:v>
                </c:pt>
                <c:pt idx="182">
                  <c:v>43556</c:v>
                </c:pt>
              </c:numCache>
            </c:numRef>
          </c:cat>
          <c:val>
            <c:numRef>
              <c:f>Sheet1!$G$2:$G$184</c:f>
              <c:numCache>
                <c:formatCode>0</c:formatCode>
                <c:ptCount val="183"/>
                <c:pt idx="0">
                  <c:v>3</c:v>
                </c:pt>
                <c:pt idx="1">
                  <c:v>0.5</c:v>
                </c:pt>
                <c:pt idx="2">
                  <c:v>0.7</c:v>
                </c:pt>
                <c:pt idx="3">
                  <c:v>1.9</c:v>
                </c:pt>
                <c:pt idx="4">
                  <c:v>3.4</c:v>
                </c:pt>
                <c:pt idx="5">
                  <c:v>3.7</c:v>
                </c:pt>
                <c:pt idx="6">
                  <c:v>4.8</c:v>
                </c:pt>
                <c:pt idx="7">
                  <c:v>2.9</c:v>
                </c:pt>
                <c:pt idx="8">
                  <c:v>-3.1</c:v>
                </c:pt>
                <c:pt idx="9">
                  <c:v>0.9</c:v>
                </c:pt>
                <c:pt idx="10">
                  <c:v>-0.9</c:v>
                </c:pt>
                <c:pt idx="11">
                  <c:v>-2.2000000000000002</c:v>
                </c:pt>
                <c:pt idx="12">
                  <c:v>-2.6</c:v>
                </c:pt>
                <c:pt idx="13">
                  <c:v>-1.7</c:v>
                </c:pt>
                <c:pt idx="14">
                  <c:v>-6.8</c:v>
                </c:pt>
                <c:pt idx="15">
                  <c:v>-10.4</c:v>
                </c:pt>
                <c:pt idx="16">
                  <c:v>-12.3</c:v>
                </c:pt>
                <c:pt idx="17">
                  <c:v>-13.2</c:v>
                </c:pt>
                <c:pt idx="18">
                  <c:v>-9.8000000000000007</c:v>
                </c:pt>
                <c:pt idx="19">
                  <c:v>-11.8</c:v>
                </c:pt>
                <c:pt idx="20">
                  <c:v>-5.8</c:v>
                </c:pt>
                <c:pt idx="21">
                  <c:v>-8.6</c:v>
                </c:pt>
                <c:pt idx="22">
                  <c:v>-8.5</c:v>
                </c:pt>
                <c:pt idx="23">
                  <c:v>-8.6</c:v>
                </c:pt>
                <c:pt idx="24">
                  <c:v>-5.3</c:v>
                </c:pt>
                <c:pt idx="25">
                  <c:v>-9.1999999999999993</c:v>
                </c:pt>
                <c:pt idx="26">
                  <c:v>-12</c:v>
                </c:pt>
                <c:pt idx="27">
                  <c:v>-8</c:v>
                </c:pt>
                <c:pt idx="28">
                  <c:v>-6.7</c:v>
                </c:pt>
                <c:pt idx="29">
                  <c:v>-4.7</c:v>
                </c:pt>
                <c:pt idx="30">
                  <c:v>-3.5</c:v>
                </c:pt>
                <c:pt idx="31">
                  <c:v>-1.9</c:v>
                </c:pt>
                <c:pt idx="32">
                  <c:v>-0.6</c:v>
                </c:pt>
                <c:pt idx="33">
                  <c:v>-3.1</c:v>
                </c:pt>
                <c:pt idx="34">
                  <c:v>-0.2</c:v>
                </c:pt>
                <c:pt idx="35">
                  <c:v>-3.3</c:v>
                </c:pt>
                <c:pt idx="36">
                  <c:v>0.1</c:v>
                </c:pt>
                <c:pt idx="37">
                  <c:v>-0.4</c:v>
                </c:pt>
                <c:pt idx="38">
                  <c:v>-0.3</c:v>
                </c:pt>
                <c:pt idx="39">
                  <c:v>0.9</c:v>
                </c:pt>
                <c:pt idx="40">
                  <c:v>-1.7</c:v>
                </c:pt>
                <c:pt idx="41">
                  <c:v>-2.7</c:v>
                </c:pt>
                <c:pt idx="42">
                  <c:v>2</c:v>
                </c:pt>
                <c:pt idx="43">
                  <c:v>1.9</c:v>
                </c:pt>
                <c:pt idx="44">
                  <c:v>2.7</c:v>
                </c:pt>
                <c:pt idx="45">
                  <c:v>5.5</c:v>
                </c:pt>
                <c:pt idx="46">
                  <c:v>-1.3</c:v>
                </c:pt>
                <c:pt idx="47">
                  <c:v>-0.3</c:v>
                </c:pt>
                <c:pt idx="48">
                  <c:v>-0.3</c:v>
                </c:pt>
                <c:pt idx="49">
                  <c:v>-0.6</c:v>
                </c:pt>
                <c:pt idx="50">
                  <c:v>-0.2</c:v>
                </c:pt>
                <c:pt idx="51">
                  <c:v>-8.6</c:v>
                </c:pt>
                <c:pt idx="52">
                  <c:v>-25.2</c:v>
                </c:pt>
                <c:pt idx="53">
                  <c:v>-32.200000000000003</c:v>
                </c:pt>
                <c:pt idx="54">
                  <c:v>-37.200000000000003</c:v>
                </c:pt>
                <c:pt idx="55">
                  <c:v>-39.4</c:v>
                </c:pt>
                <c:pt idx="56">
                  <c:v>-43.1</c:v>
                </c:pt>
                <c:pt idx="57">
                  <c:v>-48</c:v>
                </c:pt>
                <c:pt idx="58">
                  <c:v>-52.9</c:v>
                </c:pt>
                <c:pt idx="59">
                  <c:v>-58.2</c:v>
                </c:pt>
                <c:pt idx="60">
                  <c:v>-63.5</c:v>
                </c:pt>
                <c:pt idx="61">
                  <c:v>-66.900000000000006</c:v>
                </c:pt>
                <c:pt idx="62">
                  <c:v>-55.5</c:v>
                </c:pt>
                <c:pt idx="63">
                  <c:v>-55</c:v>
                </c:pt>
                <c:pt idx="64">
                  <c:v>-56</c:v>
                </c:pt>
                <c:pt idx="65">
                  <c:v>-51.7</c:v>
                </c:pt>
                <c:pt idx="66">
                  <c:v>-50.8</c:v>
                </c:pt>
                <c:pt idx="67">
                  <c:v>-48.6</c:v>
                </c:pt>
                <c:pt idx="68">
                  <c:v>-48.9</c:v>
                </c:pt>
                <c:pt idx="69">
                  <c:v>-47.8</c:v>
                </c:pt>
                <c:pt idx="70">
                  <c:v>-50</c:v>
                </c:pt>
                <c:pt idx="71">
                  <c:v>-50</c:v>
                </c:pt>
                <c:pt idx="72">
                  <c:v>-50.5</c:v>
                </c:pt>
                <c:pt idx="73">
                  <c:v>-44.6</c:v>
                </c:pt>
                <c:pt idx="74">
                  <c:v>-47.4</c:v>
                </c:pt>
                <c:pt idx="75">
                  <c:v>-41.4</c:v>
                </c:pt>
                <c:pt idx="76">
                  <c:v>-38.1</c:v>
                </c:pt>
                <c:pt idx="77">
                  <c:v>-42.7</c:v>
                </c:pt>
                <c:pt idx="78">
                  <c:v>-45</c:v>
                </c:pt>
                <c:pt idx="79">
                  <c:v>-41.4</c:v>
                </c:pt>
                <c:pt idx="80">
                  <c:v>-43.3</c:v>
                </c:pt>
                <c:pt idx="81">
                  <c:v>-38</c:v>
                </c:pt>
                <c:pt idx="82">
                  <c:v>-39.799999999999997</c:v>
                </c:pt>
                <c:pt idx="83">
                  <c:v>-40.6</c:v>
                </c:pt>
                <c:pt idx="84">
                  <c:v>-41</c:v>
                </c:pt>
                <c:pt idx="85">
                  <c:v>-38.6</c:v>
                </c:pt>
                <c:pt idx="86">
                  <c:v>-44.4</c:v>
                </c:pt>
                <c:pt idx="87">
                  <c:v>-40.1</c:v>
                </c:pt>
                <c:pt idx="88">
                  <c:v>-38.200000000000003</c:v>
                </c:pt>
                <c:pt idx="89">
                  <c:v>-44.1</c:v>
                </c:pt>
                <c:pt idx="90">
                  <c:v>-33.4</c:v>
                </c:pt>
                <c:pt idx="91">
                  <c:v>-41.9</c:v>
                </c:pt>
                <c:pt idx="92">
                  <c:v>-42.3</c:v>
                </c:pt>
                <c:pt idx="93">
                  <c:v>-41.1</c:v>
                </c:pt>
                <c:pt idx="94">
                  <c:v>-41.4</c:v>
                </c:pt>
                <c:pt idx="95">
                  <c:v>-47.4</c:v>
                </c:pt>
                <c:pt idx="96">
                  <c:v>-43.5</c:v>
                </c:pt>
                <c:pt idx="97">
                  <c:v>-44.3</c:v>
                </c:pt>
                <c:pt idx="98">
                  <c:v>-41.1</c:v>
                </c:pt>
                <c:pt idx="99">
                  <c:v>-44.4</c:v>
                </c:pt>
                <c:pt idx="100">
                  <c:v>-42.6</c:v>
                </c:pt>
                <c:pt idx="101">
                  <c:v>-41</c:v>
                </c:pt>
                <c:pt idx="102">
                  <c:v>-42.2</c:v>
                </c:pt>
                <c:pt idx="103">
                  <c:v>-40.799999999999997</c:v>
                </c:pt>
                <c:pt idx="104">
                  <c:v>-36</c:v>
                </c:pt>
                <c:pt idx="105">
                  <c:v>-45.1</c:v>
                </c:pt>
                <c:pt idx="106">
                  <c:v>-35.6</c:v>
                </c:pt>
                <c:pt idx="107">
                  <c:v>-35.1</c:v>
                </c:pt>
                <c:pt idx="108">
                  <c:v>-32.1</c:v>
                </c:pt>
                <c:pt idx="109">
                  <c:v>-30.4</c:v>
                </c:pt>
                <c:pt idx="110">
                  <c:v>-26.5</c:v>
                </c:pt>
                <c:pt idx="111">
                  <c:v>-37.5</c:v>
                </c:pt>
                <c:pt idx="112">
                  <c:v>-27.1</c:v>
                </c:pt>
                <c:pt idx="113">
                  <c:v>-24.8</c:v>
                </c:pt>
                <c:pt idx="114">
                  <c:v>-24.1</c:v>
                </c:pt>
                <c:pt idx="115">
                  <c:v>-16.100000000000001</c:v>
                </c:pt>
                <c:pt idx="116">
                  <c:v>-19.100000000000001</c:v>
                </c:pt>
                <c:pt idx="117">
                  <c:v>-14.6</c:v>
                </c:pt>
                <c:pt idx="118">
                  <c:v>-9.6</c:v>
                </c:pt>
                <c:pt idx="119">
                  <c:v>-17.8</c:v>
                </c:pt>
                <c:pt idx="120">
                  <c:v>-4.5999999999999996</c:v>
                </c:pt>
                <c:pt idx="121">
                  <c:v>-11.3</c:v>
                </c:pt>
                <c:pt idx="122">
                  <c:v>-9.5</c:v>
                </c:pt>
                <c:pt idx="123">
                  <c:v>-11.1</c:v>
                </c:pt>
                <c:pt idx="124">
                  <c:v>-10.8</c:v>
                </c:pt>
                <c:pt idx="125">
                  <c:v>-8</c:v>
                </c:pt>
                <c:pt idx="126">
                  <c:v>-6.1</c:v>
                </c:pt>
                <c:pt idx="127">
                  <c:v>-2</c:v>
                </c:pt>
                <c:pt idx="128">
                  <c:v>0.9</c:v>
                </c:pt>
                <c:pt idx="129">
                  <c:v>-6.1</c:v>
                </c:pt>
                <c:pt idx="130">
                  <c:v>-5.3</c:v>
                </c:pt>
                <c:pt idx="131">
                  <c:v>4.0999999999999996</c:v>
                </c:pt>
                <c:pt idx="132">
                  <c:v>-4.4000000000000004</c:v>
                </c:pt>
                <c:pt idx="133">
                  <c:v>-0.3</c:v>
                </c:pt>
                <c:pt idx="134">
                  <c:v>-8.9</c:v>
                </c:pt>
                <c:pt idx="135">
                  <c:v>8.4</c:v>
                </c:pt>
                <c:pt idx="136">
                  <c:v>-4.0999999999999996</c:v>
                </c:pt>
                <c:pt idx="137">
                  <c:v>0.2</c:v>
                </c:pt>
                <c:pt idx="138">
                  <c:v>-5</c:v>
                </c:pt>
                <c:pt idx="139">
                  <c:v>-0.6</c:v>
                </c:pt>
                <c:pt idx="140" formatCode="General">
                  <c:v>-10.6</c:v>
                </c:pt>
                <c:pt idx="141" formatCode="General">
                  <c:v>-15.5</c:v>
                </c:pt>
                <c:pt idx="142" formatCode="General">
                  <c:v>-23.4</c:v>
                </c:pt>
                <c:pt idx="143" formatCode="General">
                  <c:v>-9.6</c:v>
                </c:pt>
                <c:pt idx="144" formatCode="General">
                  <c:v>2</c:v>
                </c:pt>
                <c:pt idx="145" formatCode="General">
                  <c:v>-8.5</c:v>
                </c:pt>
                <c:pt idx="146" formatCode="General">
                  <c:v>-5.8</c:v>
                </c:pt>
                <c:pt idx="147" formatCode="General">
                  <c:v>-7.3</c:v>
                </c:pt>
                <c:pt idx="148" formatCode="General">
                  <c:v>4.9000000000000004</c:v>
                </c:pt>
                <c:pt idx="149" formatCode="General">
                  <c:v>-0.5</c:v>
                </c:pt>
                <c:pt idx="150" formatCode="General">
                  <c:v>-3</c:v>
                </c:pt>
                <c:pt idx="151" formatCode="General">
                  <c:v>-19.3</c:v>
                </c:pt>
                <c:pt idx="152" formatCode="General">
                  <c:v>-0.1</c:v>
                </c:pt>
                <c:pt idx="153" formatCode="General">
                  <c:v>-5.6</c:v>
                </c:pt>
                <c:pt idx="154" formatCode="General">
                  <c:v>-6.4</c:v>
                </c:pt>
                <c:pt idx="155" formatCode="General">
                  <c:v>-9.5</c:v>
                </c:pt>
                <c:pt idx="156" formatCode="General">
                  <c:v>-8.9</c:v>
                </c:pt>
                <c:pt idx="157" formatCode="General">
                  <c:v>-8.1</c:v>
                </c:pt>
                <c:pt idx="158" formatCode="General">
                  <c:v>6</c:v>
                </c:pt>
                <c:pt idx="159" formatCode="General">
                  <c:v>0.6</c:v>
                </c:pt>
                <c:pt idx="160" formatCode="General">
                  <c:v>-11.9</c:v>
                </c:pt>
                <c:pt idx="161" formatCode="General">
                  <c:v>-2.2000000000000002</c:v>
                </c:pt>
                <c:pt idx="162" formatCode="General">
                  <c:v>-11.6</c:v>
                </c:pt>
                <c:pt idx="163" formatCode="General">
                  <c:v>-16</c:v>
                </c:pt>
                <c:pt idx="164" formatCode="General">
                  <c:v>-6.5</c:v>
                </c:pt>
                <c:pt idx="165" formatCode="General">
                  <c:v>10.7</c:v>
                </c:pt>
                <c:pt idx="166" formatCode="General">
                  <c:v>-1.9</c:v>
                </c:pt>
                <c:pt idx="167" formatCode="General">
                  <c:v>-1</c:v>
                </c:pt>
                <c:pt idx="168" formatCode="General">
                  <c:v>-11.1</c:v>
                </c:pt>
                <c:pt idx="169" formatCode="General">
                  <c:v>-4.7</c:v>
                </c:pt>
                <c:pt idx="170" formatCode="General">
                  <c:v>-5.0999999999999996</c:v>
                </c:pt>
                <c:pt idx="171" formatCode="General">
                  <c:v>0.5</c:v>
                </c:pt>
                <c:pt idx="172" formatCode="General">
                  <c:v>-2</c:v>
                </c:pt>
                <c:pt idx="173" formatCode="General">
                  <c:v>0.5</c:v>
                </c:pt>
                <c:pt idx="174" formatCode="General">
                  <c:v>-1.9</c:v>
                </c:pt>
                <c:pt idx="175" formatCode="General">
                  <c:v>-2.4</c:v>
                </c:pt>
                <c:pt idx="176" formatCode="General">
                  <c:v>-2.6</c:v>
                </c:pt>
                <c:pt idx="177" formatCode="General">
                  <c:v>0.7</c:v>
                </c:pt>
                <c:pt idx="178" formatCode="General">
                  <c:v>5.7</c:v>
                </c:pt>
                <c:pt idx="179" formatCode="General">
                  <c:v>-0.1</c:v>
                </c:pt>
                <c:pt idx="180" formatCode="General">
                  <c:v>-3.4</c:v>
                </c:pt>
                <c:pt idx="181" formatCode="General">
                  <c:v>-3.1</c:v>
                </c:pt>
                <c:pt idx="182" formatCode="General">
                  <c:v>-10.8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AA-4801-9411-A1EC8C676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70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31"/>
          <c:min val="-7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Confidence balance</a:t>
                </a:r>
              </a:p>
            </c:rich>
          </c:tx>
          <c:layout>
            <c:manualLayout>
              <c:xMode val="edge"/>
              <c:yMode val="edge"/>
              <c:x val="6.3371356147021544E-3"/>
              <c:y val="0.34799235181644361"/>
            </c:manualLayout>
          </c:layout>
          <c:overlay val="0"/>
          <c:spPr>
            <a:noFill/>
            <a:ln w="30517">
              <a:noFill/>
            </a:ln>
          </c:spPr>
        </c:title>
        <c:numFmt formatCode="0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10"/>
      </c:valAx>
      <c:spPr>
        <a:solidFill>
          <a:schemeClr val="bg1"/>
        </a:solidFill>
        <a:ln w="12700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700" b="0">
                <a:solidFill>
                  <a:srgbClr val="008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700" b="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700"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700" b="0">
                <a:solidFill>
                  <a:schemeClr val="accent4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700" b="0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58231657581263885"/>
          <c:y val="0.71817515108279473"/>
          <c:w val="0.36287825560266507"/>
          <c:h val="0.15910600169467295"/>
        </c:manualLayout>
      </c:layout>
      <c:overlay val="0"/>
      <c:spPr>
        <a:solidFill>
          <a:srgbClr val="FFFFEB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1700"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655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c.europa.eu/economy_finance/db_indicators/surveys/time_series/index_e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061021D-9FBE-40FE-B856-784D7BB664F4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535160568"/>
              </p:ext>
            </p:extLst>
          </p:nvPr>
        </p:nvGraphicFramePr>
        <p:xfrm>
          <a:off x="0" y="0"/>
          <a:ext cx="9906000" cy="600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002338"/>
            <a:ext cx="914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Source:  </a:t>
            </a:r>
            <a:r>
              <a:rPr lang="en-GB" altLang="en-US" sz="1200" dirty="0">
                <a:latin typeface="Arial" panose="020B0604020202020204" pitchFamily="34" charset="0"/>
              </a:rPr>
              <a:t>Based on data from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i="1" dirty="0">
                <a:latin typeface="Arial" panose="020B0604020202020204" pitchFamily="34" charset="0"/>
                <a:hlinkClick r:id="rId4"/>
              </a:rPr>
              <a:t>Business and Consumer Surveys</a:t>
            </a:r>
            <a:r>
              <a:rPr lang="en-GB" altLang="en-US" sz="1200" dirty="0">
                <a:latin typeface="Arial" panose="020B0604020202020204" pitchFamily="34" charset="0"/>
                <a:hlinkClick r:id="rId4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(European Commission, DGECFIN)</a:t>
            </a:r>
          </a:p>
        </p:txBody>
      </p:sp>
      <p:sp>
        <p:nvSpPr>
          <p:cNvPr id="2052" name="Text Box 5">
            <a:extLst>
              <a:ext uri="{FF2B5EF4-FFF2-40B4-BE49-F238E27FC236}">
                <a16:creationId xmlns:a16="http://schemas.microsoft.com/office/drawing/2014/main" id="{3BE89272-825B-4B9B-BB8E-B6E720F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70" y="6279337"/>
            <a:ext cx="9144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500" dirty="0" smtClean="0">
                <a:latin typeface="Arial" panose="020B0604020202020204" pitchFamily="34" charset="0"/>
              </a:rPr>
              <a:t>1. Business </a:t>
            </a:r>
            <a:r>
              <a:rPr lang="en-GB" altLang="en-US" sz="2500" dirty="0">
                <a:latin typeface="Arial" panose="020B0604020202020204" pitchFamily="34" charset="0"/>
              </a:rPr>
              <a:t>and consumer confidence in the UK</a:t>
            </a:r>
          </a:p>
        </p:txBody>
      </p:sp>
    </p:spTree>
    <p:extLst>
      <p:ext uri="{BB962C8B-B14F-4D97-AF65-F5344CB8AC3E}">
        <p14:creationId xmlns:p14="http://schemas.microsoft.com/office/powerpoint/2010/main" val="363324778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29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23</cp:revision>
  <dcterms:created xsi:type="dcterms:W3CDTF">2018-03-30T08:30:48Z</dcterms:created>
  <dcterms:modified xsi:type="dcterms:W3CDTF">2019-04-03T14:20:12Z</dcterms:modified>
</cp:coreProperties>
</file>