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8000"/>
    <a:srgbClr val="0000FF"/>
    <a:srgbClr val="660066"/>
    <a:srgbClr val="FFF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5513" autoAdjust="0"/>
  </p:normalViewPr>
  <p:slideViewPr>
    <p:cSldViewPr snapToGrid="0">
      <p:cViewPr varScale="1">
        <p:scale>
          <a:sx n="91" d="100"/>
          <a:sy n="91" d="100"/>
        </p:scale>
        <p:origin x="238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yntuac-my.sharepoint.com/personal/michael_mccann_ntu_ac_uk/Documents/Research/Blogs/Shadow%20Banking/TLAACBM027SBOG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83595800524935"/>
          <c:y val="2.3289393084893008E-2"/>
          <c:w val="0.84902695336159906"/>
          <c:h val="0.82552429899240309"/>
        </c:manualLayout>
      </c:layout>
      <c:lineChart>
        <c:grouping val="standard"/>
        <c:varyColors val="0"/>
        <c:ser>
          <c:idx val="0"/>
          <c:order val="0"/>
          <c:tx>
            <c:strRef>
              <c:f>Monthly!$E$1</c:f>
              <c:strCache>
                <c:ptCount val="1"/>
                <c:pt idx="0">
                  <c:v>Commercial Loans</c:v>
                </c:pt>
              </c:strCache>
            </c:strRef>
          </c:tx>
          <c:spPr>
            <a:ln w="47625" cap="rnd">
              <a:solidFill>
                <a:srgbClr val="0000FF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Monthly!$A$2:$A$549</c:f>
              <c:numCache>
                <c:formatCode>yyyy\-mm\-dd</c:formatCode>
                <c:ptCount val="548"/>
                <c:pt idx="0">
                  <c:v>29221</c:v>
                </c:pt>
                <c:pt idx="1">
                  <c:v>29252</c:v>
                </c:pt>
                <c:pt idx="2">
                  <c:v>29281</c:v>
                </c:pt>
                <c:pt idx="3">
                  <c:v>29312</c:v>
                </c:pt>
                <c:pt idx="4">
                  <c:v>29342</c:v>
                </c:pt>
                <c:pt idx="5">
                  <c:v>29373</c:v>
                </c:pt>
                <c:pt idx="6">
                  <c:v>29403</c:v>
                </c:pt>
                <c:pt idx="7">
                  <c:v>29434</c:v>
                </c:pt>
                <c:pt idx="8">
                  <c:v>29465</c:v>
                </c:pt>
                <c:pt idx="9">
                  <c:v>29495</c:v>
                </c:pt>
                <c:pt idx="10">
                  <c:v>29526</c:v>
                </c:pt>
                <c:pt idx="11">
                  <c:v>29556</c:v>
                </c:pt>
                <c:pt idx="12">
                  <c:v>29587</c:v>
                </c:pt>
                <c:pt idx="13">
                  <c:v>29618</c:v>
                </c:pt>
                <c:pt idx="14">
                  <c:v>29646</c:v>
                </c:pt>
                <c:pt idx="15">
                  <c:v>29677</c:v>
                </c:pt>
                <c:pt idx="16">
                  <c:v>29707</c:v>
                </c:pt>
                <c:pt idx="17">
                  <c:v>29738</c:v>
                </c:pt>
                <c:pt idx="18">
                  <c:v>29768</c:v>
                </c:pt>
                <c:pt idx="19">
                  <c:v>29799</c:v>
                </c:pt>
                <c:pt idx="20">
                  <c:v>29830</c:v>
                </c:pt>
                <c:pt idx="21">
                  <c:v>29860</c:v>
                </c:pt>
                <c:pt idx="22">
                  <c:v>29891</c:v>
                </c:pt>
                <c:pt idx="23">
                  <c:v>29921</c:v>
                </c:pt>
                <c:pt idx="24">
                  <c:v>29952</c:v>
                </c:pt>
                <c:pt idx="25">
                  <c:v>29983</c:v>
                </c:pt>
                <c:pt idx="26">
                  <c:v>30011</c:v>
                </c:pt>
                <c:pt idx="27">
                  <c:v>30042</c:v>
                </c:pt>
                <c:pt idx="28">
                  <c:v>30072</c:v>
                </c:pt>
                <c:pt idx="29">
                  <c:v>30103</c:v>
                </c:pt>
                <c:pt idx="30">
                  <c:v>30133</c:v>
                </c:pt>
                <c:pt idx="31">
                  <c:v>30164</c:v>
                </c:pt>
                <c:pt idx="32">
                  <c:v>30195</c:v>
                </c:pt>
                <c:pt idx="33">
                  <c:v>30225</c:v>
                </c:pt>
                <c:pt idx="34">
                  <c:v>30256</c:v>
                </c:pt>
                <c:pt idx="35">
                  <c:v>30286</c:v>
                </c:pt>
                <c:pt idx="36">
                  <c:v>30317</c:v>
                </c:pt>
                <c:pt idx="37">
                  <c:v>30348</c:v>
                </c:pt>
                <c:pt idx="38">
                  <c:v>30376</c:v>
                </c:pt>
                <c:pt idx="39">
                  <c:v>30407</c:v>
                </c:pt>
                <c:pt idx="40">
                  <c:v>30437</c:v>
                </c:pt>
                <c:pt idx="41">
                  <c:v>30468</c:v>
                </c:pt>
                <c:pt idx="42">
                  <c:v>30498</c:v>
                </c:pt>
                <c:pt idx="43">
                  <c:v>30529</c:v>
                </c:pt>
                <c:pt idx="44">
                  <c:v>30560</c:v>
                </c:pt>
                <c:pt idx="45">
                  <c:v>30590</c:v>
                </c:pt>
                <c:pt idx="46">
                  <c:v>30621</c:v>
                </c:pt>
                <c:pt idx="47">
                  <c:v>30651</c:v>
                </c:pt>
                <c:pt idx="48">
                  <c:v>30682</c:v>
                </c:pt>
                <c:pt idx="49">
                  <c:v>30713</c:v>
                </c:pt>
                <c:pt idx="50">
                  <c:v>30742</c:v>
                </c:pt>
                <c:pt idx="51">
                  <c:v>30773</c:v>
                </c:pt>
                <c:pt idx="52">
                  <c:v>30803</c:v>
                </c:pt>
                <c:pt idx="53">
                  <c:v>30834</c:v>
                </c:pt>
                <c:pt idx="54">
                  <c:v>30864</c:v>
                </c:pt>
                <c:pt idx="55">
                  <c:v>30895</c:v>
                </c:pt>
                <c:pt idx="56">
                  <c:v>30926</c:v>
                </c:pt>
                <c:pt idx="57">
                  <c:v>30956</c:v>
                </c:pt>
                <c:pt idx="58">
                  <c:v>30987</c:v>
                </c:pt>
                <c:pt idx="59">
                  <c:v>31017</c:v>
                </c:pt>
                <c:pt idx="60">
                  <c:v>31048</c:v>
                </c:pt>
                <c:pt idx="61">
                  <c:v>31079</c:v>
                </c:pt>
                <c:pt idx="62">
                  <c:v>31107</c:v>
                </c:pt>
                <c:pt idx="63">
                  <c:v>31138</c:v>
                </c:pt>
                <c:pt idx="64">
                  <c:v>31168</c:v>
                </c:pt>
                <c:pt idx="65">
                  <c:v>31199</c:v>
                </c:pt>
                <c:pt idx="66">
                  <c:v>31229</c:v>
                </c:pt>
                <c:pt idx="67">
                  <c:v>31260</c:v>
                </c:pt>
                <c:pt idx="68">
                  <c:v>31291</c:v>
                </c:pt>
                <c:pt idx="69">
                  <c:v>31321</c:v>
                </c:pt>
                <c:pt idx="70">
                  <c:v>31352</c:v>
                </c:pt>
                <c:pt idx="71">
                  <c:v>31382</c:v>
                </c:pt>
                <c:pt idx="72">
                  <c:v>31413</c:v>
                </c:pt>
                <c:pt idx="73">
                  <c:v>31444</c:v>
                </c:pt>
                <c:pt idx="74">
                  <c:v>31472</c:v>
                </c:pt>
                <c:pt idx="75">
                  <c:v>31503</c:v>
                </c:pt>
                <c:pt idx="76">
                  <c:v>31533</c:v>
                </c:pt>
                <c:pt idx="77">
                  <c:v>31564</c:v>
                </c:pt>
                <c:pt idx="78">
                  <c:v>31594</c:v>
                </c:pt>
                <c:pt idx="79">
                  <c:v>31625</c:v>
                </c:pt>
                <c:pt idx="80">
                  <c:v>31656</c:v>
                </c:pt>
                <c:pt idx="81">
                  <c:v>31686</c:v>
                </c:pt>
                <c:pt idx="82">
                  <c:v>31717</c:v>
                </c:pt>
                <c:pt idx="83">
                  <c:v>31747</c:v>
                </c:pt>
                <c:pt idx="84">
                  <c:v>31778</c:v>
                </c:pt>
                <c:pt idx="85">
                  <c:v>31809</c:v>
                </c:pt>
                <c:pt idx="86">
                  <c:v>31837</c:v>
                </c:pt>
                <c:pt idx="87">
                  <c:v>31868</c:v>
                </c:pt>
                <c:pt idx="88">
                  <c:v>31898</c:v>
                </c:pt>
                <c:pt idx="89">
                  <c:v>31929</c:v>
                </c:pt>
                <c:pt idx="90">
                  <c:v>31959</c:v>
                </c:pt>
                <c:pt idx="91">
                  <c:v>31990</c:v>
                </c:pt>
                <c:pt idx="92">
                  <c:v>32021</c:v>
                </c:pt>
                <c:pt idx="93">
                  <c:v>32051</c:v>
                </c:pt>
                <c:pt idx="94">
                  <c:v>32082</c:v>
                </c:pt>
                <c:pt idx="95">
                  <c:v>32112</c:v>
                </c:pt>
                <c:pt idx="96">
                  <c:v>32143</c:v>
                </c:pt>
                <c:pt idx="97">
                  <c:v>32174</c:v>
                </c:pt>
                <c:pt idx="98">
                  <c:v>32203</c:v>
                </c:pt>
                <c:pt idx="99">
                  <c:v>32234</c:v>
                </c:pt>
                <c:pt idx="100">
                  <c:v>32264</c:v>
                </c:pt>
                <c:pt idx="101">
                  <c:v>32295</c:v>
                </c:pt>
                <c:pt idx="102">
                  <c:v>32325</c:v>
                </c:pt>
                <c:pt idx="103">
                  <c:v>32356</c:v>
                </c:pt>
                <c:pt idx="104">
                  <c:v>32387</c:v>
                </c:pt>
                <c:pt idx="105">
                  <c:v>32417</c:v>
                </c:pt>
                <c:pt idx="106">
                  <c:v>32448</c:v>
                </c:pt>
                <c:pt idx="107">
                  <c:v>32478</c:v>
                </c:pt>
                <c:pt idx="108">
                  <c:v>32509</c:v>
                </c:pt>
                <c:pt idx="109">
                  <c:v>32540</c:v>
                </c:pt>
                <c:pt idx="110">
                  <c:v>32568</c:v>
                </c:pt>
                <c:pt idx="111">
                  <c:v>32599</c:v>
                </c:pt>
                <c:pt idx="112">
                  <c:v>32629</c:v>
                </c:pt>
                <c:pt idx="113">
                  <c:v>32660</c:v>
                </c:pt>
                <c:pt idx="114">
                  <c:v>32690</c:v>
                </c:pt>
                <c:pt idx="115">
                  <c:v>32721</c:v>
                </c:pt>
                <c:pt idx="116">
                  <c:v>32752</c:v>
                </c:pt>
                <c:pt idx="117">
                  <c:v>32782</c:v>
                </c:pt>
                <c:pt idx="118">
                  <c:v>32813</c:v>
                </c:pt>
                <c:pt idx="119">
                  <c:v>32843</c:v>
                </c:pt>
                <c:pt idx="120">
                  <c:v>32874</c:v>
                </c:pt>
                <c:pt idx="121">
                  <c:v>32905</c:v>
                </c:pt>
                <c:pt idx="122">
                  <c:v>32933</c:v>
                </c:pt>
                <c:pt idx="123">
                  <c:v>32964</c:v>
                </c:pt>
                <c:pt idx="124">
                  <c:v>32994</c:v>
                </c:pt>
                <c:pt idx="125">
                  <c:v>33025</c:v>
                </c:pt>
                <c:pt idx="126">
                  <c:v>33055</c:v>
                </c:pt>
                <c:pt idx="127">
                  <c:v>33086</c:v>
                </c:pt>
                <c:pt idx="128">
                  <c:v>33117</c:v>
                </c:pt>
                <c:pt idx="129">
                  <c:v>33147</c:v>
                </c:pt>
                <c:pt idx="130">
                  <c:v>33178</c:v>
                </c:pt>
                <c:pt idx="131">
                  <c:v>33208</c:v>
                </c:pt>
                <c:pt idx="132">
                  <c:v>33239</c:v>
                </c:pt>
                <c:pt idx="133">
                  <c:v>33270</c:v>
                </c:pt>
                <c:pt idx="134">
                  <c:v>33298</c:v>
                </c:pt>
                <c:pt idx="135">
                  <c:v>33329</c:v>
                </c:pt>
                <c:pt idx="136">
                  <c:v>33359</c:v>
                </c:pt>
                <c:pt idx="137">
                  <c:v>33390</c:v>
                </c:pt>
                <c:pt idx="138">
                  <c:v>33420</c:v>
                </c:pt>
                <c:pt idx="139">
                  <c:v>33451</c:v>
                </c:pt>
                <c:pt idx="140">
                  <c:v>33482</c:v>
                </c:pt>
                <c:pt idx="141">
                  <c:v>33512</c:v>
                </c:pt>
                <c:pt idx="142">
                  <c:v>33543</c:v>
                </c:pt>
                <c:pt idx="143">
                  <c:v>33573</c:v>
                </c:pt>
                <c:pt idx="144">
                  <c:v>33604</c:v>
                </c:pt>
                <c:pt idx="145">
                  <c:v>33635</c:v>
                </c:pt>
                <c:pt idx="146">
                  <c:v>33664</c:v>
                </c:pt>
                <c:pt idx="147">
                  <c:v>33695</c:v>
                </c:pt>
                <c:pt idx="148">
                  <c:v>33725</c:v>
                </c:pt>
                <c:pt idx="149">
                  <c:v>33756</c:v>
                </c:pt>
                <c:pt idx="150">
                  <c:v>33786</c:v>
                </c:pt>
                <c:pt idx="151">
                  <c:v>33817</c:v>
                </c:pt>
                <c:pt idx="152">
                  <c:v>33848</c:v>
                </c:pt>
                <c:pt idx="153">
                  <c:v>33878</c:v>
                </c:pt>
                <c:pt idx="154">
                  <c:v>33909</c:v>
                </c:pt>
                <c:pt idx="155">
                  <c:v>33939</c:v>
                </c:pt>
                <c:pt idx="156">
                  <c:v>33970</c:v>
                </c:pt>
                <c:pt idx="157">
                  <c:v>34001</c:v>
                </c:pt>
                <c:pt idx="158">
                  <c:v>34029</c:v>
                </c:pt>
                <c:pt idx="159">
                  <c:v>34060</c:v>
                </c:pt>
                <c:pt idx="160">
                  <c:v>34090</c:v>
                </c:pt>
                <c:pt idx="161">
                  <c:v>34121</c:v>
                </c:pt>
                <c:pt idx="162">
                  <c:v>34151</c:v>
                </c:pt>
                <c:pt idx="163">
                  <c:v>34182</c:v>
                </c:pt>
                <c:pt idx="164">
                  <c:v>34213</c:v>
                </c:pt>
                <c:pt idx="165">
                  <c:v>34243</c:v>
                </c:pt>
                <c:pt idx="166">
                  <c:v>34274</c:v>
                </c:pt>
                <c:pt idx="167">
                  <c:v>34304</c:v>
                </c:pt>
                <c:pt idx="168">
                  <c:v>34335</c:v>
                </c:pt>
                <c:pt idx="169">
                  <c:v>34366</c:v>
                </c:pt>
                <c:pt idx="170">
                  <c:v>34394</c:v>
                </c:pt>
                <c:pt idx="171">
                  <c:v>34425</c:v>
                </c:pt>
                <c:pt idx="172">
                  <c:v>34455</c:v>
                </c:pt>
                <c:pt idx="173">
                  <c:v>34486</c:v>
                </c:pt>
                <c:pt idx="174">
                  <c:v>34516</c:v>
                </c:pt>
                <c:pt idx="175">
                  <c:v>34547</c:v>
                </c:pt>
                <c:pt idx="176">
                  <c:v>34578</c:v>
                </c:pt>
                <c:pt idx="177">
                  <c:v>34608</c:v>
                </c:pt>
                <c:pt idx="178">
                  <c:v>34639</c:v>
                </c:pt>
                <c:pt idx="179">
                  <c:v>34669</c:v>
                </c:pt>
                <c:pt idx="180">
                  <c:v>34700</c:v>
                </c:pt>
                <c:pt idx="181">
                  <c:v>34731</c:v>
                </c:pt>
                <c:pt idx="182">
                  <c:v>34759</c:v>
                </c:pt>
                <c:pt idx="183">
                  <c:v>34790</c:v>
                </c:pt>
                <c:pt idx="184">
                  <c:v>34820</c:v>
                </c:pt>
                <c:pt idx="185">
                  <c:v>34851</c:v>
                </c:pt>
                <c:pt idx="186">
                  <c:v>34881</c:v>
                </c:pt>
                <c:pt idx="187">
                  <c:v>34912</c:v>
                </c:pt>
                <c:pt idx="188">
                  <c:v>34943</c:v>
                </c:pt>
                <c:pt idx="189">
                  <c:v>34973</c:v>
                </c:pt>
                <c:pt idx="190">
                  <c:v>35004</c:v>
                </c:pt>
                <c:pt idx="191">
                  <c:v>35034</c:v>
                </c:pt>
                <c:pt idx="192">
                  <c:v>35065</c:v>
                </c:pt>
                <c:pt idx="193">
                  <c:v>35096</c:v>
                </c:pt>
                <c:pt idx="194">
                  <c:v>35125</c:v>
                </c:pt>
                <c:pt idx="195">
                  <c:v>35156</c:v>
                </c:pt>
                <c:pt idx="196">
                  <c:v>35186</c:v>
                </c:pt>
                <c:pt idx="197">
                  <c:v>35217</c:v>
                </c:pt>
                <c:pt idx="198">
                  <c:v>35247</c:v>
                </c:pt>
                <c:pt idx="199">
                  <c:v>35278</c:v>
                </c:pt>
                <c:pt idx="200">
                  <c:v>35309</c:v>
                </c:pt>
                <c:pt idx="201">
                  <c:v>35339</c:v>
                </c:pt>
                <c:pt idx="202">
                  <c:v>35370</c:v>
                </c:pt>
                <c:pt idx="203">
                  <c:v>35400</c:v>
                </c:pt>
                <c:pt idx="204">
                  <c:v>35431</c:v>
                </c:pt>
                <c:pt idx="205">
                  <c:v>35462</c:v>
                </c:pt>
                <c:pt idx="206">
                  <c:v>35490</c:v>
                </c:pt>
                <c:pt idx="207">
                  <c:v>35521</c:v>
                </c:pt>
                <c:pt idx="208">
                  <c:v>35551</c:v>
                </c:pt>
                <c:pt idx="209">
                  <c:v>35582</c:v>
                </c:pt>
                <c:pt idx="210">
                  <c:v>35612</c:v>
                </c:pt>
                <c:pt idx="211">
                  <c:v>35643</c:v>
                </c:pt>
                <c:pt idx="212">
                  <c:v>35674</c:v>
                </c:pt>
                <c:pt idx="213">
                  <c:v>35704</c:v>
                </c:pt>
                <c:pt idx="214">
                  <c:v>35735</c:v>
                </c:pt>
                <c:pt idx="215">
                  <c:v>35765</c:v>
                </c:pt>
                <c:pt idx="216">
                  <c:v>35796</c:v>
                </c:pt>
                <c:pt idx="217">
                  <c:v>35827</c:v>
                </c:pt>
                <c:pt idx="218">
                  <c:v>35855</c:v>
                </c:pt>
                <c:pt idx="219">
                  <c:v>35886</c:v>
                </c:pt>
                <c:pt idx="220">
                  <c:v>35916</c:v>
                </c:pt>
                <c:pt idx="221">
                  <c:v>35947</c:v>
                </c:pt>
                <c:pt idx="222">
                  <c:v>35977</c:v>
                </c:pt>
                <c:pt idx="223">
                  <c:v>36008</c:v>
                </c:pt>
                <c:pt idx="224">
                  <c:v>36039</c:v>
                </c:pt>
                <c:pt idx="225">
                  <c:v>36069</c:v>
                </c:pt>
                <c:pt idx="226">
                  <c:v>36100</c:v>
                </c:pt>
                <c:pt idx="227">
                  <c:v>36130</c:v>
                </c:pt>
                <c:pt idx="228">
                  <c:v>36161</c:v>
                </c:pt>
                <c:pt idx="229">
                  <c:v>36192</c:v>
                </c:pt>
                <c:pt idx="230">
                  <c:v>36220</c:v>
                </c:pt>
                <c:pt idx="231">
                  <c:v>36251</c:v>
                </c:pt>
                <c:pt idx="232">
                  <c:v>36281</c:v>
                </c:pt>
                <c:pt idx="233">
                  <c:v>36312</c:v>
                </c:pt>
                <c:pt idx="234">
                  <c:v>36342</c:v>
                </c:pt>
                <c:pt idx="235">
                  <c:v>36373</c:v>
                </c:pt>
                <c:pt idx="236">
                  <c:v>36404</c:v>
                </c:pt>
                <c:pt idx="237">
                  <c:v>36434</c:v>
                </c:pt>
                <c:pt idx="238">
                  <c:v>36465</c:v>
                </c:pt>
                <c:pt idx="239">
                  <c:v>36495</c:v>
                </c:pt>
                <c:pt idx="240">
                  <c:v>36526</c:v>
                </c:pt>
                <c:pt idx="241">
                  <c:v>36557</c:v>
                </c:pt>
                <c:pt idx="242">
                  <c:v>36586</c:v>
                </c:pt>
                <c:pt idx="243">
                  <c:v>36617</c:v>
                </c:pt>
                <c:pt idx="244">
                  <c:v>36647</c:v>
                </c:pt>
                <c:pt idx="245">
                  <c:v>36678</c:v>
                </c:pt>
                <c:pt idx="246">
                  <c:v>36708</c:v>
                </c:pt>
                <c:pt idx="247">
                  <c:v>36739</c:v>
                </c:pt>
                <c:pt idx="248">
                  <c:v>36770</c:v>
                </c:pt>
                <c:pt idx="249">
                  <c:v>36800</c:v>
                </c:pt>
                <c:pt idx="250">
                  <c:v>36831</c:v>
                </c:pt>
                <c:pt idx="251">
                  <c:v>36861</c:v>
                </c:pt>
                <c:pt idx="252">
                  <c:v>36892</c:v>
                </c:pt>
                <c:pt idx="253">
                  <c:v>36923</c:v>
                </c:pt>
                <c:pt idx="254">
                  <c:v>36951</c:v>
                </c:pt>
                <c:pt idx="255">
                  <c:v>36982</c:v>
                </c:pt>
                <c:pt idx="256">
                  <c:v>37012</c:v>
                </c:pt>
                <c:pt idx="257">
                  <c:v>37043</c:v>
                </c:pt>
                <c:pt idx="258">
                  <c:v>37073</c:v>
                </c:pt>
                <c:pt idx="259">
                  <c:v>37104</c:v>
                </c:pt>
                <c:pt idx="260">
                  <c:v>37135</c:v>
                </c:pt>
                <c:pt idx="261">
                  <c:v>37165</c:v>
                </c:pt>
                <c:pt idx="262">
                  <c:v>37196</c:v>
                </c:pt>
                <c:pt idx="263">
                  <c:v>37226</c:v>
                </c:pt>
                <c:pt idx="264">
                  <c:v>37257</c:v>
                </c:pt>
                <c:pt idx="265">
                  <c:v>37288</c:v>
                </c:pt>
                <c:pt idx="266">
                  <c:v>37316</c:v>
                </c:pt>
                <c:pt idx="267">
                  <c:v>37347</c:v>
                </c:pt>
                <c:pt idx="268">
                  <c:v>37377</c:v>
                </c:pt>
                <c:pt idx="269">
                  <c:v>37408</c:v>
                </c:pt>
                <c:pt idx="270">
                  <c:v>37438</c:v>
                </c:pt>
                <c:pt idx="271">
                  <c:v>37469</c:v>
                </c:pt>
                <c:pt idx="272">
                  <c:v>37500</c:v>
                </c:pt>
                <c:pt idx="273">
                  <c:v>37530</c:v>
                </c:pt>
                <c:pt idx="274">
                  <c:v>37561</c:v>
                </c:pt>
                <c:pt idx="275">
                  <c:v>37591</c:v>
                </c:pt>
                <c:pt idx="276">
                  <c:v>37622</c:v>
                </c:pt>
                <c:pt idx="277">
                  <c:v>37653</c:v>
                </c:pt>
                <c:pt idx="278">
                  <c:v>37681</c:v>
                </c:pt>
                <c:pt idx="279">
                  <c:v>37712</c:v>
                </c:pt>
                <c:pt idx="280">
                  <c:v>37742</c:v>
                </c:pt>
                <c:pt idx="281">
                  <c:v>37773</c:v>
                </c:pt>
                <c:pt idx="282">
                  <c:v>37803</c:v>
                </c:pt>
                <c:pt idx="283">
                  <c:v>37834</c:v>
                </c:pt>
                <c:pt idx="284">
                  <c:v>37865</c:v>
                </c:pt>
                <c:pt idx="285">
                  <c:v>37895</c:v>
                </c:pt>
                <c:pt idx="286">
                  <c:v>37926</c:v>
                </c:pt>
                <c:pt idx="287">
                  <c:v>37956</c:v>
                </c:pt>
                <c:pt idx="288">
                  <c:v>37987</c:v>
                </c:pt>
                <c:pt idx="289">
                  <c:v>38018</c:v>
                </c:pt>
                <c:pt idx="290">
                  <c:v>38047</c:v>
                </c:pt>
                <c:pt idx="291">
                  <c:v>38078</c:v>
                </c:pt>
                <c:pt idx="292">
                  <c:v>38108</c:v>
                </c:pt>
                <c:pt idx="293">
                  <c:v>38139</c:v>
                </c:pt>
                <c:pt idx="294">
                  <c:v>38169</c:v>
                </c:pt>
                <c:pt idx="295">
                  <c:v>38200</c:v>
                </c:pt>
                <c:pt idx="296">
                  <c:v>38231</c:v>
                </c:pt>
                <c:pt idx="297">
                  <c:v>38261</c:v>
                </c:pt>
                <c:pt idx="298">
                  <c:v>38292</c:v>
                </c:pt>
                <c:pt idx="299">
                  <c:v>38322</c:v>
                </c:pt>
                <c:pt idx="300">
                  <c:v>38353</c:v>
                </c:pt>
                <c:pt idx="301">
                  <c:v>38384</c:v>
                </c:pt>
                <c:pt idx="302">
                  <c:v>38412</c:v>
                </c:pt>
                <c:pt idx="303">
                  <c:v>38443</c:v>
                </c:pt>
                <c:pt idx="304">
                  <c:v>38473</c:v>
                </c:pt>
                <c:pt idx="305">
                  <c:v>38504</c:v>
                </c:pt>
                <c:pt idx="306">
                  <c:v>38534</c:v>
                </c:pt>
                <c:pt idx="307">
                  <c:v>38565</c:v>
                </c:pt>
                <c:pt idx="308">
                  <c:v>38596</c:v>
                </c:pt>
                <c:pt idx="309">
                  <c:v>38626</c:v>
                </c:pt>
                <c:pt idx="310">
                  <c:v>38657</c:v>
                </c:pt>
                <c:pt idx="311">
                  <c:v>38687</c:v>
                </c:pt>
                <c:pt idx="312">
                  <c:v>38718</c:v>
                </c:pt>
                <c:pt idx="313">
                  <c:v>38749</c:v>
                </c:pt>
                <c:pt idx="314">
                  <c:v>38777</c:v>
                </c:pt>
                <c:pt idx="315">
                  <c:v>38808</c:v>
                </c:pt>
                <c:pt idx="316">
                  <c:v>38838</c:v>
                </c:pt>
                <c:pt idx="317">
                  <c:v>38869</c:v>
                </c:pt>
                <c:pt idx="318">
                  <c:v>38899</c:v>
                </c:pt>
                <c:pt idx="319">
                  <c:v>38930</c:v>
                </c:pt>
                <c:pt idx="320">
                  <c:v>38961</c:v>
                </c:pt>
                <c:pt idx="321">
                  <c:v>38991</c:v>
                </c:pt>
                <c:pt idx="322">
                  <c:v>39022</c:v>
                </c:pt>
                <c:pt idx="323">
                  <c:v>39052</c:v>
                </c:pt>
                <c:pt idx="324">
                  <c:v>39083</c:v>
                </c:pt>
                <c:pt idx="325">
                  <c:v>39114</c:v>
                </c:pt>
                <c:pt idx="326">
                  <c:v>39142</c:v>
                </c:pt>
                <c:pt idx="327">
                  <c:v>39173</c:v>
                </c:pt>
                <c:pt idx="328">
                  <c:v>39203</c:v>
                </c:pt>
                <c:pt idx="329">
                  <c:v>39234</c:v>
                </c:pt>
                <c:pt idx="330">
                  <c:v>39264</c:v>
                </c:pt>
                <c:pt idx="331">
                  <c:v>39295</c:v>
                </c:pt>
                <c:pt idx="332">
                  <c:v>39326</c:v>
                </c:pt>
                <c:pt idx="333">
                  <c:v>39356</c:v>
                </c:pt>
                <c:pt idx="334">
                  <c:v>39387</c:v>
                </c:pt>
                <c:pt idx="335">
                  <c:v>39417</c:v>
                </c:pt>
                <c:pt idx="336">
                  <c:v>39448</c:v>
                </c:pt>
                <c:pt idx="337">
                  <c:v>39479</c:v>
                </c:pt>
                <c:pt idx="338">
                  <c:v>39508</c:v>
                </c:pt>
                <c:pt idx="339">
                  <c:v>39539</c:v>
                </c:pt>
                <c:pt idx="340">
                  <c:v>39569</c:v>
                </c:pt>
                <c:pt idx="341">
                  <c:v>39600</c:v>
                </c:pt>
                <c:pt idx="342">
                  <c:v>39630</c:v>
                </c:pt>
                <c:pt idx="343">
                  <c:v>39661</c:v>
                </c:pt>
                <c:pt idx="344">
                  <c:v>39692</c:v>
                </c:pt>
                <c:pt idx="345">
                  <c:v>39722</c:v>
                </c:pt>
                <c:pt idx="346">
                  <c:v>39753</c:v>
                </c:pt>
                <c:pt idx="347">
                  <c:v>39783</c:v>
                </c:pt>
                <c:pt idx="348">
                  <c:v>39814</c:v>
                </c:pt>
                <c:pt idx="349">
                  <c:v>39845</c:v>
                </c:pt>
                <c:pt idx="350">
                  <c:v>39873</c:v>
                </c:pt>
                <c:pt idx="351">
                  <c:v>39904</c:v>
                </c:pt>
                <c:pt idx="352">
                  <c:v>39934</c:v>
                </c:pt>
                <c:pt idx="353">
                  <c:v>39965</c:v>
                </c:pt>
                <c:pt idx="354">
                  <c:v>39995</c:v>
                </c:pt>
                <c:pt idx="355">
                  <c:v>40026</c:v>
                </c:pt>
                <c:pt idx="356">
                  <c:v>40057</c:v>
                </c:pt>
                <c:pt idx="357">
                  <c:v>40087</c:v>
                </c:pt>
                <c:pt idx="358">
                  <c:v>40118</c:v>
                </c:pt>
                <c:pt idx="359">
                  <c:v>40148</c:v>
                </c:pt>
                <c:pt idx="360">
                  <c:v>40179</c:v>
                </c:pt>
                <c:pt idx="361">
                  <c:v>40210</c:v>
                </c:pt>
                <c:pt idx="362">
                  <c:v>40238</c:v>
                </c:pt>
                <c:pt idx="363">
                  <c:v>40269</c:v>
                </c:pt>
                <c:pt idx="364">
                  <c:v>40299</c:v>
                </c:pt>
                <c:pt idx="365">
                  <c:v>40330</c:v>
                </c:pt>
                <c:pt idx="366">
                  <c:v>40360</c:v>
                </c:pt>
                <c:pt idx="367">
                  <c:v>40391</c:v>
                </c:pt>
                <c:pt idx="368">
                  <c:v>40422</c:v>
                </c:pt>
                <c:pt idx="369">
                  <c:v>40452</c:v>
                </c:pt>
                <c:pt idx="370">
                  <c:v>40483</c:v>
                </c:pt>
                <c:pt idx="371">
                  <c:v>40513</c:v>
                </c:pt>
                <c:pt idx="372">
                  <c:v>40544</c:v>
                </c:pt>
                <c:pt idx="373">
                  <c:v>40575</c:v>
                </c:pt>
                <c:pt idx="374">
                  <c:v>40603</c:v>
                </c:pt>
                <c:pt idx="375">
                  <c:v>40634</c:v>
                </c:pt>
                <c:pt idx="376">
                  <c:v>40664</c:v>
                </c:pt>
                <c:pt idx="377">
                  <c:v>40695</c:v>
                </c:pt>
                <c:pt idx="378">
                  <c:v>40725</c:v>
                </c:pt>
                <c:pt idx="379">
                  <c:v>40756</c:v>
                </c:pt>
                <c:pt idx="380">
                  <c:v>40787</c:v>
                </c:pt>
                <c:pt idx="381">
                  <c:v>40817</c:v>
                </c:pt>
                <c:pt idx="382">
                  <c:v>40848</c:v>
                </c:pt>
                <c:pt idx="383">
                  <c:v>40878</c:v>
                </c:pt>
                <c:pt idx="384">
                  <c:v>40909</c:v>
                </c:pt>
                <c:pt idx="385">
                  <c:v>40940</c:v>
                </c:pt>
                <c:pt idx="386">
                  <c:v>40969</c:v>
                </c:pt>
                <c:pt idx="387">
                  <c:v>41000</c:v>
                </c:pt>
                <c:pt idx="388">
                  <c:v>41030</c:v>
                </c:pt>
                <c:pt idx="389">
                  <c:v>41061</c:v>
                </c:pt>
                <c:pt idx="390">
                  <c:v>41091</c:v>
                </c:pt>
                <c:pt idx="391">
                  <c:v>41122</c:v>
                </c:pt>
                <c:pt idx="392">
                  <c:v>41153</c:v>
                </c:pt>
                <c:pt idx="393">
                  <c:v>41183</c:v>
                </c:pt>
                <c:pt idx="394">
                  <c:v>41214</c:v>
                </c:pt>
                <c:pt idx="395">
                  <c:v>41244</c:v>
                </c:pt>
                <c:pt idx="396">
                  <c:v>41275</c:v>
                </c:pt>
                <c:pt idx="397">
                  <c:v>41306</c:v>
                </c:pt>
                <c:pt idx="398">
                  <c:v>41334</c:v>
                </c:pt>
                <c:pt idx="399">
                  <c:v>41365</c:v>
                </c:pt>
                <c:pt idx="400">
                  <c:v>41395</c:v>
                </c:pt>
                <c:pt idx="401">
                  <c:v>41426</c:v>
                </c:pt>
                <c:pt idx="402">
                  <c:v>41456</c:v>
                </c:pt>
                <c:pt idx="403">
                  <c:v>41487</c:v>
                </c:pt>
                <c:pt idx="404">
                  <c:v>41518</c:v>
                </c:pt>
                <c:pt idx="405">
                  <c:v>41548</c:v>
                </c:pt>
                <c:pt idx="406">
                  <c:v>41579</c:v>
                </c:pt>
                <c:pt idx="407">
                  <c:v>41609</c:v>
                </c:pt>
                <c:pt idx="408">
                  <c:v>41640</c:v>
                </c:pt>
                <c:pt idx="409">
                  <c:v>41671</c:v>
                </c:pt>
                <c:pt idx="410">
                  <c:v>41699</c:v>
                </c:pt>
                <c:pt idx="411">
                  <c:v>41730</c:v>
                </c:pt>
                <c:pt idx="412">
                  <c:v>41760</c:v>
                </c:pt>
                <c:pt idx="413">
                  <c:v>41791</c:v>
                </c:pt>
                <c:pt idx="414">
                  <c:v>41821</c:v>
                </c:pt>
                <c:pt idx="415">
                  <c:v>41852</c:v>
                </c:pt>
                <c:pt idx="416">
                  <c:v>41883</c:v>
                </c:pt>
                <c:pt idx="417">
                  <c:v>41913</c:v>
                </c:pt>
                <c:pt idx="418">
                  <c:v>41944</c:v>
                </c:pt>
                <c:pt idx="419">
                  <c:v>41974</c:v>
                </c:pt>
                <c:pt idx="420">
                  <c:v>42005</c:v>
                </c:pt>
                <c:pt idx="421">
                  <c:v>42036</c:v>
                </c:pt>
                <c:pt idx="422">
                  <c:v>42064</c:v>
                </c:pt>
                <c:pt idx="423">
                  <c:v>42095</c:v>
                </c:pt>
                <c:pt idx="424">
                  <c:v>42125</c:v>
                </c:pt>
                <c:pt idx="425">
                  <c:v>42156</c:v>
                </c:pt>
                <c:pt idx="426">
                  <c:v>42186</c:v>
                </c:pt>
                <c:pt idx="427">
                  <c:v>42217</c:v>
                </c:pt>
                <c:pt idx="428">
                  <c:v>42248</c:v>
                </c:pt>
                <c:pt idx="429">
                  <c:v>42278</c:v>
                </c:pt>
                <c:pt idx="430">
                  <c:v>42309</c:v>
                </c:pt>
                <c:pt idx="431">
                  <c:v>42339</c:v>
                </c:pt>
                <c:pt idx="432">
                  <c:v>42370</c:v>
                </c:pt>
                <c:pt idx="433">
                  <c:v>42401</c:v>
                </c:pt>
                <c:pt idx="434">
                  <c:v>42430</c:v>
                </c:pt>
                <c:pt idx="435">
                  <c:v>42461</c:v>
                </c:pt>
                <c:pt idx="436">
                  <c:v>42491</c:v>
                </c:pt>
                <c:pt idx="437">
                  <c:v>42522</c:v>
                </c:pt>
                <c:pt idx="438">
                  <c:v>42552</c:v>
                </c:pt>
                <c:pt idx="439">
                  <c:v>42583</c:v>
                </c:pt>
                <c:pt idx="440">
                  <c:v>42614</c:v>
                </c:pt>
                <c:pt idx="441">
                  <c:v>42644</c:v>
                </c:pt>
                <c:pt idx="442">
                  <c:v>42675</c:v>
                </c:pt>
                <c:pt idx="443">
                  <c:v>42705</c:v>
                </c:pt>
                <c:pt idx="444">
                  <c:v>42736</c:v>
                </c:pt>
                <c:pt idx="445">
                  <c:v>42767</c:v>
                </c:pt>
                <c:pt idx="446">
                  <c:v>42795</c:v>
                </c:pt>
                <c:pt idx="447">
                  <c:v>42826</c:v>
                </c:pt>
                <c:pt idx="448">
                  <c:v>42856</c:v>
                </c:pt>
                <c:pt idx="449">
                  <c:v>42887</c:v>
                </c:pt>
                <c:pt idx="450">
                  <c:v>42917</c:v>
                </c:pt>
                <c:pt idx="451">
                  <c:v>42948</c:v>
                </c:pt>
                <c:pt idx="452">
                  <c:v>42979</c:v>
                </c:pt>
                <c:pt idx="453">
                  <c:v>43009</c:v>
                </c:pt>
                <c:pt idx="454">
                  <c:v>43040</c:v>
                </c:pt>
                <c:pt idx="455">
                  <c:v>43070</c:v>
                </c:pt>
                <c:pt idx="456">
                  <c:v>43101</c:v>
                </c:pt>
                <c:pt idx="457">
                  <c:v>43132</c:v>
                </c:pt>
                <c:pt idx="458">
                  <c:v>43160</c:v>
                </c:pt>
                <c:pt idx="459">
                  <c:v>43191</c:v>
                </c:pt>
                <c:pt idx="460">
                  <c:v>43221</c:v>
                </c:pt>
                <c:pt idx="461">
                  <c:v>43252</c:v>
                </c:pt>
                <c:pt idx="462">
                  <c:v>43282</c:v>
                </c:pt>
                <c:pt idx="463">
                  <c:v>43313</c:v>
                </c:pt>
                <c:pt idx="464">
                  <c:v>43344</c:v>
                </c:pt>
                <c:pt idx="465">
                  <c:v>43374</c:v>
                </c:pt>
                <c:pt idx="466">
                  <c:v>43405</c:v>
                </c:pt>
                <c:pt idx="467">
                  <c:v>43435</c:v>
                </c:pt>
                <c:pt idx="468">
                  <c:v>43466</c:v>
                </c:pt>
                <c:pt idx="469">
                  <c:v>43497</c:v>
                </c:pt>
                <c:pt idx="470">
                  <c:v>43525</c:v>
                </c:pt>
                <c:pt idx="471">
                  <c:v>43556</c:v>
                </c:pt>
                <c:pt idx="472">
                  <c:v>43586</c:v>
                </c:pt>
                <c:pt idx="473">
                  <c:v>43617</c:v>
                </c:pt>
                <c:pt idx="474">
                  <c:v>43647</c:v>
                </c:pt>
                <c:pt idx="475">
                  <c:v>43678</c:v>
                </c:pt>
                <c:pt idx="476">
                  <c:v>43709</c:v>
                </c:pt>
                <c:pt idx="477">
                  <c:v>43739</c:v>
                </c:pt>
                <c:pt idx="478">
                  <c:v>43770</c:v>
                </c:pt>
                <c:pt idx="479">
                  <c:v>43800</c:v>
                </c:pt>
                <c:pt idx="480">
                  <c:v>43831</c:v>
                </c:pt>
                <c:pt idx="481">
                  <c:v>43862</c:v>
                </c:pt>
                <c:pt idx="482">
                  <c:v>43891</c:v>
                </c:pt>
                <c:pt idx="483">
                  <c:v>43922</c:v>
                </c:pt>
                <c:pt idx="484">
                  <c:v>43952</c:v>
                </c:pt>
                <c:pt idx="485">
                  <c:v>43983</c:v>
                </c:pt>
                <c:pt idx="486">
                  <c:v>44013</c:v>
                </c:pt>
                <c:pt idx="487">
                  <c:v>44044</c:v>
                </c:pt>
                <c:pt idx="488">
                  <c:v>44075</c:v>
                </c:pt>
                <c:pt idx="489">
                  <c:v>44105</c:v>
                </c:pt>
                <c:pt idx="490">
                  <c:v>44136</c:v>
                </c:pt>
                <c:pt idx="491">
                  <c:v>44166</c:v>
                </c:pt>
                <c:pt idx="492">
                  <c:v>44197</c:v>
                </c:pt>
                <c:pt idx="493">
                  <c:v>44228</c:v>
                </c:pt>
                <c:pt idx="494">
                  <c:v>44256</c:v>
                </c:pt>
                <c:pt idx="495">
                  <c:v>44287</c:v>
                </c:pt>
                <c:pt idx="496">
                  <c:v>44317</c:v>
                </c:pt>
                <c:pt idx="497">
                  <c:v>44348</c:v>
                </c:pt>
                <c:pt idx="498">
                  <c:v>44378</c:v>
                </c:pt>
                <c:pt idx="499">
                  <c:v>44409</c:v>
                </c:pt>
                <c:pt idx="500">
                  <c:v>44440</c:v>
                </c:pt>
                <c:pt idx="501">
                  <c:v>44470</c:v>
                </c:pt>
                <c:pt idx="502">
                  <c:v>44501</c:v>
                </c:pt>
                <c:pt idx="503">
                  <c:v>44531</c:v>
                </c:pt>
                <c:pt idx="504">
                  <c:v>44562</c:v>
                </c:pt>
                <c:pt idx="505">
                  <c:v>44593</c:v>
                </c:pt>
                <c:pt idx="506">
                  <c:v>44621</c:v>
                </c:pt>
                <c:pt idx="507">
                  <c:v>44652</c:v>
                </c:pt>
                <c:pt idx="508">
                  <c:v>44682</c:v>
                </c:pt>
                <c:pt idx="509">
                  <c:v>44713</c:v>
                </c:pt>
                <c:pt idx="510">
                  <c:v>44743</c:v>
                </c:pt>
                <c:pt idx="511">
                  <c:v>44774</c:v>
                </c:pt>
                <c:pt idx="512">
                  <c:v>44805</c:v>
                </c:pt>
                <c:pt idx="513">
                  <c:v>44835</c:v>
                </c:pt>
                <c:pt idx="514">
                  <c:v>44866</c:v>
                </c:pt>
                <c:pt idx="515">
                  <c:v>44896</c:v>
                </c:pt>
                <c:pt idx="516">
                  <c:v>44927</c:v>
                </c:pt>
                <c:pt idx="517">
                  <c:v>44958</c:v>
                </c:pt>
                <c:pt idx="518">
                  <c:v>44986</c:v>
                </c:pt>
                <c:pt idx="519">
                  <c:v>45017</c:v>
                </c:pt>
                <c:pt idx="520">
                  <c:v>45047</c:v>
                </c:pt>
                <c:pt idx="521">
                  <c:v>45078</c:v>
                </c:pt>
                <c:pt idx="522">
                  <c:v>45108</c:v>
                </c:pt>
                <c:pt idx="523">
                  <c:v>45139</c:v>
                </c:pt>
                <c:pt idx="524">
                  <c:v>45170</c:v>
                </c:pt>
                <c:pt idx="525">
                  <c:v>45200</c:v>
                </c:pt>
                <c:pt idx="526">
                  <c:v>45231</c:v>
                </c:pt>
                <c:pt idx="527">
                  <c:v>45261</c:v>
                </c:pt>
                <c:pt idx="528">
                  <c:v>45292</c:v>
                </c:pt>
                <c:pt idx="529">
                  <c:v>45323</c:v>
                </c:pt>
                <c:pt idx="530">
                  <c:v>45352</c:v>
                </c:pt>
                <c:pt idx="531">
                  <c:v>45383</c:v>
                </c:pt>
                <c:pt idx="532">
                  <c:v>45413</c:v>
                </c:pt>
                <c:pt idx="533">
                  <c:v>45444</c:v>
                </c:pt>
                <c:pt idx="534">
                  <c:v>45474</c:v>
                </c:pt>
                <c:pt idx="535">
                  <c:v>45505</c:v>
                </c:pt>
                <c:pt idx="536">
                  <c:v>45536</c:v>
                </c:pt>
                <c:pt idx="537">
                  <c:v>45566</c:v>
                </c:pt>
                <c:pt idx="538">
                  <c:v>45597</c:v>
                </c:pt>
                <c:pt idx="539">
                  <c:v>45627</c:v>
                </c:pt>
                <c:pt idx="540">
                  <c:v>45658</c:v>
                </c:pt>
                <c:pt idx="541">
                  <c:v>45689</c:v>
                </c:pt>
                <c:pt idx="542">
                  <c:v>45717</c:v>
                </c:pt>
                <c:pt idx="543">
                  <c:v>45748</c:v>
                </c:pt>
                <c:pt idx="544">
                  <c:v>45778</c:v>
                </c:pt>
                <c:pt idx="545">
                  <c:v>45809</c:v>
                </c:pt>
                <c:pt idx="546">
                  <c:v>45839</c:v>
                </c:pt>
                <c:pt idx="547">
                  <c:v>45870</c:v>
                </c:pt>
              </c:numCache>
            </c:numRef>
          </c:cat>
          <c:val>
            <c:numRef>
              <c:f>Monthly!$F$2:$F$549</c:f>
              <c:numCache>
                <c:formatCode>General</c:formatCode>
                <c:ptCount val="548"/>
                <c:pt idx="0">
                  <c:v>0.32857367018932643</c:v>
                </c:pt>
                <c:pt idx="1">
                  <c:v>0.32898518379301162</c:v>
                </c:pt>
                <c:pt idx="2">
                  <c:v>0.33014970027088797</c:v>
                </c:pt>
                <c:pt idx="3">
                  <c:v>0.33137361151211714</c:v>
                </c:pt>
                <c:pt idx="4">
                  <c:v>0.33079243314423473</c:v>
                </c:pt>
                <c:pt idx="5">
                  <c:v>0.33113772938650682</c:v>
                </c:pt>
                <c:pt idx="6">
                  <c:v>0.3311175172959519</c:v>
                </c:pt>
                <c:pt idx="7">
                  <c:v>0.33257210657950498</c:v>
                </c:pt>
                <c:pt idx="8">
                  <c:v>0.33450188814553244</c:v>
                </c:pt>
                <c:pt idx="9">
                  <c:v>0.33628597076429284</c:v>
                </c:pt>
                <c:pt idx="10">
                  <c:v>0.33983330854944604</c:v>
                </c:pt>
                <c:pt idx="11">
                  <c:v>0.34148742418979466</c:v>
                </c:pt>
                <c:pt idx="12">
                  <c:v>0.34003861470691205</c:v>
                </c:pt>
                <c:pt idx="13">
                  <c:v>0.33940345845378739</c:v>
                </c:pt>
                <c:pt idx="14">
                  <c:v>0.3396818310537395</c:v>
                </c:pt>
                <c:pt idx="15">
                  <c:v>0.34148216940432885</c:v>
                </c:pt>
                <c:pt idx="16">
                  <c:v>0.34300931188572564</c:v>
                </c:pt>
                <c:pt idx="17">
                  <c:v>0.34461602243362488</c:v>
                </c:pt>
                <c:pt idx="18">
                  <c:v>0.34618821908671066</c:v>
                </c:pt>
                <c:pt idx="19">
                  <c:v>0.34833039006507488</c:v>
                </c:pt>
                <c:pt idx="20">
                  <c:v>0.34782822044488082</c:v>
                </c:pt>
                <c:pt idx="21">
                  <c:v>0.34930840909470168</c:v>
                </c:pt>
                <c:pt idx="22">
                  <c:v>0.3512596939614761</c:v>
                </c:pt>
                <c:pt idx="23">
                  <c:v>0.35799294944142879</c:v>
                </c:pt>
                <c:pt idx="24">
                  <c:v>0.36042055726386901</c:v>
                </c:pt>
                <c:pt idx="25">
                  <c:v>0.3622665192079329</c:v>
                </c:pt>
                <c:pt idx="26">
                  <c:v>0.36306798293980103</c:v>
                </c:pt>
                <c:pt idx="27">
                  <c:v>0.36647490404461508</c:v>
                </c:pt>
                <c:pt idx="28">
                  <c:v>0.36833435283154692</c:v>
                </c:pt>
                <c:pt idx="29">
                  <c:v>0.37045748989785376</c:v>
                </c:pt>
                <c:pt idx="30">
                  <c:v>0.37200059009628195</c:v>
                </c:pt>
                <c:pt idx="31">
                  <c:v>0.37216378438381109</c:v>
                </c:pt>
                <c:pt idx="32">
                  <c:v>0.37499580448819075</c:v>
                </c:pt>
                <c:pt idx="33">
                  <c:v>0.37405984969797174</c:v>
                </c:pt>
                <c:pt idx="34">
                  <c:v>0.37417285363871849</c:v>
                </c:pt>
                <c:pt idx="35">
                  <c:v>0.37384310547265931</c:v>
                </c:pt>
                <c:pt idx="36">
                  <c:v>0.37307242409820002</c:v>
                </c:pt>
                <c:pt idx="37">
                  <c:v>0.3726035919857883</c:v>
                </c:pt>
                <c:pt idx="38">
                  <c:v>0.37116307309853586</c:v>
                </c:pt>
                <c:pt idx="39">
                  <c:v>0.36875964359345897</c:v>
                </c:pt>
                <c:pt idx="40">
                  <c:v>0.3665380117002866</c:v>
                </c:pt>
                <c:pt idx="41">
                  <c:v>0.36605671079261731</c:v>
                </c:pt>
                <c:pt idx="42">
                  <c:v>0.36637751792470152</c:v>
                </c:pt>
                <c:pt idx="43">
                  <c:v>0.36605703132790707</c:v>
                </c:pt>
                <c:pt idx="44">
                  <c:v>0.3646477837715616</c:v>
                </c:pt>
                <c:pt idx="45">
                  <c:v>0.36388214034285304</c:v>
                </c:pt>
                <c:pt idx="46">
                  <c:v>0.36343386046453852</c:v>
                </c:pt>
                <c:pt idx="47">
                  <c:v>0.36453234246104627</c:v>
                </c:pt>
                <c:pt idx="48">
                  <c:v>0.36409502055717197</c:v>
                </c:pt>
                <c:pt idx="49">
                  <c:v>0.36486560518925115</c:v>
                </c:pt>
                <c:pt idx="50">
                  <c:v>0.36756898897147094</c:v>
                </c:pt>
                <c:pt idx="51">
                  <c:v>0.36824604202961764</c:v>
                </c:pt>
                <c:pt idx="52">
                  <c:v>0.36998931858189565</c:v>
                </c:pt>
                <c:pt idx="53">
                  <c:v>0.36964748709514966</c:v>
                </c:pt>
                <c:pt idx="54">
                  <c:v>0.36948861757622592</c:v>
                </c:pt>
                <c:pt idx="55">
                  <c:v>0.36917191888288109</c:v>
                </c:pt>
                <c:pt idx="56">
                  <c:v>0.36841460061874759</c:v>
                </c:pt>
                <c:pt idx="57">
                  <c:v>0.36829008358805132</c:v>
                </c:pt>
                <c:pt idx="58">
                  <c:v>0.36768190234529036</c:v>
                </c:pt>
                <c:pt idx="59">
                  <c:v>0.36562054997208521</c:v>
                </c:pt>
                <c:pt idx="60">
                  <c:v>0.36313269576814994</c:v>
                </c:pt>
                <c:pt idx="61">
                  <c:v>0.3620639886379195</c:v>
                </c:pt>
                <c:pt idx="62">
                  <c:v>0.36211302143846069</c:v>
                </c:pt>
                <c:pt idx="63">
                  <c:v>0.36065761139776176</c:v>
                </c:pt>
                <c:pt idx="64">
                  <c:v>0.35891600908287535</c:v>
                </c:pt>
                <c:pt idx="65">
                  <c:v>0.35693120779308518</c:v>
                </c:pt>
                <c:pt idx="66">
                  <c:v>0.3571805123040479</c:v>
                </c:pt>
                <c:pt idx="67">
                  <c:v>0.35671145889214351</c:v>
                </c:pt>
                <c:pt idx="68">
                  <c:v>0.356774524815204</c:v>
                </c:pt>
                <c:pt idx="69">
                  <c:v>0.35484159698199247</c:v>
                </c:pt>
                <c:pt idx="70">
                  <c:v>0.35359642011221787</c:v>
                </c:pt>
                <c:pt idx="71">
                  <c:v>0.35185963729598074</c:v>
                </c:pt>
                <c:pt idx="72">
                  <c:v>0.35006926186244042</c:v>
                </c:pt>
                <c:pt idx="73">
                  <c:v>0.34945244168677148</c:v>
                </c:pt>
                <c:pt idx="74">
                  <c:v>0.34841348863954058</c:v>
                </c:pt>
                <c:pt idx="75">
                  <c:v>0.34789706927289116</c:v>
                </c:pt>
                <c:pt idx="76">
                  <c:v>0.34675414661652343</c:v>
                </c:pt>
                <c:pt idx="77">
                  <c:v>0.34718181448412366</c:v>
                </c:pt>
                <c:pt idx="78">
                  <c:v>0.3454591121800632</c:v>
                </c:pt>
                <c:pt idx="79">
                  <c:v>0.34427153899665813</c:v>
                </c:pt>
                <c:pt idx="80">
                  <c:v>0.34383110153254154</c:v>
                </c:pt>
                <c:pt idx="81">
                  <c:v>0.34311934099191727</c:v>
                </c:pt>
                <c:pt idx="82">
                  <c:v>0.34333962769101489</c:v>
                </c:pt>
                <c:pt idx="83">
                  <c:v>0.34661011649654672</c:v>
                </c:pt>
                <c:pt idx="84">
                  <c:v>0.34857116620216483</c:v>
                </c:pt>
                <c:pt idx="85">
                  <c:v>0.34728112950908396</c:v>
                </c:pt>
                <c:pt idx="86">
                  <c:v>0.34573681877661011</c:v>
                </c:pt>
                <c:pt idx="87">
                  <c:v>0.34248683496310628</c:v>
                </c:pt>
                <c:pt idx="88">
                  <c:v>0.34279663239516134</c:v>
                </c:pt>
                <c:pt idx="89">
                  <c:v>0.34323329105160194</c:v>
                </c:pt>
                <c:pt idx="90">
                  <c:v>0.34164608346571601</c:v>
                </c:pt>
                <c:pt idx="91">
                  <c:v>0.34025925684781316</c:v>
                </c:pt>
                <c:pt idx="92">
                  <c:v>0.34058300163640254</c:v>
                </c:pt>
                <c:pt idx="93">
                  <c:v>0.33900582820837438</c:v>
                </c:pt>
                <c:pt idx="94">
                  <c:v>0.33828792895081139</c:v>
                </c:pt>
                <c:pt idx="95">
                  <c:v>0.33779197157066077</c:v>
                </c:pt>
                <c:pt idx="96">
                  <c:v>0.33655434876840318</c:v>
                </c:pt>
                <c:pt idx="97">
                  <c:v>0.33547893437515358</c:v>
                </c:pt>
                <c:pt idx="98">
                  <c:v>0.33455872147019405</c:v>
                </c:pt>
                <c:pt idx="99">
                  <c:v>0.33511493135459686</c:v>
                </c:pt>
                <c:pt idx="100">
                  <c:v>0.33560074071872847</c:v>
                </c:pt>
                <c:pt idx="101">
                  <c:v>0.33582337490605751</c:v>
                </c:pt>
                <c:pt idx="102">
                  <c:v>0.33559902847751821</c:v>
                </c:pt>
                <c:pt idx="103">
                  <c:v>0.33417716921594048</c:v>
                </c:pt>
                <c:pt idx="104">
                  <c:v>0.33347613976731594</c:v>
                </c:pt>
                <c:pt idx="105">
                  <c:v>0.3333050867733211</c:v>
                </c:pt>
                <c:pt idx="106">
                  <c:v>0.33215097386765485</c:v>
                </c:pt>
                <c:pt idx="107">
                  <c:v>0.33257527537518372</c:v>
                </c:pt>
                <c:pt idx="108">
                  <c:v>0.3318526477291055</c:v>
                </c:pt>
                <c:pt idx="109">
                  <c:v>0.33399324680132292</c:v>
                </c:pt>
                <c:pt idx="110">
                  <c:v>0.3326029977896216</c:v>
                </c:pt>
                <c:pt idx="111">
                  <c:v>0.33122995601604521</c:v>
                </c:pt>
                <c:pt idx="112">
                  <c:v>0.33139114152471727</c:v>
                </c:pt>
                <c:pt idx="113">
                  <c:v>0.32941642488224865</c:v>
                </c:pt>
                <c:pt idx="114">
                  <c:v>0.32929429074550653</c:v>
                </c:pt>
                <c:pt idx="115">
                  <c:v>0.32879091547489353</c:v>
                </c:pt>
                <c:pt idx="116">
                  <c:v>0.32769765707318749</c:v>
                </c:pt>
                <c:pt idx="117">
                  <c:v>0.32686613901101247</c:v>
                </c:pt>
                <c:pt idx="118">
                  <c:v>0.32582366554584202</c:v>
                </c:pt>
                <c:pt idx="119">
                  <c:v>0.32409178767350122</c:v>
                </c:pt>
                <c:pt idx="120">
                  <c:v>0.32212126954146214</c:v>
                </c:pt>
                <c:pt idx="121">
                  <c:v>0.32101154197136661</c:v>
                </c:pt>
                <c:pt idx="122">
                  <c:v>0.32063874380111151</c:v>
                </c:pt>
                <c:pt idx="123">
                  <c:v>0.32053675412456278</c:v>
                </c:pt>
                <c:pt idx="124">
                  <c:v>0.31872121165778261</c:v>
                </c:pt>
                <c:pt idx="125">
                  <c:v>0.31816908016116896</c:v>
                </c:pt>
                <c:pt idx="126">
                  <c:v>0.31676198461888377</c:v>
                </c:pt>
                <c:pt idx="127">
                  <c:v>0.3156586223345923</c:v>
                </c:pt>
                <c:pt idx="128">
                  <c:v>0.31476534989700711</c:v>
                </c:pt>
                <c:pt idx="129">
                  <c:v>0.31259428128954669</c:v>
                </c:pt>
                <c:pt idx="130">
                  <c:v>0.31278957836220905</c:v>
                </c:pt>
                <c:pt idx="131">
                  <c:v>0.31266106872273625</c:v>
                </c:pt>
                <c:pt idx="132">
                  <c:v>0.31074534892104816</c:v>
                </c:pt>
                <c:pt idx="133">
                  <c:v>0.30983292450474054</c:v>
                </c:pt>
                <c:pt idx="134">
                  <c:v>0.30878426056256558</c:v>
                </c:pt>
                <c:pt idx="135">
                  <c:v>0.30709685151808908</c:v>
                </c:pt>
                <c:pt idx="136">
                  <c:v>0.30564518268866792</c:v>
                </c:pt>
                <c:pt idx="137">
                  <c:v>0.30503903684416872</c:v>
                </c:pt>
                <c:pt idx="138">
                  <c:v>0.30491878167596348</c:v>
                </c:pt>
                <c:pt idx="139">
                  <c:v>0.30368730403693794</c:v>
                </c:pt>
                <c:pt idx="140">
                  <c:v>0.30476333754847634</c:v>
                </c:pt>
                <c:pt idx="141">
                  <c:v>0.3047479295028574</c:v>
                </c:pt>
                <c:pt idx="142">
                  <c:v>0.30322117592708225</c:v>
                </c:pt>
                <c:pt idx="143">
                  <c:v>0.30278125598139033</c:v>
                </c:pt>
                <c:pt idx="144">
                  <c:v>0.30048418414080968</c:v>
                </c:pt>
                <c:pt idx="145">
                  <c:v>0.29900872247711485</c:v>
                </c:pt>
                <c:pt idx="146">
                  <c:v>0.29788737402744797</c:v>
                </c:pt>
                <c:pt idx="147">
                  <c:v>0.29631043333090501</c:v>
                </c:pt>
                <c:pt idx="148">
                  <c:v>0.29577263225843781</c:v>
                </c:pt>
                <c:pt idx="149">
                  <c:v>0.29578361535426234</c:v>
                </c:pt>
                <c:pt idx="150">
                  <c:v>0.29568323236964378</c:v>
                </c:pt>
                <c:pt idx="151">
                  <c:v>0.29500073937485732</c:v>
                </c:pt>
                <c:pt idx="152">
                  <c:v>0.29456410050419857</c:v>
                </c:pt>
                <c:pt idx="153">
                  <c:v>0.29386482164240246</c:v>
                </c:pt>
                <c:pt idx="154">
                  <c:v>0.29377892965102265</c:v>
                </c:pt>
                <c:pt idx="155">
                  <c:v>0.2931949058802033</c:v>
                </c:pt>
                <c:pt idx="156">
                  <c:v>0.29253336370089084</c:v>
                </c:pt>
                <c:pt idx="157">
                  <c:v>0.29150654638708323</c:v>
                </c:pt>
                <c:pt idx="158">
                  <c:v>0.29052306815777096</c:v>
                </c:pt>
                <c:pt idx="159">
                  <c:v>0.2877557791746958</c:v>
                </c:pt>
                <c:pt idx="160">
                  <c:v>0.2869251236644213</c:v>
                </c:pt>
                <c:pt idx="161">
                  <c:v>0.28662476088062111</c:v>
                </c:pt>
                <c:pt idx="162">
                  <c:v>0.28481009622872322</c:v>
                </c:pt>
                <c:pt idx="163">
                  <c:v>0.28379386895984821</c:v>
                </c:pt>
                <c:pt idx="164">
                  <c:v>0.28217689405371754</c:v>
                </c:pt>
                <c:pt idx="165">
                  <c:v>0.28059461104487315</c:v>
                </c:pt>
                <c:pt idx="166">
                  <c:v>0.27947621301427444</c:v>
                </c:pt>
                <c:pt idx="167">
                  <c:v>0.27795481750660983</c:v>
                </c:pt>
                <c:pt idx="168">
                  <c:v>0.27879735383101001</c:v>
                </c:pt>
                <c:pt idx="169">
                  <c:v>0.27815331623850992</c:v>
                </c:pt>
                <c:pt idx="170">
                  <c:v>0.27943214644960696</c:v>
                </c:pt>
                <c:pt idx="171">
                  <c:v>0.28055034433318293</c:v>
                </c:pt>
                <c:pt idx="172">
                  <c:v>0.28135055441883489</c:v>
                </c:pt>
                <c:pt idx="173">
                  <c:v>0.28176100454255831</c:v>
                </c:pt>
                <c:pt idx="174">
                  <c:v>0.28217749962151983</c:v>
                </c:pt>
                <c:pt idx="175">
                  <c:v>0.28232202889336694</c:v>
                </c:pt>
                <c:pt idx="176">
                  <c:v>0.28164665632906988</c:v>
                </c:pt>
                <c:pt idx="177">
                  <c:v>0.28176189729938572</c:v>
                </c:pt>
                <c:pt idx="178">
                  <c:v>0.28248144305307255</c:v>
                </c:pt>
                <c:pt idx="179">
                  <c:v>0.28197872920920597</c:v>
                </c:pt>
                <c:pt idx="180">
                  <c:v>0.28327351261581807</c:v>
                </c:pt>
                <c:pt idx="181">
                  <c:v>0.28585561746332427</c:v>
                </c:pt>
                <c:pt idx="182">
                  <c:v>0.2864522789289406</c:v>
                </c:pt>
                <c:pt idx="183">
                  <c:v>0.28589161888089265</c:v>
                </c:pt>
                <c:pt idx="184">
                  <c:v>0.28661513996633065</c:v>
                </c:pt>
                <c:pt idx="185">
                  <c:v>0.28603981802507661</c:v>
                </c:pt>
                <c:pt idx="186">
                  <c:v>0.28623005058740053</c:v>
                </c:pt>
                <c:pt idx="187">
                  <c:v>0.28626859158796153</c:v>
                </c:pt>
                <c:pt idx="188">
                  <c:v>0.28574700700742012</c:v>
                </c:pt>
                <c:pt idx="189">
                  <c:v>0.28528004138396407</c:v>
                </c:pt>
                <c:pt idx="190">
                  <c:v>0.28599751347057373</c:v>
                </c:pt>
                <c:pt idx="191">
                  <c:v>0.28513127538334515</c:v>
                </c:pt>
                <c:pt idx="192">
                  <c:v>0.28565041719189094</c:v>
                </c:pt>
                <c:pt idx="193">
                  <c:v>0.28576733826698392</c:v>
                </c:pt>
                <c:pt idx="194">
                  <c:v>0.28565708494592451</c:v>
                </c:pt>
                <c:pt idx="195">
                  <c:v>0.28545669388065498</c:v>
                </c:pt>
                <c:pt idx="196">
                  <c:v>0.28670642245852518</c:v>
                </c:pt>
                <c:pt idx="197">
                  <c:v>0.28696724808167118</c:v>
                </c:pt>
                <c:pt idx="198">
                  <c:v>0.28788054676451202</c:v>
                </c:pt>
                <c:pt idx="199">
                  <c:v>0.28750062825935963</c:v>
                </c:pt>
                <c:pt idx="200">
                  <c:v>0.2890167069835014</c:v>
                </c:pt>
                <c:pt idx="201">
                  <c:v>0.28868288821221572</c:v>
                </c:pt>
                <c:pt idx="202">
                  <c:v>0.28907616397006497</c:v>
                </c:pt>
                <c:pt idx="203">
                  <c:v>0.28893470808233496</c:v>
                </c:pt>
                <c:pt idx="204">
                  <c:v>0.28842415763906742</c:v>
                </c:pt>
                <c:pt idx="205">
                  <c:v>0.28939376348854645</c:v>
                </c:pt>
                <c:pt idx="206">
                  <c:v>0.28968269042396921</c:v>
                </c:pt>
                <c:pt idx="207">
                  <c:v>0.29005406279251533</c:v>
                </c:pt>
                <c:pt idx="208">
                  <c:v>0.28911119529401674</c:v>
                </c:pt>
                <c:pt idx="209">
                  <c:v>0.28851676199136411</c:v>
                </c:pt>
                <c:pt idx="210">
                  <c:v>0.28802804101070817</c:v>
                </c:pt>
                <c:pt idx="211">
                  <c:v>0.28855602468342989</c:v>
                </c:pt>
                <c:pt idx="212">
                  <c:v>0.28978422684485244</c:v>
                </c:pt>
                <c:pt idx="213">
                  <c:v>0.29049908757176984</c:v>
                </c:pt>
                <c:pt idx="214">
                  <c:v>0.29105886534265324</c:v>
                </c:pt>
                <c:pt idx="215">
                  <c:v>0.29132640251429237</c:v>
                </c:pt>
                <c:pt idx="216">
                  <c:v>0.29310275050061824</c:v>
                </c:pt>
                <c:pt idx="217">
                  <c:v>0.29322314739961541</c:v>
                </c:pt>
                <c:pt idx="218">
                  <c:v>0.29205359513149332</c:v>
                </c:pt>
                <c:pt idx="219">
                  <c:v>0.28957662418185609</c:v>
                </c:pt>
                <c:pt idx="220">
                  <c:v>0.29256138848450808</c:v>
                </c:pt>
                <c:pt idx="221">
                  <c:v>0.29559384559781604</c:v>
                </c:pt>
                <c:pt idx="222">
                  <c:v>0.29690853759596958</c:v>
                </c:pt>
                <c:pt idx="223">
                  <c:v>0.29653633783530992</c:v>
                </c:pt>
                <c:pt idx="224">
                  <c:v>0.2972618675991856</c:v>
                </c:pt>
                <c:pt idx="225">
                  <c:v>0.30051893655614764</c:v>
                </c:pt>
                <c:pt idx="226">
                  <c:v>0.30055376108349918</c:v>
                </c:pt>
                <c:pt idx="227">
                  <c:v>0.29872404964785826</c:v>
                </c:pt>
                <c:pt idx="228">
                  <c:v>0.29762860746054082</c:v>
                </c:pt>
                <c:pt idx="229">
                  <c:v>0.2973346012935788</c:v>
                </c:pt>
                <c:pt idx="230">
                  <c:v>0.29864244363245696</c:v>
                </c:pt>
                <c:pt idx="231">
                  <c:v>0.29819713888667371</c:v>
                </c:pt>
                <c:pt idx="232">
                  <c:v>0.29606210788094445</c:v>
                </c:pt>
                <c:pt idx="233">
                  <c:v>0.29646722062212821</c:v>
                </c:pt>
                <c:pt idx="234">
                  <c:v>0.29836270265002812</c:v>
                </c:pt>
                <c:pt idx="235">
                  <c:v>0.3001456946240062</c:v>
                </c:pt>
                <c:pt idx="236">
                  <c:v>0.29967588963716407</c:v>
                </c:pt>
                <c:pt idx="237">
                  <c:v>0.29864246313386444</c:v>
                </c:pt>
                <c:pt idx="238">
                  <c:v>0.3013384077229741</c:v>
                </c:pt>
                <c:pt idx="239">
                  <c:v>0.29782801192832881</c:v>
                </c:pt>
                <c:pt idx="240">
                  <c:v>0.29572458106100502</c:v>
                </c:pt>
                <c:pt idx="241">
                  <c:v>0.29699431632487883</c:v>
                </c:pt>
                <c:pt idx="242">
                  <c:v>0.2964566118006326</c:v>
                </c:pt>
                <c:pt idx="243">
                  <c:v>0.29592798287560801</c:v>
                </c:pt>
                <c:pt idx="244">
                  <c:v>0.29697357972212435</c:v>
                </c:pt>
                <c:pt idx="245">
                  <c:v>0.2972266922058433</c:v>
                </c:pt>
                <c:pt idx="246">
                  <c:v>0.29693255880640013</c:v>
                </c:pt>
                <c:pt idx="247">
                  <c:v>0.29560998036867614</c:v>
                </c:pt>
                <c:pt idx="248">
                  <c:v>0.29455117501568562</c:v>
                </c:pt>
                <c:pt idx="249">
                  <c:v>0.29549583513561717</c:v>
                </c:pt>
                <c:pt idx="250">
                  <c:v>0.29452016131834807</c:v>
                </c:pt>
                <c:pt idx="251">
                  <c:v>0.29395806740809122</c:v>
                </c:pt>
                <c:pt idx="252">
                  <c:v>0.29474098859665648</c:v>
                </c:pt>
                <c:pt idx="253">
                  <c:v>0.29380315488536435</c:v>
                </c:pt>
                <c:pt idx="254">
                  <c:v>0.29236404890891621</c:v>
                </c:pt>
                <c:pt idx="255">
                  <c:v>0.29050489035834642</c:v>
                </c:pt>
                <c:pt idx="256">
                  <c:v>0.2883117724582781</c:v>
                </c:pt>
                <c:pt idx="257">
                  <c:v>0.28587184437351171</c:v>
                </c:pt>
                <c:pt idx="258">
                  <c:v>0.28457522710197208</c:v>
                </c:pt>
                <c:pt idx="259">
                  <c:v>0.28347745810963426</c:v>
                </c:pt>
                <c:pt idx="260">
                  <c:v>0.27973008978807684</c:v>
                </c:pt>
                <c:pt idx="261">
                  <c:v>0.27931010009286894</c:v>
                </c:pt>
                <c:pt idx="262">
                  <c:v>0.27547647227087591</c:v>
                </c:pt>
                <c:pt idx="263">
                  <c:v>0.27145403415024838</c:v>
                </c:pt>
                <c:pt idx="264">
                  <c:v>0.27012092690021966</c:v>
                </c:pt>
                <c:pt idx="265">
                  <c:v>0.27053786812999153</c:v>
                </c:pt>
                <c:pt idx="266">
                  <c:v>0.26963650763620978</c:v>
                </c:pt>
                <c:pt idx="267">
                  <c:v>0.26646219779779595</c:v>
                </c:pt>
                <c:pt idx="268">
                  <c:v>0.2642781003820624</c:v>
                </c:pt>
                <c:pt idx="269">
                  <c:v>0.26106144593693065</c:v>
                </c:pt>
                <c:pt idx="270">
                  <c:v>0.25835292591417258</c:v>
                </c:pt>
                <c:pt idx="271">
                  <c:v>0.2548847367362691</c:v>
                </c:pt>
                <c:pt idx="272">
                  <c:v>0.25070875853397573</c:v>
                </c:pt>
                <c:pt idx="273">
                  <c:v>0.24661270076883354</c:v>
                </c:pt>
                <c:pt idx="274">
                  <c:v>0.24387887236604358</c:v>
                </c:pt>
                <c:pt idx="275">
                  <c:v>0.24131428112003037</c:v>
                </c:pt>
                <c:pt idx="276">
                  <c:v>0.23871282247907666</c:v>
                </c:pt>
                <c:pt idx="277">
                  <c:v>0.23522316607137103</c:v>
                </c:pt>
                <c:pt idx="278">
                  <c:v>0.23347906633082249</c:v>
                </c:pt>
                <c:pt idx="279">
                  <c:v>0.23113297428889928</c:v>
                </c:pt>
                <c:pt idx="280">
                  <c:v>0.22667996634090415</c:v>
                </c:pt>
                <c:pt idx="281">
                  <c:v>0.22405958069805745</c:v>
                </c:pt>
                <c:pt idx="282">
                  <c:v>0.2231262663896329</c:v>
                </c:pt>
                <c:pt idx="283">
                  <c:v>0.2185470642460994</c:v>
                </c:pt>
                <c:pt idx="284">
                  <c:v>0.21630383310622439</c:v>
                </c:pt>
                <c:pt idx="285">
                  <c:v>0.21540520642421013</c:v>
                </c:pt>
                <c:pt idx="286">
                  <c:v>0.21385407979208285</c:v>
                </c:pt>
                <c:pt idx="287">
                  <c:v>0.21200250049494559</c:v>
                </c:pt>
                <c:pt idx="288">
                  <c:v>0.20850852005394729</c:v>
                </c:pt>
                <c:pt idx="289">
                  <c:v>0.20657293656820627</c:v>
                </c:pt>
                <c:pt idx="290">
                  <c:v>0.20374035362698376</c:v>
                </c:pt>
                <c:pt idx="291">
                  <c:v>0.20001174071966771</c:v>
                </c:pt>
                <c:pt idx="292">
                  <c:v>0.19731474760142478</c:v>
                </c:pt>
                <c:pt idx="293">
                  <c:v>0.19724109336838669</c:v>
                </c:pt>
                <c:pt idx="294">
                  <c:v>0.19809633580534244</c:v>
                </c:pt>
                <c:pt idx="295">
                  <c:v>0.19779585160680077</c:v>
                </c:pt>
                <c:pt idx="296">
                  <c:v>0.19681562299179436</c:v>
                </c:pt>
                <c:pt idx="297">
                  <c:v>0.19604348531047222</c:v>
                </c:pt>
                <c:pt idx="298">
                  <c:v>0.19606550932712749</c:v>
                </c:pt>
                <c:pt idx="299">
                  <c:v>0.19585652935829787</c:v>
                </c:pt>
                <c:pt idx="300">
                  <c:v>0.19679617155423701</c:v>
                </c:pt>
                <c:pt idx="301">
                  <c:v>0.19744310077535149</c:v>
                </c:pt>
                <c:pt idx="302">
                  <c:v>0.19787949805511137</c:v>
                </c:pt>
                <c:pt idx="303">
                  <c:v>0.19878470274938365</c:v>
                </c:pt>
                <c:pt idx="304">
                  <c:v>0.1997432147894127</c:v>
                </c:pt>
                <c:pt idx="305">
                  <c:v>0.19891284585296334</c:v>
                </c:pt>
                <c:pt idx="306">
                  <c:v>0.19892091409199159</c:v>
                </c:pt>
                <c:pt idx="307">
                  <c:v>0.19758079625664587</c:v>
                </c:pt>
                <c:pt idx="308">
                  <c:v>0.19709375250119901</c:v>
                </c:pt>
                <c:pt idx="309">
                  <c:v>0.19845829489381303</c:v>
                </c:pt>
                <c:pt idx="310">
                  <c:v>0.1983176126131444</c:v>
                </c:pt>
                <c:pt idx="311">
                  <c:v>0.19871645624155734</c:v>
                </c:pt>
                <c:pt idx="312">
                  <c:v>0.19973137474080727</c:v>
                </c:pt>
                <c:pt idx="313">
                  <c:v>0.20008758126181489</c:v>
                </c:pt>
                <c:pt idx="314">
                  <c:v>0.20016061521539019</c:v>
                </c:pt>
                <c:pt idx="315">
                  <c:v>0.20108338368522963</c:v>
                </c:pt>
                <c:pt idx="316">
                  <c:v>0.20206681467356516</c:v>
                </c:pt>
                <c:pt idx="317">
                  <c:v>0.20331774679531237</c:v>
                </c:pt>
                <c:pt idx="318">
                  <c:v>0.20414816666256233</c:v>
                </c:pt>
                <c:pt idx="319">
                  <c:v>0.20640858849981533</c:v>
                </c:pt>
                <c:pt idx="320">
                  <c:v>0.20529382720101491</c:v>
                </c:pt>
                <c:pt idx="321">
                  <c:v>0.20254534495446927</c:v>
                </c:pt>
                <c:pt idx="322">
                  <c:v>0.2025491135932998</c:v>
                </c:pt>
                <c:pt idx="323">
                  <c:v>0.20222418298825443</c:v>
                </c:pt>
                <c:pt idx="324">
                  <c:v>0.20264427244266323</c:v>
                </c:pt>
                <c:pt idx="325">
                  <c:v>0.20334037725139625</c:v>
                </c:pt>
                <c:pt idx="326">
                  <c:v>0.20691568971717852</c:v>
                </c:pt>
                <c:pt idx="327">
                  <c:v>0.20695639213391437</c:v>
                </c:pt>
                <c:pt idx="328">
                  <c:v>0.20840330934324078</c:v>
                </c:pt>
                <c:pt idx="329">
                  <c:v>0.20970811321046168</c:v>
                </c:pt>
                <c:pt idx="330">
                  <c:v>0.21071412192038402</c:v>
                </c:pt>
                <c:pt idx="331">
                  <c:v>0.21184786987989582</c:v>
                </c:pt>
                <c:pt idx="332">
                  <c:v>0.2155573885562449</c:v>
                </c:pt>
                <c:pt idx="333">
                  <c:v>0.21670101927237678</c:v>
                </c:pt>
                <c:pt idx="334">
                  <c:v>0.21739831134969589</c:v>
                </c:pt>
                <c:pt idx="335">
                  <c:v>0.21915400817217093</c:v>
                </c:pt>
                <c:pt idx="336">
                  <c:v>0.22082305575524552</c:v>
                </c:pt>
                <c:pt idx="337">
                  <c:v>0.22076258005188365</c:v>
                </c:pt>
                <c:pt idx="338">
                  <c:v>0.22244687895656604</c:v>
                </c:pt>
                <c:pt idx="339">
                  <c:v>0.22461990758906014</c:v>
                </c:pt>
                <c:pt idx="340">
                  <c:v>0.22514444716102161</c:v>
                </c:pt>
                <c:pt idx="341">
                  <c:v>0.22664538226828901</c:v>
                </c:pt>
                <c:pt idx="342">
                  <c:v>0.22824900632537082</c:v>
                </c:pt>
                <c:pt idx="343">
                  <c:v>0.22807583782772078</c:v>
                </c:pt>
                <c:pt idx="344">
                  <c:v>0.22715339601128556</c:v>
                </c:pt>
                <c:pt idx="345">
                  <c:v>0.22692679290619505</c:v>
                </c:pt>
                <c:pt idx="346">
                  <c:v>0.22644676796830773</c:v>
                </c:pt>
                <c:pt idx="347">
                  <c:v>0.22476804308551257</c:v>
                </c:pt>
                <c:pt idx="348">
                  <c:v>0.22384244317119462</c:v>
                </c:pt>
                <c:pt idx="349">
                  <c:v>0.22176541094448229</c:v>
                </c:pt>
                <c:pt idx="350">
                  <c:v>0.2202574480355679</c:v>
                </c:pt>
                <c:pt idx="351">
                  <c:v>0.21838565700614848</c:v>
                </c:pt>
                <c:pt idx="352">
                  <c:v>0.21461930903980034</c:v>
                </c:pt>
                <c:pt idx="353">
                  <c:v>0.21174236395754112</c:v>
                </c:pt>
                <c:pt idx="354">
                  <c:v>0.20809507138452626</c:v>
                </c:pt>
                <c:pt idx="355">
                  <c:v>0.20553465938525245</c:v>
                </c:pt>
                <c:pt idx="356">
                  <c:v>0.20424187102472927</c:v>
                </c:pt>
                <c:pt idx="357">
                  <c:v>0.20197050244408013</c:v>
                </c:pt>
                <c:pt idx="358">
                  <c:v>0.19796562865694298</c:v>
                </c:pt>
                <c:pt idx="359">
                  <c:v>0.19606511209504346</c:v>
                </c:pt>
                <c:pt idx="360">
                  <c:v>0.19391921402764251</c:v>
                </c:pt>
                <c:pt idx="361">
                  <c:v>0.19355778520252745</c:v>
                </c:pt>
                <c:pt idx="362">
                  <c:v>0.18953704261787546</c:v>
                </c:pt>
                <c:pt idx="363">
                  <c:v>0.18014424185248473</c:v>
                </c:pt>
                <c:pt idx="364">
                  <c:v>0.1795985464979358</c:v>
                </c:pt>
                <c:pt idx="365">
                  <c:v>0.1793048316962281</c:v>
                </c:pt>
                <c:pt idx="366">
                  <c:v>0.1798298429010555</c:v>
                </c:pt>
                <c:pt idx="367">
                  <c:v>0.17982632776427587</c:v>
                </c:pt>
                <c:pt idx="368">
                  <c:v>0.18039137822685092</c:v>
                </c:pt>
                <c:pt idx="369">
                  <c:v>0.1806389832063591</c:v>
                </c:pt>
                <c:pt idx="370">
                  <c:v>0.1810230357425115</c:v>
                </c:pt>
                <c:pt idx="371">
                  <c:v>0.18198027261091934</c:v>
                </c:pt>
                <c:pt idx="372">
                  <c:v>0.18331662139093474</c:v>
                </c:pt>
                <c:pt idx="373">
                  <c:v>0.1846846018781263</c:v>
                </c:pt>
                <c:pt idx="374">
                  <c:v>0.18616258186440718</c:v>
                </c:pt>
                <c:pt idx="375">
                  <c:v>0.18734391729617872</c:v>
                </c:pt>
                <c:pt idx="376">
                  <c:v>0.18942137993905486</c:v>
                </c:pt>
                <c:pt idx="377">
                  <c:v>0.18989817771197423</c:v>
                </c:pt>
                <c:pt idx="378">
                  <c:v>0.19103155306008737</c:v>
                </c:pt>
                <c:pt idx="379">
                  <c:v>0.19329522493837004</c:v>
                </c:pt>
                <c:pt idx="380">
                  <c:v>0.19409324564358607</c:v>
                </c:pt>
                <c:pt idx="381">
                  <c:v>0.19479268698176919</c:v>
                </c:pt>
                <c:pt idx="382">
                  <c:v>0.1958270157312815</c:v>
                </c:pt>
                <c:pt idx="383">
                  <c:v>0.19720428957885971</c:v>
                </c:pt>
                <c:pt idx="384">
                  <c:v>0.19866310696710934</c:v>
                </c:pt>
                <c:pt idx="385">
                  <c:v>0.20051660506146457</c:v>
                </c:pt>
                <c:pt idx="386">
                  <c:v>0.20109018476939725</c:v>
                </c:pt>
                <c:pt idx="387">
                  <c:v>0.20309484837413119</c:v>
                </c:pt>
                <c:pt idx="388">
                  <c:v>0.20387911200798911</c:v>
                </c:pt>
                <c:pt idx="389">
                  <c:v>0.2061822990417648</c:v>
                </c:pt>
                <c:pt idx="390">
                  <c:v>0.2081818228804895</c:v>
                </c:pt>
                <c:pt idx="391">
                  <c:v>0.20924506982179283</c:v>
                </c:pt>
                <c:pt idx="392">
                  <c:v>0.21006962962769854</c:v>
                </c:pt>
                <c:pt idx="393">
                  <c:v>0.21202848317011957</c:v>
                </c:pt>
                <c:pt idx="394">
                  <c:v>0.21208020307871495</c:v>
                </c:pt>
                <c:pt idx="395">
                  <c:v>0.21400583070746379</c:v>
                </c:pt>
                <c:pt idx="396">
                  <c:v>0.21450298819092184</c:v>
                </c:pt>
                <c:pt idx="397">
                  <c:v>0.21487221522896019</c:v>
                </c:pt>
                <c:pt idx="398">
                  <c:v>0.21584204407319163</c:v>
                </c:pt>
                <c:pt idx="399">
                  <c:v>0.21622659884183978</c:v>
                </c:pt>
                <c:pt idx="400">
                  <c:v>0.21640238298811723</c:v>
                </c:pt>
                <c:pt idx="401">
                  <c:v>0.21734341032540291</c:v>
                </c:pt>
                <c:pt idx="402">
                  <c:v>0.21838878448810195</c:v>
                </c:pt>
                <c:pt idx="403">
                  <c:v>0.21852700141345013</c:v>
                </c:pt>
                <c:pt idx="404">
                  <c:v>0.21884741304075009</c:v>
                </c:pt>
                <c:pt idx="405">
                  <c:v>0.21943523671231835</c:v>
                </c:pt>
                <c:pt idx="406">
                  <c:v>0.22010228124583647</c:v>
                </c:pt>
                <c:pt idx="407">
                  <c:v>0.22164661558346638</c:v>
                </c:pt>
                <c:pt idx="408">
                  <c:v>0.22262240184958393</c:v>
                </c:pt>
                <c:pt idx="409">
                  <c:v>0.22534315063278798</c:v>
                </c:pt>
                <c:pt idx="410">
                  <c:v>0.22565878689447905</c:v>
                </c:pt>
                <c:pt idx="411">
                  <c:v>0.22700454708561199</c:v>
                </c:pt>
                <c:pt idx="412">
                  <c:v>0.22748388671424338</c:v>
                </c:pt>
                <c:pt idx="413">
                  <c:v>0.22777988966287849</c:v>
                </c:pt>
                <c:pt idx="414">
                  <c:v>0.22901864409626363</c:v>
                </c:pt>
                <c:pt idx="415">
                  <c:v>0.22974316409653869</c:v>
                </c:pt>
                <c:pt idx="416">
                  <c:v>0.23068251361055289</c:v>
                </c:pt>
                <c:pt idx="417">
                  <c:v>0.23065634198741589</c:v>
                </c:pt>
                <c:pt idx="418">
                  <c:v>0.23193954310945289</c:v>
                </c:pt>
                <c:pt idx="419">
                  <c:v>0.23318729883039049</c:v>
                </c:pt>
                <c:pt idx="420">
                  <c:v>0.23380327395025555</c:v>
                </c:pt>
                <c:pt idx="421">
                  <c:v>0.23431369178063968</c:v>
                </c:pt>
                <c:pt idx="422">
                  <c:v>0.23523725826229322</c:v>
                </c:pt>
                <c:pt idx="423">
                  <c:v>0.23566292443333595</c:v>
                </c:pt>
                <c:pt idx="424">
                  <c:v>0.23645199582267518</c:v>
                </c:pt>
                <c:pt idx="425">
                  <c:v>0.23702834755688362</c:v>
                </c:pt>
                <c:pt idx="426">
                  <c:v>0.23715675401542394</c:v>
                </c:pt>
                <c:pt idx="427">
                  <c:v>0.2373889250272237</c:v>
                </c:pt>
                <c:pt idx="428">
                  <c:v>0.23747557871055591</c:v>
                </c:pt>
                <c:pt idx="429">
                  <c:v>0.237803323356441</c:v>
                </c:pt>
                <c:pt idx="430">
                  <c:v>0.23806179247901163</c:v>
                </c:pt>
                <c:pt idx="431">
                  <c:v>0.23730109096047192</c:v>
                </c:pt>
                <c:pt idx="432">
                  <c:v>0.23702284442456498</c:v>
                </c:pt>
                <c:pt idx="433">
                  <c:v>0.23807385428979813</c:v>
                </c:pt>
                <c:pt idx="434">
                  <c:v>0.23965581141587919</c:v>
                </c:pt>
                <c:pt idx="435">
                  <c:v>0.24005916178157596</c:v>
                </c:pt>
                <c:pt idx="436">
                  <c:v>0.24023951024818932</c:v>
                </c:pt>
                <c:pt idx="437">
                  <c:v>0.23922517999376292</c:v>
                </c:pt>
                <c:pt idx="438">
                  <c:v>0.23878649494166918</c:v>
                </c:pt>
                <c:pt idx="439">
                  <c:v>0.23738916182505468</c:v>
                </c:pt>
                <c:pt idx="440">
                  <c:v>0.23826315367958373</c:v>
                </c:pt>
                <c:pt idx="441">
                  <c:v>0.23872854209325281</c:v>
                </c:pt>
                <c:pt idx="442">
                  <c:v>0.23845972763089759</c:v>
                </c:pt>
                <c:pt idx="443">
                  <c:v>0.23779510472695847</c:v>
                </c:pt>
                <c:pt idx="444">
                  <c:v>0.23695637382169607</c:v>
                </c:pt>
                <c:pt idx="445">
                  <c:v>0.23648519135295348</c:v>
                </c:pt>
                <c:pt idx="446">
                  <c:v>0.23444528885379542</c:v>
                </c:pt>
                <c:pt idx="447">
                  <c:v>0.23392195151621903</c:v>
                </c:pt>
                <c:pt idx="448">
                  <c:v>0.23356573652403056</c:v>
                </c:pt>
                <c:pt idx="449">
                  <c:v>0.2332931099344645</c:v>
                </c:pt>
                <c:pt idx="450">
                  <c:v>0.23256694499265884</c:v>
                </c:pt>
                <c:pt idx="451">
                  <c:v>0.23269711054276129</c:v>
                </c:pt>
                <c:pt idx="452">
                  <c:v>0.23370518026049736</c:v>
                </c:pt>
                <c:pt idx="453">
                  <c:v>0.23332459013945961</c:v>
                </c:pt>
                <c:pt idx="454">
                  <c:v>0.23178516058999499</c:v>
                </c:pt>
                <c:pt idx="455">
                  <c:v>0.2310802230093299</c:v>
                </c:pt>
                <c:pt idx="456">
                  <c:v>0.23073123365074549</c:v>
                </c:pt>
                <c:pt idx="457">
                  <c:v>0.23030557673359664</c:v>
                </c:pt>
                <c:pt idx="458">
                  <c:v>0.2308261638812337</c:v>
                </c:pt>
                <c:pt idx="459">
                  <c:v>0.23346737888296457</c:v>
                </c:pt>
                <c:pt idx="460">
                  <c:v>0.23375353754036515</c:v>
                </c:pt>
                <c:pt idx="461">
                  <c:v>0.23450691643026972</c:v>
                </c:pt>
                <c:pt idx="462">
                  <c:v>0.23513250129376101</c:v>
                </c:pt>
                <c:pt idx="463">
                  <c:v>0.23523760417652234</c:v>
                </c:pt>
                <c:pt idx="464">
                  <c:v>0.23589958403326591</c:v>
                </c:pt>
                <c:pt idx="465">
                  <c:v>0.2374007208259023</c:v>
                </c:pt>
                <c:pt idx="466">
                  <c:v>0.23902947755670947</c:v>
                </c:pt>
                <c:pt idx="467">
                  <c:v>0.24051743643136253</c:v>
                </c:pt>
                <c:pt idx="468">
                  <c:v>0.24118292028590266</c:v>
                </c:pt>
                <c:pt idx="469">
                  <c:v>0.24094423834969794</c:v>
                </c:pt>
                <c:pt idx="470">
                  <c:v>0.24091726193377347</c:v>
                </c:pt>
                <c:pt idx="471">
                  <c:v>0.2396730522542215</c:v>
                </c:pt>
                <c:pt idx="472">
                  <c:v>0.23896990077059208</c:v>
                </c:pt>
                <c:pt idx="473">
                  <c:v>0.23849992246191729</c:v>
                </c:pt>
                <c:pt idx="474">
                  <c:v>0.23847066862037472</c:v>
                </c:pt>
                <c:pt idx="475">
                  <c:v>0.23921448837941808</c:v>
                </c:pt>
                <c:pt idx="476">
                  <c:v>0.23907444864972585</c:v>
                </c:pt>
                <c:pt idx="477">
                  <c:v>0.23811076810752446</c:v>
                </c:pt>
                <c:pt idx="478">
                  <c:v>0.2370722916138524</c:v>
                </c:pt>
                <c:pt idx="479">
                  <c:v>0.23503883014959512</c:v>
                </c:pt>
                <c:pt idx="480">
                  <c:v>0.23424789761110185</c:v>
                </c:pt>
                <c:pt idx="481">
                  <c:v>0.23317442715688019</c:v>
                </c:pt>
                <c:pt idx="482">
                  <c:v>0.24609430073506464</c:v>
                </c:pt>
                <c:pt idx="483">
                  <c:v>0.27084941856523098</c:v>
                </c:pt>
                <c:pt idx="484">
                  <c:v>0.28019840402715135</c:v>
                </c:pt>
                <c:pt idx="485">
                  <c:v>0.27374128918821333</c:v>
                </c:pt>
                <c:pt idx="486">
                  <c:v>0.26934549809177499</c:v>
                </c:pt>
                <c:pt idx="487">
                  <c:v>0.26676427654656432</c:v>
                </c:pt>
                <c:pt idx="488">
                  <c:v>0.26263337020329569</c:v>
                </c:pt>
                <c:pt idx="489">
                  <c:v>0.25840320848394249</c:v>
                </c:pt>
                <c:pt idx="490">
                  <c:v>0.25399591442603869</c:v>
                </c:pt>
                <c:pt idx="491">
                  <c:v>0.25051216409178773</c:v>
                </c:pt>
                <c:pt idx="492">
                  <c:v>0.2479523594499205</c:v>
                </c:pt>
                <c:pt idx="493">
                  <c:v>0.24939622835984182</c:v>
                </c:pt>
                <c:pt idx="494">
                  <c:v>0.249445909494872</c:v>
                </c:pt>
                <c:pt idx="495">
                  <c:v>0.24713169987547776</c:v>
                </c:pt>
                <c:pt idx="496">
                  <c:v>0.24555885174374381</c:v>
                </c:pt>
                <c:pt idx="497">
                  <c:v>0.23954653239608978</c:v>
                </c:pt>
                <c:pt idx="498">
                  <c:v>0.23618599067990056</c:v>
                </c:pt>
                <c:pt idx="499">
                  <c:v>0.23308887337249698</c:v>
                </c:pt>
                <c:pt idx="500">
                  <c:v>0.23119660921408111</c:v>
                </c:pt>
                <c:pt idx="501">
                  <c:v>0.23040428932568599</c:v>
                </c:pt>
                <c:pt idx="502">
                  <c:v>0.23001788402008652</c:v>
                </c:pt>
                <c:pt idx="503">
                  <c:v>0.2309005580001138</c:v>
                </c:pt>
                <c:pt idx="504">
                  <c:v>0.23055399376820038</c:v>
                </c:pt>
                <c:pt idx="505">
                  <c:v>0.23045563921352377</c:v>
                </c:pt>
                <c:pt idx="506">
                  <c:v>0.23160333988294082</c:v>
                </c:pt>
                <c:pt idx="507">
                  <c:v>0.23153066861014709</c:v>
                </c:pt>
                <c:pt idx="508">
                  <c:v>0.23261976176899007</c:v>
                </c:pt>
                <c:pt idx="509">
                  <c:v>0.23460662320636377</c:v>
                </c:pt>
                <c:pt idx="510">
                  <c:v>0.23504075711955624</c:v>
                </c:pt>
                <c:pt idx="511">
                  <c:v>0.23507526848130025</c:v>
                </c:pt>
                <c:pt idx="512">
                  <c:v>0.23522152900870186</c:v>
                </c:pt>
                <c:pt idx="513">
                  <c:v>0.23509342351478166</c:v>
                </c:pt>
                <c:pt idx="514">
                  <c:v>0.23496698795423282</c:v>
                </c:pt>
                <c:pt idx="515">
                  <c:v>0.23335946178094638</c:v>
                </c:pt>
                <c:pt idx="516">
                  <c:v>0.23348288074502002</c:v>
                </c:pt>
                <c:pt idx="517">
                  <c:v>0.23204834179679718</c:v>
                </c:pt>
                <c:pt idx="518">
                  <c:v>0.23098048396734647</c:v>
                </c:pt>
                <c:pt idx="519">
                  <c:v>0.22907444508000849</c:v>
                </c:pt>
                <c:pt idx="520">
                  <c:v>0.22832348455275797</c:v>
                </c:pt>
                <c:pt idx="521">
                  <c:v>0.22779480390709583</c:v>
                </c:pt>
                <c:pt idx="522">
                  <c:v>0.22730904415021103</c:v>
                </c:pt>
                <c:pt idx="523">
                  <c:v>0.22655562881668681</c:v>
                </c:pt>
                <c:pt idx="524">
                  <c:v>0.22612599518320659</c:v>
                </c:pt>
                <c:pt idx="525">
                  <c:v>0.22614890020217721</c:v>
                </c:pt>
                <c:pt idx="526">
                  <c:v>0.22536248062354905</c:v>
                </c:pt>
                <c:pt idx="527">
                  <c:v>0.22505791632086583</c:v>
                </c:pt>
                <c:pt idx="528">
                  <c:v>0.22439947122015386</c:v>
                </c:pt>
                <c:pt idx="529">
                  <c:v>0.22425446576128771</c:v>
                </c:pt>
                <c:pt idx="530">
                  <c:v>0.22292376121531585</c:v>
                </c:pt>
                <c:pt idx="531">
                  <c:v>0.22246851962921546</c:v>
                </c:pt>
                <c:pt idx="532">
                  <c:v>0.22264399676872237</c:v>
                </c:pt>
                <c:pt idx="533">
                  <c:v>0.22276623800936907</c:v>
                </c:pt>
                <c:pt idx="534">
                  <c:v>0.22189978501760318</c:v>
                </c:pt>
                <c:pt idx="535">
                  <c:v>0.22192682471840688</c:v>
                </c:pt>
                <c:pt idx="536">
                  <c:v>0.22244017451376843</c:v>
                </c:pt>
                <c:pt idx="537">
                  <c:v>0.22230907903510519</c:v>
                </c:pt>
                <c:pt idx="538">
                  <c:v>0.22206785458316661</c:v>
                </c:pt>
                <c:pt idx="539">
                  <c:v>0.21959098760000248</c:v>
                </c:pt>
                <c:pt idx="540">
                  <c:v>0.21111973377683058</c:v>
                </c:pt>
                <c:pt idx="541">
                  <c:v>0.21089843856873411</c:v>
                </c:pt>
                <c:pt idx="542">
                  <c:v>0.21034059029552132</c:v>
                </c:pt>
                <c:pt idx="543">
                  <c:v>0.20857672352828716</c:v>
                </c:pt>
                <c:pt idx="544">
                  <c:v>0.20847501004964256</c:v>
                </c:pt>
                <c:pt idx="545">
                  <c:v>0.20818958028596835</c:v>
                </c:pt>
                <c:pt idx="546">
                  <c:v>0.20613189899161563</c:v>
                </c:pt>
                <c:pt idx="547">
                  <c:v>0.2060115442980702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D1E-4BCC-BC1E-82BEA4CB3595}"/>
            </c:ext>
          </c:extLst>
        </c:ser>
        <c:ser>
          <c:idx val="1"/>
          <c:order val="1"/>
          <c:tx>
            <c:strRef>
              <c:f>Monthly!$G$1</c:f>
              <c:strCache>
                <c:ptCount val="1"/>
                <c:pt idx="0">
                  <c:v>Consumer Loans</c:v>
                </c:pt>
              </c:strCache>
            </c:strRef>
          </c:tx>
          <c:spPr>
            <a:ln w="47625" cap="rnd">
              <a:solidFill>
                <a:srgbClr val="A50021"/>
              </a:solidFill>
              <a:round/>
            </a:ln>
            <a:effectLst/>
          </c:spPr>
          <c:marker>
            <c:symbol val="none"/>
          </c:marker>
          <c:val>
            <c:numRef>
              <c:f>Monthly!$H$2:$H$549</c:f>
              <c:numCache>
                <c:formatCode>General</c:formatCode>
                <c:ptCount val="548"/>
                <c:pt idx="0">
                  <c:v>0.21512363971598003</c:v>
                </c:pt>
                <c:pt idx="1">
                  <c:v>0.21441040119473059</c:v>
                </c:pt>
                <c:pt idx="2">
                  <c:v>0.21274560628518438</c:v>
                </c:pt>
                <c:pt idx="3">
                  <c:v>0.21033245256460606</c:v>
                </c:pt>
                <c:pt idx="4">
                  <c:v>0.20865962133547214</c:v>
                </c:pt>
                <c:pt idx="5">
                  <c:v>0.2074049719492907</c:v>
                </c:pt>
                <c:pt idx="6">
                  <c:v>0.20603801632239907</c:v>
                </c:pt>
                <c:pt idx="7">
                  <c:v>0.20403512939941937</c:v>
                </c:pt>
                <c:pt idx="8">
                  <c:v>0.20247160973484263</c:v>
                </c:pt>
                <c:pt idx="9">
                  <c:v>0.2001339954027648</c:v>
                </c:pt>
                <c:pt idx="10">
                  <c:v>0.19759178007828759</c:v>
                </c:pt>
                <c:pt idx="11">
                  <c:v>0.19555744372004008</c:v>
                </c:pt>
                <c:pt idx="12">
                  <c:v>0.19461651216757228</c:v>
                </c:pt>
                <c:pt idx="13">
                  <c:v>0.1941740890205528</c:v>
                </c:pt>
                <c:pt idx="14">
                  <c:v>0.19422694968182783</c:v>
                </c:pt>
                <c:pt idx="15">
                  <c:v>0.19277525667793641</c:v>
                </c:pt>
                <c:pt idx="16">
                  <c:v>0.19117604099854574</c:v>
                </c:pt>
                <c:pt idx="17">
                  <c:v>0.19004682212716195</c:v>
                </c:pt>
                <c:pt idx="18">
                  <c:v>0.18885699409901763</c:v>
                </c:pt>
                <c:pt idx="19">
                  <c:v>0.18809207590620006</c:v>
                </c:pt>
                <c:pt idx="20">
                  <c:v>0.187386666537733</c:v>
                </c:pt>
                <c:pt idx="21">
                  <c:v>0.1864376170742337</c:v>
                </c:pt>
                <c:pt idx="22">
                  <c:v>0.18498562159385898</c:v>
                </c:pt>
                <c:pt idx="23">
                  <c:v>0.18613865008455519</c:v>
                </c:pt>
                <c:pt idx="24">
                  <c:v>0.18537318957092092</c:v>
                </c:pt>
                <c:pt idx="25">
                  <c:v>0.18363945214768584</c:v>
                </c:pt>
                <c:pt idx="26">
                  <c:v>0.18277170078596736</c:v>
                </c:pt>
                <c:pt idx="27">
                  <c:v>0.18170901029509282</c:v>
                </c:pt>
                <c:pt idx="28">
                  <c:v>0.18081561685781114</c:v>
                </c:pt>
                <c:pt idx="29">
                  <c:v>0.18056877680192299</c:v>
                </c:pt>
                <c:pt idx="30">
                  <c:v>0.1798101443672685</c:v>
                </c:pt>
                <c:pt idx="31">
                  <c:v>0.17929229724892859</c:v>
                </c:pt>
                <c:pt idx="32">
                  <c:v>0.1784412067346835</c:v>
                </c:pt>
                <c:pt idx="33">
                  <c:v>0.17773280618123141</c:v>
                </c:pt>
                <c:pt idx="34">
                  <c:v>0.17833638290853107</c:v>
                </c:pt>
                <c:pt idx="35">
                  <c:v>0.17913228655101082</c:v>
                </c:pt>
                <c:pt idx="36">
                  <c:v>0.17836837602750283</c:v>
                </c:pt>
                <c:pt idx="37">
                  <c:v>0.17809648737428418</c:v>
                </c:pt>
                <c:pt idx="38">
                  <c:v>0.17837419925936057</c:v>
                </c:pt>
                <c:pt idx="39">
                  <c:v>0.17910086470496475</c:v>
                </c:pt>
                <c:pt idx="40">
                  <c:v>0.17996596498153131</c:v>
                </c:pt>
                <c:pt idx="41">
                  <c:v>0.18030221280372899</c:v>
                </c:pt>
                <c:pt idx="42">
                  <c:v>0.18122813320889711</c:v>
                </c:pt>
                <c:pt idx="43">
                  <c:v>0.1821481628811254</c:v>
                </c:pt>
                <c:pt idx="44">
                  <c:v>0.18359920658358794</c:v>
                </c:pt>
                <c:pt idx="45">
                  <c:v>0.18521705207366451</c:v>
                </c:pt>
                <c:pt idx="46">
                  <c:v>0.18621334595597189</c:v>
                </c:pt>
                <c:pt idx="47">
                  <c:v>0.18751222988359176</c:v>
                </c:pt>
                <c:pt idx="48">
                  <c:v>0.18864134662245369</c:v>
                </c:pt>
                <c:pt idx="49">
                  <c:v>0.18806530460078824</c:v>
                </c:pt>
                <c:pt idx="50">
                  <c:v>0.18887783580481071</c:v>
                </c:pt>
                <c:pt idx="51">
                  <c:v>0.18938509173320403</c:v>
                </c:pt>
                <c:pt idx="52">
                  <c:v>0.19023377674136749</c:v>
                </c:pt>
                <c:pt idx="53">
                  <c:v>0.19132186519677274</c:v>
                </c:pt>
                <c:pt idx="54">
                  <c:v>0.19180969055348845</c:v>
                </c:pt>
                <c:pt idx="55">
                  <c:v>0.19259284829562176</c:v>
                </c:pt>
                <c:pt idx="56">
                  <c:v>0.19350941110027375</c:v>
                </c:pt>
                <c:pt idx="57">
                  <c:v>0.19408214444081609</c:v>
                </c:pt>
                <c:pt idx="58">
                  <c:v>0.19471428837983323</c:v>
                </c:pt>
                <c:pt idx="59">
                  <c:v>0.19606052516856232</c:v>
                </c:pt>
                <c:pt idx="60">
                  <c:v>0.19809379956266238</c:v>
                </c:pt>
                <c:pt idx="61">
                  <c:v>0.19904820833379896</c:v>
                </c:pt>
                <c:pt idx="62">
                  <c:v>0.20037836127120459</c:v>
                </c:pt>
                <c:pt idx="63">
                  <c:v>0.20121586954698764</c:v>
                </c:pt>
                <c:pt idx="64">
                  <c:v>0.20211890958316803</c:v>
                </c:pt>
                <c:pt idx="65">
                  <c:v>0.20286491071545512</c:v>
                </c:pt>
                <c:pt idx="66">
                  <c:v>0.20393130990239575</c:v>
                </c:pt>
                <c:pt idx="67">
                  <c:v>0.20502179883450619</c:v>
                </c:pt>
                <c:pt idx="68">
                  <c:v>0.20497287984050219</c:v>
                </c:pt>
                <c:pt idx="69">
                  <c:v>0.20674585012808269</c:v>
                </c:pt>
                <c:pt idx="70">
                  <c:v>0.20588614960574539</c:v>
                </c:pt>
                <c:pt idx="71">
                  <c:v>0.20525157849161502</c:v>
                </c:pt>
                <c:pt idx="72">
                  <c:v>0.20511143031971252</c:v>
                </c:pt>
                <c:pt idx="73">
                  <c:v>0.20567721427329924</c:v>
                </c:pt>
                <c:pt idx="74">
                  <c:v>0.20450937129453914</c:v>
                </c:pt>
                <c:pt idx="75">
                  <c:v>0.20445384995913718</c:v>
                </c:pt>
                <c:pt idx="76">
                  <c:v>0.20482384431645426</c:v>
                </c:pt>
                <c:pt idx="77">
                  <c:v>0.20521700123877704</c:v>
                </c:pt>
                <c:pt idx="78">
                  <c:v>0.2053639626352943</c:v>
                </c:pt>
                <c:pt idx="79">
                  <c:v>0.2053595228759022</c:v>
                </c:pt>
                <c:pt idx="80">
                  <c:v>0.20558406390594816</c:v>
                </c:pt>
                <c:pt idx="81">
                  <c:v>0.20654116493288616</c:v>
                </c:pt>
                <c:pt idx="82">
                  <c:v>0.20514097168141918</c:v>
                </c:pt>
                <c:pt idx="83">
                  <c:v>0.20228404262163149</c:v>
                </c:pt>
                <c:pt idx="84">
                  <c:v>0.20001907711230435</c:v>
                </c:pt>
                <c:pt idx="85">
                  <c:v>0.20011329909151995</c:v>
                </c:pt>
                <c:pt idx="86">
                  <c:v>0.19949650008463773</c:v>
                </c:pt>
                <c:pt idx="87">
                  <c:v>0.19779819975122162</c:v>
                </c:pt>
                <c:pt idx="88">
                  <c:v>0.19721847195937237</c:v>
                </c:pt>
                <c:pt idx="89">
                  <c:v>0.19525086245943016</c:v>
                </c:pt>
                <c:pt idx="90">
                  <c:v>0.19571745100800927</c:v>
                </c:pt>
                <c:pt idx="91">
                  <c:v>0.196152853926014</c:v>
                </c:pt>
                <c:pt idx="92">
                  <c:v>0.19536450529867413</c:v>
                </c:pt>
                <c:pt idx="93">
                  <c:v>0.19525425230909133</c:v>
                </c:pt>
                <c:pt idx="94">
                  <c:v>0.19543986554712392</c:v>
                </c:pt>
                <c:pt idx="95">
                  <c:v>0.19534019205963546</c:v>
                </c:pt>
                <c:pt idx="96">
                  <c:v>0.19597374949658963</c:v>
                </c:pt>
                <c:pt idx="97">
                  <c:v>0.19616613848406625</c:v>
                </c:pt>
                <c:pt idx="98">
                  <c:v>0.19696727270767986</c:v>
                </c:pt>
                <c:pt idx="99">
                  <c:v>0.19703352031503465</c:v>
                </c:pt>
                <c:pt idx="100">
                  <c:v>0.19613406303144604</c:v>
                </c:pt>
                <c:pt idx="101">
                  <c:v>0.19576988280121468</c:v>
                </c:pt>
                <c:pt idx="102">
                  <c:v>0.19521590625601565</c:v>
                </c:pt>
                <c:pt idx="103">
                  <c:v>0.19526735637557957</c:v>
                </c:pt>
                <c:pt idx="104">
                  <c:v>0.19543779377503617</c:v>
                </c:pt>
                <c:pt idx="105">
                  <c:v>0.1955695558093975</c:v>
                </c:pt>
                <c:pt idx="106">
                  <c:v>0.19493841112658183</c:v>
                </c:pt>
                <c:pt idx="107">
                  <c:v>0.19535368022476052</c:v>
                </c:pt>
                <c:pt idx="108">
                  <c:v>0.19516700497226869</c:v>
                </c:pt>
                <c:pt idx="109">
                  <c:v>0.19333978092965534</c:v>
                </c:pt>
                <c:pt idx="110">
                  <c:v>0.19379611216654588</c:v>
                </c:pt>
                <c:pt idx="111">
                  <c:v>0.19309383594983628</c:v>
                </c:pt>
                <c:pt idx="112">
                  <c:v>0.19242905590423301</c:v>
                </c:pt>
                <c:pt idx="113">
                  <c:v>0.19172725503868454</c:v>
                </c:pt>
                <c:pt idx="114">
                  <c:v>0.19064940092142807</c:v>
                </c:pt>
                <c:pt idx="115">
                  <c:v>0.18990324745733056</c:v>
                </c:pt>
                <c:pt idx="116">
                  <c:v>0.18962082799604454</c:v>
                </c:pt>
                <c:pt idx="117">
                  <c:v>0.18930271591077857</c:v>
                </c:pt>
                <c:pt idx="118">
                  <c:v>0.18962997302910631</c:v>
                </c:pt>
                <c:pt idx="119">
                  <c:v>0.18997706827156421</c:v>
                </c:pt>
                <c:pt idx="120">
                  <c:v>0.19052383480802049</c:v>
                </c:pt>
                <c:pt idx="121">
                  <c:v>0.18969364718780912</c:v>
                </c:pt>
                <c:pt idx="122">
                  <c:v>0.18877345891812281</c:v>
                </c:pt>
                <c:pt idx="123">
                  <c:v>0.18728490931855132</c:v>
                </c:pt>
                <c:pt idx="124">
                  <c:v>0.18723582847036124</c:v>
                </c:pt>
                <c:pt idx="125">
                  <c:v>0.18615454318655092</c:v>
                </c:pt>
                <c:pt idx="126">
                  <c:v>0.18419281222401371</c:v>
                </c:pt>
                <c:pt idx="127">
                  <c:v>0.18415122558120869</c:v>
                </c:pt>
                <c:pt idx="128">
                  <c:v>0.1840101615930988</c:v>
                </c:pt>
                <c:pt idx="129">
                  <c:v>0.18387933799352893</c:v>
                </c:pt>
                <c:pt idx="130">
                  <c:v>0.1833477293161144</c:v>
                </c:pt>
                <c:pt idx="131">
                  <c:v>0.18309031341424664</c:v>
                </c:pt>
                <c:pt idx="132">
                  <c:v>0.18160682020817184</c:v>
                </c:pt>
                <c:pt idx="133">
                  <c:v>0.18099720265941757</c:v>
                </c:pt>
                <c:pt idx="134">
                  <c:v>0.18066576406360377</c:v>
                </c:pt>
                <c:pt idx="135">
                  <c:v>0.18055383485700888</c:v>
                </c:pt>
                <c:pt idx="136">
                  <c:v>0.18048888191054166</c:v>
                </c:pt>
                <c:pt idx="137">
                  <c:v>0.17972002682112867</c:v>
                </c:pt>
                <c:pt idx="138">
                  <c:v>0.17922878348690985</c:v>
                </c:pt>
                <c:pt idx="139">
                  <c:v>0.1794662511463537</c:v>
                </c:pt>
                <c:pt idx="140">
                  <c:v>0.17899210439173502</c:v>
                </c:pt>
                <c:pt idx="141">
                  <c:v>0.17772895707210565</c:v>
                </c:pt>
                <c:pt idx="142">
                  <c:v>0.17750782686524455</c:v>
                </c:pt>
                <c:pt idx="143">
                  <c:v>0.17766681449303842</c:v>
                </c:pt>
                <c:pt idx="144">
                  <c:v>0.17779711985168692</c:v>
                </c:pt>
                <c:pt idx="145">
                  <c:v>0.17732357030581392</c:v>
                </c:pt>
                <c:pt idx="146">
                  <c:v>0.17651533692982815</c:v>
                </c:pt>
                <c:pt idx="147">
                  <c:v>0.17602921470312463</c:v>
                </c:pt>
                <c:pt idx="148">
                  <c:v>0.1754906895483643</c:v>
                </c:pt>
                <c:pt idx="149">
                  <c:v>0.17583071791923099</c:v>
                </c:pt>
                <c:pt idx="150">
                  <c:v>0.17570178695171368</c:v>
                </c:pt>
                <c:pt idx="151">
                  <c:v>0.17507571801102334</c:v>
                </c:pt>
                <c:pt idx="152">
                  <c:v>0.17440823635634919</c:v>
                </c:pt>
                <c:pt idx="153">
                  <c:v>0.17355463580071845</c:v>
                </c:pt>
                <c:pt idx="154">
                  <c:v>0.17351087139162846</c:v>
                </c:pt>
                <c:pt idx="155">
                  <c:v>0.17393610541888763</c:v>
                </c:pt>
                <c:pt idx="156">
                  <c:v>0.17560408578586079</c:v>
                </c:pt>
                <c:pt idx="157">
                  <c:v>0.17626818503626249</c:v>
                </c:pt>
                <c:pt idx="158">
                  <c:v>0.17636522710765196</c:v>
                </c:pt>
                <c:pt idx="159">
                  <c:v>0.17691830879772349</c:v>
                </c:pt>
                <c:pt idx="160">
                  <c:v>0.17727514135795372</c:v>
                </c:pt>
                <c:pt idx="161">
                  <c:v>0.17743890834214274</c:v>
                </c:pt>
                <c:pt idx="162">
                  <c:v>0.17910014810492977</c:v>
                </c:pt>
                <c:pt idx="163">
                  <c:v>0.1795624012746535</c:v>
                </c:pt>
                <c:pt idx="164">
                  <c:v>0.17980534275978613</c:v>
                </c:pt>
                <c:pt idx="165">
                  <c:v>0.18113559597411527</c:v>
                </c:pt>
                <c:pt idx="166">
                  <c:v>0.18215815408976982</c:v>
                </c:pt>
                <c:pt idx="167">
                  <c:v>0.18334192433729093</c:v>
                </c:pt>
                <c:pt idx="168">
                  <c:v>0.18425801405382752</c:v>
                </c:pt>
                <c:pt idx="169">
                  <c:v>0.18496071248501356</c:v>
                </c:pt>
                <c:pt idx="170">
                  <c:v>0.1849033448811872</c:v>
                </c:pt>
                <c:pt idx="171">
                  <c:v>0.18653339768567989</c:v>
                </c:pt>
                <c:pt idx="172">
                  <c:v>0.18785144906297307</c:v>
                </c:pt>
                <c:pt idx="173">
                  <c:v>0.18836330190550452</c:v>
                </c:pt>
                <c:pt idx="174">
                  <c:v>0.18975899368748098</c:v>
                </c:pt>
                <c:pt idx="175">
                  <c:v>0.19077309125945321</c:v>
                </c:pt>
                <c:pt idx="176">
                  <c:v>0.19180797501745953</c:v>
                </c:pt>
                <c:pt idx="177">
                  <c:v>0.19317641790713203</c:v>
                </c:pt>
                <c:pt idx="178">
                  <c:v>0.19293632357579643</c:v>
                </c:pt>
                <c:pt idx="179">
                  <c:v>0.19407051518525584</c:v>
                </c:pt>
                <c:pt idx="180">
                  <c:v>0.19390376343422655</c:v>
                </c:pt>
                <c:pt idx="181">
                  <c:v>0.19239707378873444</c:v>
                </c:pt>
                <c:pt idx="182">
                  <c:v>0.19198735502764014</c:v>
                </c:pt>
                <c:pt idx="183">
                  <c:v>0.1930188380406736</c:v>
                </c:pt>
                <c:pt idx="184">
                  <c:v>0.19213109880513002</c:v>
                </c:pt>
                <c:pt idx="185">
                  <c:v>0.19231149609669895</c:v>
                </c:pt>
                <c:pt idx="186">
                  <c:v>0.19195452213997649</c:v>
                </c:pt>
                <c:pt idx="187">
                  <c:v>0.19272858990000549</c:v>
                </c:pt>
                <c:pt idx="188">
                  <c:v>0.19235014199746472</c:v>
                </c:pt>
                <c:pt idx="189">
                  <c:v>0.19186660536606415</c:v>
                </c:pt>
                <c:pt idx="190">
                  <c:v>0.19184511125537795</c:v>
                </c:pt>
                <c:pt idx="191">
                  <c:v>0.1925558229743175</c:v>
                </c:pt>
                <c:pt idx="192">
                  <c:v>0.19215231136343425</c:v>
                </c:pt>
                <c:pt idx="193">
                  <c:v>0.19129633399360865</c:v>
                </c:pt>
                <c:pt idx="194">
                  <c:v>0.19120509762832191</c:v>
                </c:pt>
                <c:pt idx="195">
                  <c:v>0.19137874891049803</c:v>
                </c:pt>
                <c:pt idx="196">
                  <c:v>0.19035042298068897</c:v>
                </c:pt>
                <c:pt idx="197">
                  <c:v>0.19071668967396735</c:v>
                </c:pt>
                <c:pt idx="198">
                  <c:v>0.19023619016375687</c:v>
                </c:pt>
                <c:pt idx="199">
                  <c:v>0.1904892368988903</c:v>
                </c:pt>
                <c:pt idx="200">
                  <c:v>0.19035067419355919</c:v>
                </c:pt>
                <c:pt idx="201">
                  <c:v>0.19022050194591567</c:v>
                </c:pt>
                <c:pt idx="202">
                  <c:v>0.18962034395781402</c:v>
                </c:pt>
                <c:pt idx="203">
                  <c:v>0.1889096561877994</c:v>
                </c:pt>
                <c:pt idx="204">
                  <c:v>0.18877626931537619</c:v>
                </c:pt>
                <c:pt idx="205">
                  <c:v>0.18684616486477018</c:v>
                </c:pt>
                <c:pt idx="206">
                  <c:v>0.18376598329081636</c:v>
                </c:pt>
                <c:pt idx="207">
                  <c:v>0.18259450163141025</c:v>
                </c:pt>
                <c:pt idx="208">
                  <c:v>0.18176763850271968</c:v>
                </c:pt>
                <c:pt idx="209">
                  <c:v>0.18144664731441587</c:v>
                </c:pt>
                <c:pt idx="210">
                  <c:v>0.18075027597989879</c:v>
                </c:pt>
                <c:pt idx="211">
                  <c:v>0.17979236074334179</c:v>
                </c:pt>
                <c:pt idx="212">
                  <c:v>0.17695901056913632</c:v>
                </c:pt>
                <c:pt idx="213">
                  <c:v>0.17450068492604648</c:v>
                </c:pt>
                <c:pt idx="214">
                  <c:v>0.17374829181228035</c:v>
                </c:pt>
                <c:pt idx="215">
                  <c:v>0.17287780463289024</c:v>
                </c:pt>
                <c:pt idx="216">
                  <c:v>0.17064172522134377</c:v>
                </c:pt>
                <c:pt idx="217">
                  <c:v>0.16776288668770378</c:v>
                </c:pt>
                <c:pt idx="218">
                  <c:v>0.16583855142969037</c:v>
                </c:pt>
                <c:pt idx="219">
                  <c:v>0.16709378412510129</c:v>
                </c:pt>
                <c:pt idx="220">
                  <c:v>0.16579304370533743</c:v>
                </c:pt>
                <c:pt idx="221">
                  <c:v>0.16380957460690479</c:v>
                </c:pt>
                <c:pt idx="222">
                  <c:v>0.16168617417886771</c:v>
                </c:pt>
                <c:pt idx="223">
                  <c:v>0.16082954106332861</c:v>
                </c:pt>
                <c:pt idx="224">
                  <c:v>0.16004552308266351</c:v>
                </c:pt>
                <c:pt idx="225">
                  <c:v>0.15923895323361437</c:v>
                </c:pt>
                <c:pt idx="226">
                  <c:v>0.15784586415392518</c:v>
                </c:pt>
                <c:pt idx="227">
                  <c:v>0.15839814898755017</c:v>
                </c:pt>
                <c:pt idx="228">
                  <c:v>0.1582301662695772</c:v>
                </c:pt>
                <c:pt idx="229">
                  <c:v>0.15724967626208844</c:v>
                </c:pt>
                <c:pt idx="230">
                  <c:v>0.15623757120990039</c:v>
                </c:pt>
                <c:pt idx="231">
                  <c:v>0.1565309793488428</c:v>
                </c:pt>
                <c:pt idx="232">
                  <c:v>0.15543544522763936</c:v>
                </c:pt>
                <c:pt idx="233">
                  <c:v>0.15458524304426774</c:v>
                </c:pt>
                <c:pt idx="234">
                  <c:v>0.15409660783590745</c:v>
                </c:pt>
                <c:pt idx="235">
                  <c:v>0.15241806477102135</c:v>
                </c:pt>
                <c:pt idx="236">
                  <c:v>0.15165501651083349</c:v>
                </c:pt>
                <c:pt idx="237">
                  <c:v>0.15024715901794744</c:v>
                </c:pt>
                <c:pt idx="238">
                  <c:v>0.14898405012942989</c:v>
                </c:pt>
                <c:pt idx="239">
                  <c:v>0.15070888073546321</c:v>
                </c:pt>
                <c:pt idx="240">
                  <c:v>0.1503857780733604</c:v>
                </c:pt>
                <c:pt idx="241">
                  <c:v>0.14926599050724756</c:v>
                </c:pt>
                <c:pt idx="242">
                  <c:v>0.14867802812289158</c:v>
                </c:pt>
                <c:pt idx="243">
                  <c:v>0.14874239887849869</c:v>
                </c:pt>
                <c:pt idx="244">
                  <c:v>0.1479623654509814</c:v>
                </c:pt>
                <c:pt idx="245">
                  <c:v>0.14810425367239866</c:v>
                </c:pt>
                <c:pt idx="246">
                  <c:v>0.14755054838551926</c:v>
                </c:pt>
                <c:pt idx="247">
                  <c:v>0.14851907338386325</c:v>
                </c:pt>
                <c:pt idx="248">
                  <c:v>0.14913257110675399</c:v>
                </c:pt>
                <c:pt idx="249">
                  <c:v>0.1490644886750836</c:v>
                </c:pt>
                <c:pt idx="250">
                  <c:v>0.14951465625408417</c:v>
                </c:pt>
                <c:pt idx="251">
                  <c:v>0.15054608645155618</c:v>
                </c:pt>
                <c:pt idx="252">
                  <c:v>0.15063038662399525</c:v>
                </c:pt>
                <c:pt idx="253">
                  <c:v>0.15000592387417452</c:v>
                </c:pt>
                <c:pt idx="254">
                  <c:v>0.1493814271330462</c:v>
                </c:pt>
                <c:pt idx="255">
                  <c:v>0.14978564469529126</c:v>
                </c:pt>
                <c:pt idx="256">
                  <c:v>0.15031356319926467</c:v>
                </c:pt>
                <c:pt idx="257">
                  <c:v>0.15043660778885048</c:v>
                </c:pt>
                <c:pt idx="258">
                  <c:v>0.15082989211068223</c:v>
                </c:pt>
                <c:pt idx="259">
                  <c:v>0.15204845758326457</c:v>
                </c:pt>
                <c:pt idx="260">
                  <c:v>0.14965122134046158</c:v>
                </c:pt>
                <c:pt idx="261">
                  <c:v>0.15135407581815569</c:v>
                </c:pt>
                <c:pt idx="262">
                  <c:v>0.15238786111676916</c:v>
                </c:pt>
                <c:pt idx="263">
                  <c:v>0.15263126805139735</c:v>
                </c:pt>
                <c:pt idx="264">
                  <c:v>0.1533863539348744</c:v>
                </c:pt>
                <c:pt idx="265">
                  <c:v>0.15343809441273062</c:v>
                </c:pt>
                <c:pt idx="266">
                  <c:v>0.15348931349975839</c:v>
                </c:pt>
                <c:pt idx="267">
                  <c:v>0.15467044709285452</c:v>
                </c:pt>
                <c:pt idx="268">
                  <c:v>0.1547176735489329</c:v>
                </c:pt>
                <c:pt idx="269">
                  <c:v>0.1535667769724314</c:v>
                </c:pt>
                <c:pt idx="270">
                  <c:v>0.15295675403587414</c:v>
                </c:pt>
                <c:pt idx="271">
                  <c:v>0.15468991761233239</c:v>
                </c:pt>
                <c:pt idx="272">
                  <c:v>0.15520548523745292</c:v>
                </c:pt>
                <c:pt idx="273">
                  <c:v>0.15516019136482484</c:v>
                </c:pt>
                <c:pt idx="274">
                  <c:v>0.15372135882320914</c:v>
                </c:pt>
                <c:pt idx="275">
                  <c:v>0.1539654108938181</c:v>
                </c:pt>
                <c:pt idx="276">
                  <c:v>0.15336428580742459</c:v>
                </c:pt>
                <c:pt idx="277">
                  <c:v>0.15222290414912967</c:v>
                </c:pt>
                <c:pt idx="278">
                  <c:v>0.15042054471753738</c:v>
                </c:pt>
                <c:pt idx="279">
                  <c:v>0.14891946270894901</c:v>
                </c:pt>
                <c:pt idx="280">
                  <c:v>0.15035416835554274</c:v>
                </c:pt>
                <c:pt idx="281">
                  <c:v>0.14980251340008249</c:v>
                </c:pt>
                <c:pt idx="282">
                  <c:v>0.14963384818851133</c:v>
                </c:pt>
                <c:pt idx="283">
                  <c:v>0.14854113610949271</c:v>
                </c:pt>
                <c:pt idx="284">
                  <c:v>0.14848511418348762</c:v>
                </c:pt>
                <c:pt idx="285">
                  <c:v>0.14977547448550305</c:v>
                </c:pt>
                <c:pt idx="286">
                  <c:v>0.15665970053724859</c:v>
                </c:pt>
                <c:pt idx="287">
                  <c:v>0.15950988437322133</c:v>
                </c:pt>
                <c:pt idx="288">
                  <c:v>0.15996765274752356</c:v>
                </c:pt>
                <c:pt idx="289">
                  <c:v>0.15874183126219493</c:v>
                </c:pt>
                <c:pt idx="290">
                  <c:v>0.15708279916318568</c:v>
                </c:pt>
                <c:pt idx="291">
                  <c:v>0.15554744262677367</c:v>
                </c:pt>
                <c:pt idx="292">
                  <c:v>0.15488407002808974</c:v>
                </c:pt>
                <c:pt idx="293">
                  <c:v>0.15435772300189401</c:v>
                </c:pt>
                <c:pt idx="294">
                  <c:v>0.15346962139494658</c:v>
                </c:pt>
                <c:pt idx="295">
                  <c:v>0.15302387172461637</c:v>
                </c:pt>
                <c:pt idx="296">
                  <c:v>0.15223814918263029</c:v>
                </c:pt>
                <c:pt idx="297">
                  <c:v>0.15063807178042238</c:v>
                </c:pt>
                <c:pt idx="298">
                  <c:v>0.148479949267595</c:v>
                </c:pt>
                <c:pt idx="299">
                  <c:v>0.14936850854285644</c:v>
                </c:pt>
                <c:pt idx="300">
                  <c:v>0.14827749097448054</c:v>
                </c:pt>
                <c:pt idx="301">
                  <c:v>0.14649499301065438</c:v>
                </c:pt>
                <c:pt idx="302">
                  <c:v>0.14511879091652666</c:v>
                </c:pt>
                <c:pt idx="303">
                  <c:v>0.14388416942725146</c:v>
                </c:pt>
                <c:pt idx="304">
                  <c:v>0.14275248365000739</c:v>
                </c:pt>
                <c:pt idx="305">
                  <c:v>0.14143810414000232</c:v>
                </c:pt>
                <c:pt idx="306">
                  <c:v>0.14031376870236828</c:v>
                </c:pt>
                <c:pt idx="307">
                  <c:v>0.13999673710860189</c:v>
                </c:pt>
                <c:pt idx="308">
                  <c:v>0.1399333593930697</c:v>
                </c:pt>
                <c:pt idx="309">
                  <c:v>0.13717713932359796</c:v>
                </c:pt>
                <c:pt idx="310">
                  <c:v>0.13638140818797195</c:v>
                </c:pt>
                <c:pt idx="311">
                  <c:v>0.13481243943725751</c:v>
                </c:pt>
                <c:pt idx="312">
                  <c:v>0.13382322271460453</c:v>
                </c:pt>
                <c:pt idx="313">
                  <c:v>0.13240625990670615</c:v>
                </c:pt>
                <c:pt idx="314">
                  <c:v>0.13248760410286198</c:v>
                </c:pt>
                <c:pt idx="315">
                  <c:v>0.13216141035734044</c:v>
                </c:pt>
                <c:pt idx="316">
                  <c:v>0.13249690590053106</c:v>
                </c:pt>
                <c:pt idx="317">
                  <c:v>0.13002070516030542</c:v>
                </c:pt>
                <c:pt idx="318">
                  <c:v>0.12838473253798333</c:v>
                </c:pt>
                <c:pt idx="319">
                  <c:v>0.12861030147340949</c:v>
                </c:pt>
                <c:pt idx="320">
                  <c:v>0.12818275192464049</c:v>
                </c:pt>
                <c:pt idx="321">
                  <c:v>0.12596971087597267</c:v>
                </c:pt>
                <c:pt idx="322">
                  <c:v>0.1258978707204596</c:v>
                </c:pt>
                <c:pt idx="323">
                  <c:v>0.12603865452210558</c:v>
                </c:pt>
                <c:pt idx="324">
                  <c:v>0.12576595180550881</c:v>
                </c:pt>
                <c:pt idx="325">
                  <c:v>0.12453722180652836</c:v>
                </c:pt>
                <c:pt idx="326">
                  <c:v>0.12455987039983772</c:v>
                </c:pt>
                <c:pt idx="327">
                  <c:v>0.12434070471019942</c:v>
                </c:pt>
                <c:pt idx="328">
                  <c:v>0.12431923395738985</c:v>
                </c:pt>
                <c:pt idx="329">
                  <c:v>0.12466005043580361</c:v>
                </c:pt>
                <c:pt idx="330">
                  <c:v>0.12525925756674403</c:v>
                </c:pt>
                <c:pt idx="331">
                  <c:v>0.12394356357138291</c:v>
                </c:pt>
                <c:pt idx="332">
                  <c:v>0.12355171241569338</c:v>
                </c:pt>
                <c:pt idx="333">
                  <c:v>0.12161131305645757</c:v>
                </c:pt>
                <c:pt idx="334">
                  <c:v>0.12216320432867617</c:v>
                </c:pt>
                <c:pt idx="335">
                  <c:v>0.12329092821520629</c:v>
                </c:pt>
                <c:pt idx="336">
                  <c:v>0.1226224754003305</c:v>
                </c:pt>
                <c:pt idx="337">
                  <c:v>0.12147887817534973</c:v>
                </c:pt>
                <c:pt idx="338">
                  <c:v>0.12082040920958523</c:v>
                </c:pt>
                <c:pt idx="339">
                  <c:v>0.12115600240091605</c:v>
                </c:pt>
                <c:pt idx="340">
                  <c:v>0.12210720569555589</c:v>
                </c:pt>
                <c:pt idx="341">
                  <c:v>0.12296240282362667</c:v>
                </c:pt>
                <c:pt idx="342">
                  <c:v>0.12428411535729907</c:v>
                </c:pt>
                <c:pt idx="343">
                  <c:v>0.12504087594178989</c:v>
                </c:pt>
                <c:pt idx="344">
                  <c:v>0.124215975180393</c:v>
                </c:pt>
                <c:pt idx="345">
                  <c:v>0.1229109122846134</c:v>
                </c:pt>
                <c:pt idx="346">
                  <c:v>0.1247786213739257</c:v>
                </c:pt>
                <c:pt idx="347">
                  <c:v>0.12609385817373098</c:v>
                </c:pt>
                <c:pt idx="348">
                  <c:v>0.12862491132013462</c:v>
                </c:pt>
                <c:pt idx="349">
                  <c:v>0.12913113812890001</c:v>
                </c:pt>
                <c:pt idx="350">
                  <c:v>0.12804803280411933</c:v>
                </c:pt>
                <c:pt idx="351">
                  <c:v>0.12678343216036828</c:v>
                </c:pt>
                <c:pt idx="352">
                  <c:v>0.12584659744782739</c:v>
                </c:pt>
                <c:pt idx="353">
                  <c:v>0.12605846607457055</c:v>
                </c:pt>
                <c:pt idx="354">
                  <c:v>0.12679189401292326</c:v>
                </c:pt>
                <c:pt idx="355">
                  <c:v>0.12802894268045834</c:v>
                </c:pt>
                <c:pt idx="356">
                  <c:v>0.12928622975805631</c:v>
                </c:pt>
                <c:pt idx="357">
                  <c:v>0.1297399491344787</c:v>
                </c:pt>
                <c:pt idx="358">
                  <c:v>0.12878551474227093</c:v>
                </c:pt>
                <c:pt idx="359">
                  <c:v>0.12914042307347964</c:v>
                </c:pt>
                <c:pt idx="360">
                  <c:v>0.12811621551015578</c:v>
                </c:pt>
                <c:pt idx="361">
                  <c:v>0.12834396548104235</c:v>
                </c:pt>
                <c:pt idx="362">
                  <c:v>0.13873976734851468</c:v>
                </c:pt>
                <c:pt idx="363">
                  <c:v>0.17249180730857192</c:v>
                </c:pt>
                <c:pt idx="364">
                  <c:v>0.17219039395143299</c:v>
                </c:pt>
                <c:pt idx="365">
                  <c:v>0.17166712647352128</c:v>
                </c:pt>
                <c:pt idx="366">
                  <c:v>0.17178961023420528</c:v>
                </c:pt>
                <c:pt idx="367">
                  <c:v>0.17154577939328899</c:v>
                </c:pt>
                <c:pt idx="368">
                  <c:v>0.17039684613193978</c:v>
                </c:pt>
                <c:pt idx="369">
                  <c:v>0.16940590205350445</c:v>
                </c:pt>
                <c:pt idx="370">
                  <c:v>0.16873866108116514</c:v>
                </c:pt>
                <c:pt idx="371">
                  <c:v>0.16864549954937547</c:v>
                </c:pt>
                <c:pt idx="372">
                  <c:v>0.16463153753834991</c:v>
                </c:pt>
                <c:pt idx="373">
                  <c:v>0.16483726007109717</c:v>
                </c:pt>
                <c:pt idx="374">
                  <c:v>0.16518729522759146</c:v>
                </c:pt>
                <c:pt idx="375">
                  <c:v>0.16572573324232867</c:v>
                </c:pt>
                <c:pt idx="376">
                  <c:v>0.1655318958681132</c:v>
                </c:pt>
                <c:pt idx="377">
                  <c:v>0.1660445324078092</c:v>
                </c:pt>
                <c:pt idx="378">
                  <c:v>0.16589559978810348</c:v>
                </c:pt>
                <c:pt idx="379">
                  <c:v>0.16524778883814409</c:v>
                </c:pt>
                <c:pt idx="380">
                  <c:v>0.16481627756986092</c:v>
                </c:pt>
                <c:pt idx="381">
                  <c:v>0.16423812401903701</c:v>
                </c:pt>
                <c:pt idx="382">
                  <c:v>0.16376906839951544</c:v>
                </c:pt>
                <c:pt idx="383">
                  <c:v>0.16394356224803425</c:v>
                </c:pt>
                <c:pt idx="384">
                  <c:v>0.16299654842375069</c:v>
                </c:pt>
                <c:pt idx="385">
                  <c:v>0.16202415025359232</c:v>
                </c:pt>
                <c:pt idx="386">
                  <c:v>0.16223886933548451</c:v>
                </c:pt>
                <c:pt idx="387">
                  <c:v>0.16178767788459905</c:v>
                </c:pt>
                <c:pt idx="388">
                  <c:v>0.16244828435122213</c:v>
                </c:pt>
                <c:pt idx="389">
                  <c:v>0.16215116285072129</c:v>
                </c:pt>
                <c:pt idx="390">
                  <c:v>0.16159916994744922</c:v>
                </c:pt>
                <c:pt idx="391">
                  <c:v>0.16147502046221823</c:v>
                </c:pt>
                <c:pt idx="392">
                  <c:v>0.16142057311257368</c:v>
                </c:pt>
                <c:pt idx="393">
                  <c:v>0.16117441370805585</c:v>
                </c:pt>
                <c:pt idx="394">
                  <c:v>0.16033122396353047</c:v>
                </c:pt>
                <c:pt idx="395">
                  <c:v>0.15971923901256468</c:v>
                </c:pt>
                <c:pt idx="396">
                  <c:v>0.1591726221244624</c:v>
                </c:pt>
                <c:pt idx="397">
                  <c:v>0.15946947112971505</c:v>
                </c:pt>
                <c:pt idx="398">
                  <c:v>0.16005579925995664</c:v>
                </c:pt>
                <c:pt idx="399">
                  <c:v>0.15982992834340326</c:v>
                </c:pt>
                <c:pt idx="400">
                  <c:v>0.16025089765080852</c:v>
                </c:pt>
                <c:pt idx="401">
                  <c:v>0.16044465779885539</c:v>
                </c:pt>
                <c:pt idx="402">
                  <c:v>0.16001094186268675</c:v>
                </c:pt>
                <c:pt idx="403">
                  <c:v>0.16047569648859938</c:v>
                </c:pt>
                <c:pt idx="404">
                  <c:v>0.16033278701680095</c:v>
                </c:pt>
                <c:pt idx="405">
                  <c:v>0.16028665327506644</c:v>
                </c:pt>
                <c:pt idx="406">
                  <c:v>0.15922713808095262</c:v>
                </c:pt>
                <c:pt idx="407">
                  <c:v>0.15841747416622978</c:v>
                </c:pt>
                <c:pt idx="408">
                  <c:v>0.15819946160801857</c:v>
                </c:pt>
                <c:pt idx="409">
                  <c:v>0.15767068157321951</c:v>
                </c:pt>
                <c:pt idx="410">
                  <c:v>0.15727178606556186</c:v>
                </c:pt>
                <c:pt idx="411">
                  <c:v>0.15739598809918948</c:v>
                </c:pt>
                <c:pt idx="412">
                  <c:v>0.15753257438945559</c:v>
                </c:pt>
                <c:pt idx="413">
                  <c:v>0.15731286764528091</c:v>
                </c:pt>
                <c:pt idx="414">
                  <c:v>0.15725607371458303</c:v>
                </c:pt>
                <c:pt idx="415">
                  <c:v>0.15682646681209925</c:v>
                </c:pt>
                <c:pt idx="416">
                  <c:v>0.15679910882461837</c:v>
                </c:pt>
                <c:pt idx="417">
                  <c:v>0.15653288286564848</c:v>
                </c:pt>
                <c:pt idx="418">
                  <c:v>0.15619076103775578</c:v>
                </c:pt>
                <c:pt idx="419">
                  <c:v>0.15566868234417006</c:v>
                </c:pt>
                <c:pt idx="420">
                  <c:v>0.15460421717232423</c:v>
                </c:pt>
                <c:pt idx="421">
                  <c:v>0.15391140012006707</c:v>
                </c:pt>
                <c:pt idx="422">
                  <c:v>0.1527186236551723</c:v>
                </c:pt>
                <c:pt idx="423">
                  <c:v>0.15293799653265241</c:v>
                </c:pt>
                <c:pt idx="424">
                  <c:v>0.15296396766783277</c:v>
                </c:pt>
                <c:pt idx="425">
                  <c:v>0.15265919776473524</c:v>
                </c:pt>
                <c:pt idx="426">
                  <c:v>0.1529001608432565</c:v>
                </c:pt>
                <c:pt idx="427">
                  <c:v>0.1528842754209967</c:v>
                </c:pt>
                <c:pt idx="428">
                  <c:v>0.1530103735655253</c:v>
                </c:pt>
                <c:pt idx="429">
                  <c:v>0.15307905693227816</c:v>
                </c:pt>
                <c:pt idx="430">
                  <c:v>0.15270814246212416</c:v>
                </c:pt>
                <c:pt idx="431">
                  <c:v>0.15271863264751567</c:v>
                </c:pt>
                <c:pt idx="432">
                  <c:v>0.15285273186981707</c:v>
                </c:pt>
                <c:pt idx="433">
                  <c:v>0.15222407459536688</c:v>
                </c:pt>
                <c:pt idx="434">
                  <c:v>0.15220874538246859</c:v>
                </c:pt>
                <c:pt idx="435">
                  <c:v>0.15216812884503295</c:v>
                </c:pt>
                <c:pt idx="436">
                  <c:v>0.15203775562762939</c:v>
                </c:pt>
                <c:pt idx="437">
                  <c:v>0.15273418833155755</c:v>
                </c:pt>
                <c:pt idx="438">
                  <c:v>0.15345789099084312</c:v>
                </c:pt>
                <c:pt idx="439">
                  <c:v>0.15397533168710656</c:v>
                </c:pt>
                <c:pt idx="440">
                  <c:v>0.15359562892871967</c:v>
                </c:pt>
                <c:pt idx="441">
                  <c:v>0.15349678570376643</c:v>
                </c:pt>
                <c:pt idx="442">
                  <c:v>0.15366594779754073</c:v>
                </c:pt>
                <c:pt idx="443">
                  <c:v>0.1544121870513008</c:v>
                </c:pt>
                <c:pt idx="444">
                  <c:v>0.15452631755280063</c:v>
                </c:pt>
                <c:pt idx="445">
                  <c:v>0.15448030778864374</c:v>
                </c:pt>
                <c:pt idx="446">
                  <c:v>0.15479930903539466</c:v>
                </c:pt>
                <c:pt idx="447">
                  <c:v>0.15454052445364622</c:v>
                </c:pt>
                <c:pt idx="448">
                  <c:v>0.15435064441502358</c:v>
                </c:pt>
                <c:pt idx="449">
                  <c:v>0.15426710178809797</c:v>
                </c:pt>
                <c:pt idx="450">
                  <c:v>0.15418948692121306</c:v>
                </c:pt>
                <c:pt idx="451">
                  <c:v>0.15434740789511928</c:v>
                </c:pt>
                <c:pt idx="452">
                  <c:v>0.15460709131934269</c:v>
                </c:pt>
                <c:pt idx="453">
                  <c:v>0.15535404750669402</c:v>
                </c:pt>
                <c:pt idx="454">
                  <c:v>0.15642481032227165</c:v>
                </c:pt>
                <c:pt idx="455">
                  <c:v>0.15664334729472176</c:v>
                </c:pt>
                <c:pt idx="456">
                  <c:v>0.15666712712817157</c:v>
                </c:pt>
                <c:pt idx="457">
                  <c:v>0.15651411603600329</c:v>
                </c:pt>
                <c:pt idx="458">
                  <c:v>0.15668375851987129</c:v>
                </c:pt>
                <c:pt idx="459">
                  <c:v>0.15726121537324966</c:v>
                </c:pt>
                <c:pt idx="460">
                  <c:v>0.15744667671899071</c:v>
                </c:pt>
                <c:pt idx="461">
                  <c:v>0.15729312179509644</c:v>
                </c:pt>
                <c:pt idx="462">
                  <c:v>0.15678209756883871</c:v>
                </c:pt>
                <c:pt idx="463">
                  <c:v>0.15712608864387981</c:v>
                </c:pt>
                <c:pt idx="464">
                  <c:v>0.15698583167461175</c:v>
                </c:pt>
                <c:pt idx="465">
                  <c:v>0.15693690236424018</c:v>
                </c:pt>
                <c:pt idx="466">
                  <c:v>0.15706387937410243</c:v>
                </c:pt>
                <c:pt idx="467">
                  <c:v>0.15626735668269603</c:v>
                </c:pt>
                <c:pt idx="468">
                  <c:v>0.15601499875807601</c:v>
                </c:pt>
                <c:pt idx="469">
                  <c:v>0.15612810373210606</c:v>
                </c:pt>
                <c:pt idx="470">
                  <c:v>0.15645404544875557</c:v>
                </c:pt>
                <c:pt idx="471">
                  <c:v>0.15696262785119047</c:v>
                </c:pt>
                <c:pt idx="472">
                  <c:v>0.15729481038985163</c:v>
                </c:pt>
                <c:pt idx="473">
                  <c:v>0.1573390924680107</c:v>
                </c:pt>
                <c:pt idx="474">
                  <c:v>0.15735669714223885</c:v>
                </c:pt>
                <c:pt idx="475">
                  <c:v>0.15763589560007946</c:v>
                </c:pt>
                <c:pt idx="476">
                  <c:v>0.15765795218606438</c:v>
                </c:pt>
                <c:pt idx="477">
                  <c:v>0.15817335594645091</c:v>
                </c:pt>
                <c:pt idx="478">
                  <c:v>0.15830477538141302</c:v>
                </c:pt>
                <c:pt idx="479">
                  <c:v>0.1583640655751381</c:v>
                </c:pt>
                <c:pt idx="480">
                  <c:v>0.15880725414418495</c:v>
                </c:pt>
                <c:pt idx="481">
                  <c:v>0.15886808121580553</c:v>
                </c:pt>
                <c:pt idx="482">
                  <c:v>0.15401750516340046</c:v>
                </c:pt>
                <c:pt idx="483">
                  <c:v>0.14368349448980045</c:v>
                </c:pt>
                <c:pt idx="484">
                  <c:v>0.14031451967022807</c:v>
                </c:pt>
                <c:pt idx="485">
                  <c:v>0.14162959409800932</c:v>
                </c:pt>
                <c:pt idx="486">
                  <c:v>0.14275333532095472</c:v>
                </c:pt>
                <c:pt idx="487">
                  <c:v>0.14319104042320757</c:v>
                </c:pt>
                <c:pt idx="488">
                  <c:v>0.14387595394116723</c:v>
                </c:pt>
                <c:pt idx="489">
                  <c:v>0.14510062184486869</c:v>
                </c:pt>
                <c:pt idx="490">
                  <c:v>0.145947193495226</c:v>
                </c:pt>
                <c:pt idx="491">
                  <c:v>0.14688522289032771</c:v>
                </c:pt>
                <c:pt idx="492">
                  <c:v>0.14695720330622636</c:v>
                </c:pt>
                <c:pt idx="493">
                  <c:v>0.14665691937644659</c:v>
                </c:pt>
                <c:pt idx="494">
                  <c:v>0.14703268248501974</c:v>
                </c:pt>
                <c:pt idx="495">
                  <c:v>0.14744487462322833</c:v>
                </c:pt>
                <c:pt idx="496">
                  <c:v>0.14908041790067936</c:v>
                </c:pt>
                <c:pt idx="497">
                  <c:v>0.15088146990618978</c:v>
                </c:pt>
                <c:pt idx="498">
                  <c:v>0.15180087875729795</c:v>
                </c:pt>
                <c:pt idx="499">
                  <c:v>0.15238469115712328</c:v>
                </c:pt>
                <c:pt idx="500">
                  <c:v>0.15277512287129369</c:v>
                </c:pt>
                <c:pt idx="501">
                  <c:v>0.15354598042471004</c:v>
                </c:pt>
                <c:pt idx="502">
                  <c:v>0.15407774493995363</c:v>
                </c:pt>
                <c:pt idx="503">
                  <c:v>0.15387409995110263</c:v>
                </c:pt>
                <c:pt idx="504">
                  <c:v>0.15401504573441482</c:v>
                </c:pt>
                <c:pt idx="505">
                  <c:v>0.15445183512154925</c:v>
                </c:pt>
                <c:pt idx="506">
                  <c:v>0.15513528808635435</c:v>
                </c:pt>
                <c:pt idx="507">
                  <c:v>0.15573727855526923</c:v>
                </c:pt>
                <c:pt idx="508">
                  <c:v>0.15536339796312335</c:v>
                </c:pt>
                <c:pt idx="509">
                  <c:v>0.15498465471216089</c:v>
                </c:pt>
                <c:pt idx="510">
                  <c:v>0.15487208219163195</c:v>
                </c:pt>
                <c:pt idx="511">
                  <c:v>0.15435796753051917</c:v>
                </c:pt>
                <c:pt idx="512">
                  <c:v>0.15437466039964329</c:v>
                </c:pt>
                <c:pt idx="513">
                  <c:v>0.15453638404448955</c:v>
                </c:pt>
                <c:pt idx="514">
                  <c:v>0.15416204822897753</c:v>
                </c:pt>
                <c:pt idx="515">
                  <c:v>0.1534054195804356</c:v>
                </c:pt>
                <c:pt idx="516">
                  <c:v>0.15342652853873187</c:v>
                </c:pt>
                <c:pt idx="517">
                  <c:v>0.15319062620273327</c:v>
                </c:pt>
                <c:pt idx="518">
                  <c:v>0.15413514408045084</c:v>
                </c:pt>
                <c:pt idx="519">
                  <c:v>0.15511841854353609</c:v>
                </c:pt>
                <c:pt idx="520">
                  <c:v>0.15528054767252006</c:v>
                </c:pt>
                <c:pt idx="521">
                  <c:v>0.15588081165787407</c:v>
                </c:pt>
                <c:pt idx="522">
                  <c:v>0.15541751836667797</c:v>
                </c:pt>
                <c:pt idx="523">
                  <c:v>0.15525348113187412</c:v>
                </c:pt>
                <c:pt idx="524">
                  <c:v>0.1553321883343533</c:v>
                </c:pt>
                <c:pt idx="525">
                  <c:v>0.15516768871589337</c:v>
                </c:pt>
                <c:pt idx="526">
                  <c:v>0.15553042548436408</c:v>
                </c:pt>
                <c:pt idx="527">
                  <c:v>0.15494301176508296</c:v>
                </c:pt>
                <c:pt idx="528">
                  <c:v>0.15488054172756513</c:v>
                </c:pt>
                <c:pt idx="529">
                  <c:v>0.15486622773340372</c:v>
                </c:pt>
                <c:pt idx="530">
                  <c:v>0.15509230070808572</c:v>
                </c:pt>
                <c:pt idx="531">
                  <c:v>0.15444570927710868</c:v>
                </c:pt>
                <c:pt idx="532">
                  <c:v>0.15434563404358248</c:v>
                </c:pt>
                <c:pt idx="533">
                  <c:v>0.15423820852029668</c:v>
                </c:pt>
                <c:pt idx="534">
                  <c:v>0.1540012336261129</c:v>
                </c:pt>
                <c:pt idx="535">
                  <c:v>0.15396126560831253</c:v>
                </c:pt>
                <c:pt idx="536">
                  <c:v>0.15393827650240721</c:v>
                </c:pt>
                <c:pt idx="537">
                  <c:v>0.15370985382537228</c:v>
                </c:pt>
                <c:pt idx="538">
                  <c:v>0.15293737237275312</c:v>
                </c:pt>
                <c:pt idx="539">
                  <c:v>0.15124033522152522</c:v>
                </c:pt>
                <c:pt idx="540">
                  <c:v>0.14393942496060894</c:v>
                </c:pt>
                <c:pt idx="541">
                  <c:v>0.14368420818448205</c:v>
                </c:pt>
                <c:pt idx="542">
                  <c:v>0.14332881121838054</c:v>
                </c:pt>
                <c:pt idx="543">
                  <c:v>0.14228854984974074</c:v>
                </c:pt>
                <c:pt idx="544">
                  <c:v>0.14232366682766731</c:v>
                </c:pt>
                <c:pt idx="545">
                  <c:v>0.14183307007394721</c:v>
                </c:pt>
                <c:pt idx="546">
                  <c:v>0.14086067622744483</c:v>
                </c:pt>
                <c:pt idx="547">
                  <c:v>0.14050871823270991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D1E-4BCC-BC1E-82BEA4CB35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65736943"/>
        <c:axId val="1509591263"/>
      </c:lineChart>
      <c:dateAx>
        <c:axId val="1365736943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09591263"/>
        <c:crosses val="autoZero"/>
        <c:auto val="1"/>
        <c:lblOffset val="100"/>
        <c:baseTimeUnit val="months"/>
        <c:majorUnit val="48"/>
        <c:majorTimeUnit val="months"/>
        <c:minorUnit val="12"/>
        <c:minorTimeUnit val="months"/>
      </c:dateAx>
      <c:valAx>
        <c:axId val="15095912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2000" dirty="0"/>
                  <a:t>Proportion</a:t>
                </a:r>
                <a:r>
                  <a:rPr lang="en-GB" sz="2000" baseline="0" dirty="0"/>
                  <a:t> o</a:t>
                </a:r>
                <a:r>
                  <a:rPr lang="en-GB" sz="2000" dirty="0"/>
                  <a:t>f total assets</a:t>
                </a:r>
              </a:p>
            </c:rich>
          </c:tx>
          <c:layout>
            <c:manualLayout>
              <c:xMode val="edge"/>
              <c:yMode val="edge"/>
              <c:x val="1.1695941853422168E-3"/>
              <c:y val="0.273693659565276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#,##0.00" sourceLinked="0"/>
        <c:majorTickMark val="none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65736943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0000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67900777306682814"/>
          <c:y val="3.9969162270557759E-2"/>
          <c:w val="0.30341732283464568"/>
          <c:h val="0.15057933372682156"/>
        </c:manualLayout>
      </c:layout>
      <c:overlay val="0"/>
      <c:spPr>
        <a:solidFill>
          <a:srgbClr val="FFFFD7"/>
        </a:solidFill>
        <a:ln w="19050">
          <a:solidFill>
            <a:srgbClr val="660066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28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324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29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378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09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528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122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112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67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053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790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80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964267F-ACC1-EA9B-4BE2-34047E17B0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3790069"/>
              </p:ext>
            </p:extLst>
          </p:nvPr>
        </p:nvGraphicFramePr>
        <p:xfrm>
          <a:off x="0" y="1"/>
          <a:ext cx="9906000" cy="6092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69CAFA5-A7B7-6206-4CB4-B2640EF7FCB8}"/>
              </a:ext>
            </a:extLst>
          </p:cNvPr>
          <p:cNvSpPr txBox="1"/>
          <p:nvPr/>
        </p:nvSpPr>
        <p:spPr>
          <a:xfrm>
            <a:off x="-1" y="6092517"/>
            <a:ext cx="99060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latin typeface="Arial" panose="020B0604020202020204" pitchFamily="34" charset="0"/>
                <a:cs typeface="Arial" panose="020B0604020202020204" pitchFamily="34" charset="0"/>
              </a:rPr>
              <a:t>Figure 1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 Commercial and consumer loans for all regulated US banks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1980–2025 (proportion of total assets; monthly)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36ECD6-A1E8-DDC4-9BF4-46DF121A6F73}"/>
              </a:ext>
            </a:extLst>
          </p:cNvPr>
          <p:cNvSpPr txBox="1"/>
          <p:nvPr/>
        </p:nvSpPr>
        <p:spPr>
          <a:xfrm>
            <a:off x="903951" y="5680524"/>
            <a:ext cx="62231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Source: Data from Federal Reserve Economic Data (FRED), chart by author</a:t>
            </a:r>
          </a:p>
        </p:txBody>
      </p:sp>
    </p:spTree>
    <p:extLst>
      <p:ext uri="{BB962C8B-B14F-4D97-AF65-F5344CB8AC3E}">
        <p14:creationId xmlns:p14="http://schemas.microsoft.com/office/powerpoint/2010/main" val="900816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39</Words>
  <Application>Microsoft Office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Sloman</dc:creator>
  <cp:lastModifiedBy>John Sloman</cp:lastModifiedBy>
  <cp:revision>5</cp:revision>
  <dcterms:created xsi:type="dcterms:W3CDTF">2025-10-24T13:20:37Z</dcterms:created>
  <dcterms:modified xsi:type="dcterms:W3CDTF">2025-10-24T14:56:44Z</dcterms:modified>
</cp:coreProperties>
</file>